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D73FE-2F56-4520-9A57-46DD31FD7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94924-3AA8-46E1-BC42-993C745F2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E00F6-582B-423A-9D0A-803881AA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3A6B-DF0A-4EEE-9272-AD6656523AA9}" type="datetimeFigureOut">
              <a:rPr lang="pt-BR" smtClean="0"/>
              <a:t>19/04/2019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95E0D-B796-4042-A641-DAB7B714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5E491-CCA9-472B-9823-1E8CE896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6651-E9AB-489E-8C36-7BE2280EBB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25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5CF4-05C3-4F82-953A-C3506CF5E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57B14-0592-4264-A0DC-7F14F5762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28DE6-1393-4FC8-9BA1-833DE8E3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3A6B-DF0A-4EEE-9272-AD6656523AA9}" type="datetimeFigureOut">
              <a:rPr lang="pt-BR" smtClean="0"/>
              <a:t>19/04/2019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6B1EC-9124-4EF0-AAE2-215193D4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84CC0-A6E1-49D2-9624-DEDD181C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6651-E9AB-489E-8C36-7BE2280EBB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8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17FDA1-4C6B-4D81-9762-94AB72C66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2C515-4F03-415A-A994-4A708F8FF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F0C0C-954F-4886-A7A0-02872BC7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3A6B-DF0A-4EEE-9272-AD6656523AA9}" type="datetimeFigureOut">
              <a:rPr lang="pt-BR" smtClean="0"/>
              <a:t>19/04/2019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FAE86-5D86-4A81-8542-773933A7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A4B6D-FEF6-4BA7-8C1D-F4629DE3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6651-E9AB-489E-8C36-7BE2280EBB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33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94AFD-5647-44D4-83DE-6A3F27A2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B0758-4E9D-4D72-A7E5-30194047D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441D-2401-46B6-964D-AEB6A14F5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3A6B-DF0A-4EEE-9272-AD6656523AA9}" type="datetimeFigureOut">
              <a:rPr lang="pt-BR" smtClean="0"/>
              <a:t>19/04/2019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84F41-6DEB-44B2-912B-BE4EC2BFC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893AC-1833-4329-904B-AF472517C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6651-E9AB-489E-8C36-7BE2280EBB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27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F2578-4B3F-45FE-8A27-3D830369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5F784-BF04-4AF4-8046-82D87C5A5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FDFCE-140C-4293-9DE1-00F2FF17D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3A6B-DF0A-4EEE-9272-AD6656523AA9}" type="datetimeFigureOut">
              <a:rPr lang="pt-BR" smtClean="0"/>
              <a:t>19/04/2019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2F6B4-2EBC-4B9F-85D7-65AE2A6B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82DCE-9282-40E3-945F-73D00978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6651-E9AB-489E-8C36-7BE2280EBB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99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40BBE-8144-408B-9180-9D3BC54E9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3973E-A736-432A-8571-260B13946F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7CEC5-6981-449E-9DF2-B1ECC7DCC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FC6F5-2E10-45EB-93BC-A49AC353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3A6B-DF0A-4EEE-9272-AD6656523AA9}" type="datetimeFigureOut">
              <a:rPr lang="pt-BR" smtClean="0"/>
              <a:t>19/04/2019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8FC61-F3A0-4271-A7D6-44DF46C2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6ECB1-947F-4DD9-8AB8-E81BD3DA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6651-E9AB-489E-8C36-7BE2280EBB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59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B70BC-1873-42E2-84B0-68E9DA9F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A3BC2-BF0C-44B8-BF52-5B86D03CD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35AF1-E2C9-48F2-B82D-B784BD5A3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2F51FE-D683-4B71-AB8A-5D2F4114C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2A6C3-6BD9-408C-ACB5-E1B89CC2B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511A57-E60B-41EF-92BE-C3E6A1371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3A6B-DF0A-4EEE-9272-AD6656523AA9}" type="datetimeFigureOut">
              <a:rPr lang="pt-BR" smtClean="0"/>
              <a:t>19/04/2019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CE7F2F-9A11-43CB-816F-0941F1AC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F230D5-71F5-4D48-A93F-A63F4047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6651-E9AB-489E-8C36-7BE2280EBB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80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D296-B823-4C93-B9B1-E6B51C7C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D2A57-48E5-45E9-9F89-CFE37991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3A6B-DF0A-4EEE-9272-AD6656523AA9}" type="datetimeFigureOut">
              <a:rPr lang="pt-BR" smtClean="0"/>
              <a:t>19/04/2019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6266C-4E8C-4C95-93EC-99A69CA6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E3AED-2E97-4EED-BFEA-AED63F8E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6651-E9AB-489E-8C36-7BE2280EBB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58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2E7033-B480-415A-A170-41C0AB497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3A6B-DF0A-4EEE-9272-AD6656523AA9}" type="datetimeFigureOut">
              <a:rPr lang="pt-BR" smtClean="0"/>
              <a:t>19/04/2019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6D3541-52A0-4179-8E7C-E89ACF32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09FB6-67EC-442D-A84A-38D9A2BB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6651-E9AB-489E-8C36-7BE2280EBB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58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0B0FA-8857-4543-A577-E3546FB2F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F929-FF01-44C4-A2BD-06093BFC8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22BBF-57BE-4B6B-A399-0D4DE2B8E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16483-D2A5-475E-8DE8-BFAD0004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3A6B-DF0A-4EEE-9272-AD6656523AA9}" type="datetimeFigureOut">
              <a:rPr lang="pt-BR" smtClean="0"/>
              <a:t>19/04/2019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1F50F-7098-4518-A153-02BBA9ADA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DD9DD-B095-4328-8BC4-A0DC19BF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6651-E9AB-489E-8C36-7BE2280EBB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715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2032B-8734-49A6-80E3-838FC5850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EF3C07-5363-43DC-8B63-3449C8E38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1E37F-8A1D-4E84-A452-EB1450601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C6B94-1AEF-4541-9072-60B9020E6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3A6B-DF0A-4EEE-9272-AD6656523AA9}" type="datetimeFigureOut">
              <a:rPr lang="pt-BR" smtClean="0"/>
              <a:t>19/04/2019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235F8-C2B2-4573-B8CE-200F9CDF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E1973-5BE2-4D1F-BA73-1B3B99F2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6651-E9AB-489E-8C36-7BE2280EBB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67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A79BFB-7D2F-47F2-AC19-B44B81706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D9ECE-ED2C-498C-95E3-641ECE39C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1899C-F20C-46E0-9B60-AAB8C02BF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03A6B-DF0A-4EEE-9272-AD6656523AA9}" type="datetimeFigureOut">
              <a:rPr lang="pt-BR" smtClean="0"/>
              <a:t>19/04/2019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9D8B2-5058-460E-B944-2B622AE4C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76A63-C488-4CF3-A826-373C46470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36651-E9AB-489E-8C36-7BE2280EBB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5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4960C-F58A-4D93-A649-1477F7FC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C2C53-DE35-4E0A-B514-C56FB384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53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CAD7F2-5425-4F96-8D81-F0C592B34F27}"/>
              </a:ext>
            </a:extLst>
          </p:cNvPr>
          <p:cNvCxnSpPr>
            <a:cxnSpLocks/>
          </p:cNvCxnSpPr>
          <p:nvPr/>
        </p:nvCxnSpPr>
        <p:spPr>
          <a:xfrm>
            <a:off x="3889420" y="0"/>
            <a:ext cx="0" cy="3938954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18A10F-5611-43F9-B442-6EDA2C99A3CC}"/>
              </a:ext>
            </a:extLst>
          </p:cNvPr>
          <p:cNvCxnSpPr>
            <a:cxnSpLocks/>
          </p:cNvCxnSpPr>
          <p:nvPr/>
        </p:nvCxnSpPr>
        <p:spPr>
          <a:xfrm>
            <a:off x="8446394" y="0"/>
            <a:ext cx="0" cy="3938954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24184118-4EB3-4BD5-AD6A-5FA4DC8EE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665" y="253324"/>
            <a:ext cx="1277115" cy="13136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FA1D8C-AB0A-4F5D-8005-4EB82F361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509" y="253325"/>
            <a:ext cx="1277115" cy="131369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E4692CB-F2F7-4ECD-9430-7A5AB665E7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41" y="253323"/>
            <a:ext cx="1277115" cy="131369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063611A-9249-4BDA-BA44-2498CE7536E3}"/>
              </a:ext>
            </a:extLst>
          </p:cNvPr>
          <p:cNvSpPr txBox="1"/>
          <p:nvPr/>
        </p:nvSpPr>
        <p:spPr>
          <a:xfrm>
            <a:off x="443315" y="2006835"/>
            <a:ext cx="233523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400" b="1" dirty="0">
                <a:solidFill>
                  <a:schemeClr val="accent2"/>
                </a:solidFill>
                <a:latin typeface="Bahnschrift SemiBold SemiConden" panose="020B0502040204020203" pitchFamily="34" charset="0"/>
              </a:rPr>
              <a:t>Sensores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70083C6-C92A-47DF-A5F2-7D1AD94ED1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613" y="1846330"/>
            <a:ext cx="449412" cy="52278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6EB3F96-0D56-4926-A746-79D6AD0F525C}"/>
              </a:ext>
            </a:extLst>
          </p:cNvPr>
          <p:cNvSpPr txBox="1"/>
          <p:nvPr/>
        </p:nvSpPr>
        <p:spPr>
          <a:xfrm>
            <a:off x="731520" y="2657844"/>
            <a:ext cx="2209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000" b="1" i="1" dirty="0">
                <a:solidFill>
                  <a:schemeClr val="accent2"/>
                </a:solidFill>
              </a:rPr>
              <a:t>Proximidade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000" b="1" i="1" dirty="0">
                <a:solidFill>
                  <a:schemeClr val="accent2"/>
                </a:solidFill>
              </a:rPr>
              <a:t>Peso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000" b="1" i="1" dirty="0">
                <a:solidFill>
                  <a:schemeClr val="accent2"/>
                </a:solidFill>
              </a:rPr>
              <a:t>Câmera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6C9C6F-6400-4CEB-A683-45D405709C76}"/>
              </a:ext>
            </a:extLst>
          </p:cNvPr>
          <p:cNvSpPr txBox="1"/>
          <p:nvPr/>
        </p:nvSpPr>
        <p:spPr>
          <a:xfrm>
            <a:off x="5439323" y="1897360"/>
            <a:ext cx="19241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i="1" dirty="0">
                <a:solidFill>
                  <a:schemeClr val="accent2"/>
                </a:solidFill>
              </a:rPr>
              <a:t>Nome</a:t>
            </a:r>
          </a:p>
          <a:p>
            <a:pPr algn="ctr"/>
            <a:r>
              <a:rPr lang="pt-BR" b="1" i="1" dirty="0">
                <a:solidFill>
                  <a:schemeClr val="accent2"/>
                </a:solidFill>
              </a:rPr>
              <a:t>Documento (Foto)</a:t>
            </a:r>
          </a:p>
          <a:p>
            <a:pPr algn="ctr"/>
            <a:r>
              <a:rPr lang="pt-BR" b="1" i="1" dirty="0">
                <a:solidFill>
                  <a:schemeClr val="accent2"/>
                </a:solidFill>
              </a:rPr>
              <a:t>Cartão de crédito</a:t>
            </a:r>
          </a:p>
          <a:p>
            <a:pPr algn="ctr"/>
            <a:r>
              <a:rPr lang="pt-BR" b="1" i="1" dirty="0">
                <a:solidFill>
                  <a:schemeClr val="accent2"/>
                </a:solidFill>
              </a:rPr>
              <a:t>Endereço</a:t>
            </a:r>
          </a:p>
          <a:p>
            <a:pPr algn="ctr"/>
            <a:r>
              <a:rPr lang="pt-BR" b="1" i="1" dirty="0">
                <a:solidFill>
                  <a:schemeClr val="accent2"/>
                </a:solidFill>
              </a:rPr>
              <a:t>Foto</a:t>
            </a:r>
          </a:p>
          <a:p>
            <a:pPr algn="ctr"/>
            <a:r>
              <a:rPr lang="pt-BR" b="1" i="1" dirty="0">
                <a:solidFill>
                  <a:schemeClr val="accent2"/>
                </a:solidFill>
              </a:rPr>
              <a:t>Telefone</a:t>
            </a:r>
          </a:p>
          <a:p>
            <a:pPr algn="ctr"/>
            <a:r>
              <a:rPr lang="pt-BR" b="1" i="1" dirty="0">
                <a:solidFill>
                  <a:schemeClr val="accent2"/>
                </a:solidFill>
              </a:rPr>
              <a:t>Email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771151-B335-42FE-ACA2-0859980F999B}"/>
              </a:ext>
            </a:extLst>
          </p:cNvPr>
          <p:cNvSpPr txBox="1"/>
          <p:nvPr/>
        </p:nvSpPr>
        <p:spPr>
          <a:xfrm>
            <a:off x="8964484" y="2035859"/>
            <a:ext cx="31293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2"/>
                </a:solidFill>
              </a:rPr>
              <a:t>Sicronização (sensores)</a:t>
            </a:r>
          </a:p>
          <a:p>
            <a:r>
              <a:rPr lang="pt-BR" b="1" dirty="0">
                <a:solidFill>
                  <a:schemeClr val="accent2"/>
                </a:solidFill>
              </a:rPr>
              <a:t>Mapeamento por região</a:t>
            </a:r>
          </a:p>
          <a:p>
            <a:r>
              <a:rPr lang="pt-BR" b="1" dirty="0">
                <a:solidFill>
                  <a:schemeClr val="accent2"/>
                </a:solidFill>
              </a:rPr>
              <a:t>Perfil cliente</a:t>
            </a:r>
          </a:p>
          <a:p>
            <a:r>
              <a:rPr lang="pt-BR" b="1" dirty="0">
                <a:solidFill>
                  <a:schemeClr val="accent2"/>
                </a:solidFill>
              </a:rPr>
              <a:t>(Busca, altura, modo de andar)</a:t>
            </a:r>
          </a:p>
          <a:p>
            <a:r>
              <a:rPr lang="pt-BR" b="1" dirty="0">
                <a:solidFill>
                  <a:schemeClr val="accent2"/>
                </a:solidFill>
              </a:rPr>
              <a:t>Toteis (Catracas específicas)</a:t>
            </a:r>
          </a:p>
          <a:p>
            <a:r>
              <a:rPr lang="pt-BR" b="1" dirty="0">
                <a:solidFill>
                  <a:schemeClr val="accent2"/>
                </a:solidFill>
              </a:rPr>
              <a:t>Área descarte </a:t>
            </a:r>
          </a:p>
        </p:txBody>
      </p:sp>
    </p:spTree>
    <p:extLst>
      <p:ext uri="{BB962C8B-B14F-4D97-AF65-F5344CB8AC3E}">
        <p14:creationId xmlns:p14="http://schemas.microsoft.com/office/powerpoint/2010/main" val="32685207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6" grpId="0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41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Bahnschrift SemiBold SemiConden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_Igor Fortaleza</dc:creator>
  <cp:lastModifiedBy>_Igor Fortaleza</cp:lastModifiedBy>
  <cp:revision>7</cp:revision>
  <dcterms:created xsi:type="dcterms:W3CDTF">2019-04-19T03:51:51Z</dcterms:created>
  <dcterms:modified xsi:type="dcterms:W3CDTF">2019-04-19T19:45:14Z</dcterms:modified>
</cp:coreProperties>
</file>