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6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CD99A8D9-A619-4FC2-9A90-E1A380353567}" type="datetimeFigureOut">
              <a:rPr lang="ru-RU" smtClean="0"/>
              <a:pPr/>
              <a:t>22.12.2011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E19AD800-896F-4924-821E-0CDC432B6E6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Прямоугольник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Прямоугольник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9A8D9-A619-4FC2-9A90-E1A380353567}" type="datetimeFigureOut">
              <a:rPr lang="ru-RU" smtClean="0"/>
              <a:pPr/>
              <a:t>22.12.2011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AD800-896F-4924-821E-0CDC432B6E6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9A8D9-A619-4FC2-9A90-E1A380353567}" type="datetimeFigureOut">
              <a:rPr lang="ru-RU" smtClean="0"/>
              <a:pPr/>
              <a:t>22.12.2011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AD800-896F-4924-821E-0CDC432B6E6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Равнобедренный треугольник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9A8D9-A619-4FC2-9A90-E1A380353567}" type="datetimeFigureOut">
              <a:rPr lang="ru-RU" smtClean="0"/>
              <a:pPr/>
              <a:t>22.12.2011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AD800-896F-4924-821E-0CDC432B6E6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CD99A8D9-A619-4FC2-9A90-E1A380353567}" type="datetimeFigureOut">
              <a:rPr lang="ru-RU" smtClean="0"/>
              <a:pPr/>
              <a:t>22.12.2011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E19AD800-896F-4924-821E-0CDC432B6E6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9A8D9-A619-4FC2-9A90-E1A380353567}" type="datetimeFigureOut">
              <a:rPr lang="ru-RU" smtClean="0"/>
              <a:pPr/>
              <a:t>22.12.2011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AD800-896F-4924-821E-0CDC432B6E6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9A8D9-A619-4FC2-9A90-E1A380353567}" type="datetimeFigureOut">
              <a:rPr lang="ru-RU" smtClean="0"/>
              <a:pPr/>
              <a:t>22.12.2011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AD800-896F-4924-821E-0CDC432B6E6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9A8D9-A619-4FC2-9A90-E1A380353567}" type="datetimeFigureOut">
              <a:rPr lang="ru-RU" smtClean="0"/>
              <a:pPr/>
              <a:t>22.12.2011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AD800-896F-4924-821E-0CDC432B6E6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9A8D9-A619-4FC2-9A90-E1A380353567}" type="datetimeFigureOut">
              <a:rPr lang="ru-RU" smtClean="0"/>
              <a:pPr/>
              <a:t>22.12.2011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AD800-896F-4924-821E-0CDC432B6E6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5" name="Прямая соединительная линия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9A8D9-A619-4FC2-9A90-E1A380353567}" type="datetimeFigureOut">
              <a:rPr lang="ru-RU" smtClean="0"/>
              <a:pPr/>
              <a:t>22.12.2011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AD800-896F-4924-821E-0CDC432B6E6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Содержимое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9A8D9-A619-4FC2-9A90-E1A380353567}" type="datetimeFigureOut">
              <a:rPr lang="ru-RU" smtClean="0"/>
              <a:pPr/>
              <a:t>22.12.2011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AD800-896F-4924-821E-0CDC432B6E6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D99A8D9-A619-4FC2-9A90-E1A380353567}" type="datetimeFigureOut">
              <a:rPr lang="ru-RU" smtClean="0"/>
              <a:pPr/>
              <a:t>22.12.2011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19AD800-896F-4924-821E-0CDC432B6E6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8" name="Прямая соединительная линия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Прямая соединительная линия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Равнобедренный треугольник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65" r:id="rId1"/>
    <p:sldLayoutId id="2147484166" r:id="rId2"/>
    <p:sldLayoutId id="2147484167" r:id="rId3"/>
    <p:sldLayoutId id="2147484168" r:id="rId4"/>
    <p:sldLayoutId id="2147484169" r:id="rId5"/>
    <p:sldLayoutId id="2147484170" r:id="rId6"/>
    <p:sldLayoutId id="2147484171" r:id="rId7"/>
    <p:sldLayoutId id="2147484172" r:id="rId8"/>
    <p:sldLayoutId id="2147484173" r:id="rId9"/>
    <p:sldLayoutId id="2147484174" r:id="rId10"/>
    <p:sldLayoutId id="2147484175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ru-RU" sz="2400" dirty="0" smtClean="0"/>
              <a:t>Использование распределенных вычислений в оптическом распознавании символов</a:t>
            </a:r>
            <a:endParaRPr lang="ru-RU" sz="2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Павел Пересторонин, Игорь Калашников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Детали реализации</a:t>
            </a:r>
            <a:endParaRPr lang="ru-RU" dirty="0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Целевая платформа: </a:t>
            </a:r>
            <a:r>
              <a:rPr lang="en-US" dirty="0" smtClean="0"/>
              <a:t>.NET 3.5</a:t>
            </a:r>
          </a:p>
          <a:p>
            <a:r>
              <a:rPr lang="ru-RU" dirty="0" smtClean="0"/>
              <a:t>Языки разработки: </a:t>
            </a:r>
            <a:r>
              <a:rPr lang="en-US" dirty="0" smtClean="0"/>
              <a:t>C#, Managed C++</a:t>
            </a:r>
          </a:p>
          <a:p>
            <a:r>
              <a:rPr lang="ru-RU" dirty="0" smtClean="0"/>
              <a:t>Собственная библиотека распараллеливания и обмена сообщениями</a:t>
            </a:r>
          </a:p>
          <a:p>
            <a:r>
              <a:rPr lang="ru-RU" dirty="0" smtClean="0"/>
              <a:t>Протоколы сетевого взаимодействия узлов: </a:t>
            </a:r>
            <a:r>
              <a:rPr lang="en-US" dirty="0" smtClean="0"/>
              <a:t>Protocol Buffers over UDP</a:t>
            </a:r>
          </a:p>
          <a:p>
            <a:r>
              <a:rPr lang="ru-RU" dirty="0" smtClean="0"/>
              <a:t>Сверточные нейронные сети для распознавания символов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уже реализовано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ru-RU" dirty="0" smtClean="0"/>
              <a:t>Частичная реализация библиотеки распараллеливания: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Поддерживается запуск и останов задачи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Отслеживание общих ошибок работы сети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Установка</a:t>
            </a:r>
            <a:r>
              <a:rPr lang="en-US" dirty="0" smtClean="0"/>
              <a:t> </a:t>
            </a:r>
            <a:r>
              <a:rPr lang="ru-RU" dirty="0" smtClean="0"/>
              <a:t>прямых</a:t>
            </a:r>
            <a:r>
              <a:rPr lang="en-US" dirty="0" smtClean="0"/>
              <a:t> UDP</a:t>
            </a:r>
            <a:r>
              <a:rPr lang="ru-RU" dirty="0" smtClean="0"/>
              <a:t> соединений между узлами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Общий механизм для работы с виртуальными топологиями и маршрутизацией сообщений в них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Реализована топология «звезда»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Реализованы операции получения информации о собственном положении потока в виртуальной топологии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Реализованы </a:t>
            </a:r>
            <a:r>
              <a:rPr lang="ru-RU" dirty="0" err="1" smtClean="0"/>
              <a:t>операцииобмена</a:t>
            </a:r>
            <a:r>
              <a:rPr lang="ru-RU" dirty="0" smtClean="0"/>
              <a:t> сообщениями типа «точка-точка».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уже реализовано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Реализован однопоточный алгоритм сегментирования изображения на графах, который предстоит распараллелить</a:t>
            </a:r>
          </a:p>
          <a:p>
            <a:r>
              <a:rPr lang="ru-RU" dirty="0" smtClean="0"/>
              <a:t>Частично реализовано распознавание символов (цифр)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Благодарим за внимание!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Поставленная задача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В работе поставлена цель разработать распределенную систему распознавания текста на различных изображениях. Так, программная система должна уметь получить изображение на вход, найти на нем вхождения текста и распознать его. При этом распределение нагрузки должно заметно увеличить возможное быстродействие обработки изображения.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Разработанная архитектура</a:t>
            </a:r>
            <a:endParaRPr lang="ru-RU" dirty="0"/>
          </a:p>
        </p:txBody>
      </p:sp>
      <p:pic>
        <p:nvPicPr>
          <p:cNvPr id="32" name="Содержимое 31" descr="Architecture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632804" y="1219200"/>
            <a:ext cx="7878391" cy="493712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Архитектура</a:t>
            </a:r>
            <a:r>
              <a:rPr lang="en-US" dirty="0" smtClean="0"/>
              <a:t>: Master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ru-RU" dirty="0" smtClean="0"/>
              <a:t>Центральный узел сети. Отслеживает вход и выход остальных узлов. Поддерживает виртуальную топологию сети. Обеспечивает возможность коммуникаций между узлами сети в режиме «точка-точка». Отслеживает ошибки в работе сети.</a:t>
            </a:r>
          </a:p>
        </p:txBody>
      </p:sp>
      <p:pic>
        <p:nvPicPr>
          <p:cNvPr id="6" name="Содержимое 5" descr="Architecture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304800" y="1371600"/>
            <a:ext cx="5715000" cy="35814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Архитектура</a:t>
            </a:r>
            <a:r>
              <a:rPr lang="en-US" dirty="0" smtClean="0"/>
              <a:t>:</a:t>
            </a:r>
            <a:r>
              <a:rPr lang="ru-RU" dirty="0" smtClean="0"/>
              <a:t> </a:t>
            </a:r>
            <a:r>
              <a:rPr lang="en-US" dirty="0" smtClean="0"/>
              <a:t>Slave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ru-RU" dirty="0" smtClean="0"/>
              <a:t>Вычислительный узел. Является «контейнером» потоков, обеспечивающим для них возможности коммуникации.</a:t>
            </a:r>
          </a:p>
        </p:txBody>
      </p:sp>
      <p:pic>
        <p:nvPicPr>
          <p:cNvPr id="6" name="Содержимое 5" descr="Architecture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304800" y="1371600"/>
            <a:ext cx="5715000" cy="35814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Архитектура</a:t>
            </a:r>
            <a:r>
              <a:rPr lang="en-US" dirty="0" smtClean="0"/>
              <a:t>:</a:t>
            </a:r>
            <a:r>
              <a:rPr lang="ru-RU" dirty="0" smtClean="0"/>
              <a:t> </a:t>
            </a:r>
            <a:r>
              <a:rPr lang="en-US" dirty="0" smtClean="0"/>
              <a:t>Gatherer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ru-RU" dirty="0" smtClean="0"/>
              <a:t>Пересылает изображения из внешней среды (например, из дисковой памяти локального компьютера) для обработки на вычислительные узлы.</a:t>
            </a:r>
          </a:p>
        </p:txBody>
      </p:sp>
      <p:pic>
        <p:nvPicPr>
          <p:cNvPr id="6" name="Содержимое 5" descr="Architecture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304800" y="1371600"/>
            <a:ext cx="5715000" cy="35814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Архитектура</a:t>
            </a:r>
            <a:r>
              <a:rPr lang="en-US" dirty="0" smtClean="0"/>
              <a:t>:</a:t>
            </a:r>
            <a:r>
              <a:rPr lang="ru-RU" dirty="0" smtClean="0"/>
              <a:t> </a:t>
            </a:r>
            <a:r>
              <a:rPr lang="en-US" dirty="0" smtClean="0"/>
              <a:t>Storage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ru-RU" dirty="0" smtClean="0"/>
              <a:t>Сохраняет для постоянного хранения результаты сегментирования и распознавания.</a:t>
            </a:r>
          </a:p>
        </p:txBody>
      </p:sp>
      <p:pic>
        <p:nvPicPr>
          <p:cNvPr id="6" name="Содержимое 5" descr="Architecture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304800" y="1371600"/>
            <a:ext cx="5715000" cy="35814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Архитектура</a:t>
            </a:r>
            <a:r>
              <a:rPr lang="en-US" dirty="0" smtClean="0"/>
              <a:t>:</a:t>
            </a:r>
            <a:r>
              <a:rPr lang="ru-RU" dirty="0" smtClean="0"/>
              <a:t> </a:t>
            </a:r>
            <a:r>
              <a:rPr lang="en-US" dirty="0" smtClean="0"/>
              <a:t>CLI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 smtClean="0"/>
              <a:t>Command-Line Interface – </a:t>
            </a:r>
            <a:r>
              <a:rPr lang="ru-RU" dirty="0" smtClean="0"/>
              <a:t>узел с утилитой для администрирования сети.</a:t>
            </a:r>
          </a:p>
        </p:txBody>
      </p:sp>
      <p:pic>
        <p:nvPicPr>
          <p:cNvPr id="6" name="Содержимое 5" descr="Architecture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304800" y="1371600"/>
            <a:ext cx="5715000" cy="35814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Процесс обработки изображения</a:t>
            </a:r>
            <a:endParaRPr lang="ru-RU" dirty="0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Gatherer </a:t>
            </a:r>
            <a:r>
              <a:rPr lang="ru-RU" dirty="0" smtClean="0"/>
              <a:t>получает на вход изображение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Gatherer </a:t>
            </a:r>
            <a:r>
              <a:rPr lang="ru-RU" dirty="0" smtClean="0"/>
              <a:t>отправляет изображение для сегментирования на </a:t>
            </a:r>
            <a:r>
              <a:rPr lang="en-US" dirty="0" smtClean="0"/>
              <a:t>Slave-</a:t>
            </a:r>
            <a:r>
              <a:rPr lang="ru-RU" dirty="0" smtClean="0"/>
              <a:t>узлы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Сегменты поступают на </a:t>
            </a:r>
            <a:r>
              <a:rPr lang="en-US" dirty="0" smtClean="0"/>
              <a:t>Slave-</a:t>
            </a:r>
            <a:r>
              <a:rPr lang="ru-RU" dirty="0" smtClean="0"/>
              <a:t>узлы для распознавания на них буквенно-цифровых символов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Storage </a:t>
            </a:r>
            <a:r>
              <a:rPr lang="ru-RU" dirty="0" smtClean="0"/>
              <a:t>принимает и сохраняет результаты сегментирования и распознавания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чальная">
  <a:themeElements>
    <a:clrScheme name="Апекс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Начальная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Начальная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100</TotalTime>
  <Words>319</Words>
  <Application>Microsoft Office PowerPoint</Application>
  <PresentationFormat>Экран (4:3)</PresentationFormat>
  <Paragraphs>39</Paragraphs>
  <Slides>13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Начальная</vt:lpstr>
      <vt:lpstr>Использование распределенных вычислений в оптическом распознавании символов</vt:lpstr>
      <vt:lpstr>Поставленная задача</vt:lpstr>
      <vt:lpstr>Разработанная архитектура</vt:lpstr>
      <vt:lpstr>Архитектура: Master</vt:lpstr>
      <vt:lpstr>Архитектура: Slave</vt:lpstr>
      <vt:lpstr>Архитектура: Gatherer</vt:lpstr>
      <vt:lpstr>Архитектура: Storage</vt:lpstr>
      <vt:lpstr>Архитектура: CLI</vt:lpstr>
      <vt:lpstr>Процесс обработки изображения</vt:lpstr>
      <vt:lpstr>Детали реализации</vt:lpstr>
      <vt:lpstr>Что уже реализовано</vt:lpstr>
      <vt:lpstr>Что уже реализовано</vt:lpstr>
      <vt:lpstr>Благодарим за внимание!</vt:lpstr>
    </vt:vector>
  </TitlesOfParts>
  <Company>Krokoz™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Pavel</dc:creator>
  <cp:lastModifiedBy>Pavel</cp:lastModifiedBy>
  <cp:revision>19</cp:revision>
  <dcterms:created xsi:type="dcterms:W3CDTF">2011-12-21T22:30:52Z</dcterms:created>
  <dcterms:modified xsi:type="dcterms:W3CDTF">2011-12-22T00:13:01Z</dcterms:modified>
</cp:coreProperties>
</file>