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8" r:id="rId12"/>
    <p:sldId id="267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C2D7A-BB22-421C-9FFA-5FCC2A7D04AD}" type="datetimeFigureOut">
              <a:rPr lang="ru-RU" smtClean="0"/>
              <a:t>22.12.2011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7627E-27B9-4AE6-AA7B-F0F94EA6828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99A8D9-A619-4FC2-9A90-E1A380353567}" type="datetimeFigureOut">
              <a:rPr lang="ru-RU" smtClean="0"/>
              <a:pPr/>
              <a:t>22.12.2011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9AD800-896F-4924-821E-0CDC432B6E6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Применение нейронных сетей для распознавания текста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Павел Пересторонин, Игорь Калашников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сверточной нейронной сети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Входной уровень – 29х29 нейронов</a:t>
            </a:r>
          </a:p>
          <a:p>
            <a:r>
              <a:rPr lang="ru-RU" dirty="0" smtClean="0"/>
              <a:t>Первый уровень – сверточный с </a:t>
            </a:r>
            <a:r>
              <a:rPr lang="ru-RU" dirty="0" smtClean="0"/>
              <a:t>шестью картами признаков. Каждая карта признаков имеет размер </a:t>
            </a:r>
            <a:r>
              <a:rPr lang="ru-RU" dirty="0" smtClean="0"/>
              <a:t>13х13</a:t>
            </a:r>
          </a:p>
          <a:p>
            <a:r>
              <a:rPr lang="ru-RU" dirty="0" smtClean="0"/>
              <a:t>Второй уровень </a:t>
            </a:r>
            <a:r>
              <a:rPr lang="ru-RU" dirty="0" smtClean="0"/>
              <a:t>– сверточный, </a:t>
            </a:r>
            <a:r>
              <a:rPr lang="ru-RU" dirty="0" smtClean="0"/>
              <a:t>содержит 50 карт признаков. Каждая карта признаков имеет размер </a:t>
            </a:r>
            <a:r>
              <a:rPr lang="ru-RU" dirty="0" smtClean="0"/>
              <a:t>5х5</a:t>
            </a:r>
          </a:p>
          <a:p>
            <a:r>
              <a:rPr lang="ru-RU" dirty="0" smtClean="0"/>
              <a:t>Третий уровень нейронной сети – </a:t>
            </a:r>
            <a:r>
              <a:rPr lang="ru-RU" dirty="0" smtClean="0"/>
              <a:t>полный, содержит 100 нейронов</a:t>
            </a:r>
          </a:p>
          <a:p>
            <a:r>
              <a:rPr lang="ru-RU" dirty="0" smtClean="0"/>
              <a:t>Четвертый уровень – выходной. Это полный уровень с </a:t>
            </a:r>
            <a:r>
              <a:rPr lang="ru-RU" dirty="0" smtClean="0"/>
              <a:t>10 </a:t>
            </a:r>
            <a:r>
              <a:rPr lang="ru-RU" dirty="0" smtClean="0"/>
              <a:t>нейронами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После четырех циклов обучения сеть верно распознала около 92% символов из тестового набора</a:t>
            </a:r>
          </a:p>
          <a:p>
            <a:r>
              <a:rPr lang="ru-RU" dirty="0" smtClean="0"/>
              <a:t>Четыре цикла обучения длились в сумме около 50 минут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8" name="Содержимое 7" descr="Recognition Sample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34875" y="1420496"/>
            <a:ext cx="2686425" cy="4534533"/>
          </a:xfrm>
        </p:spPr>
      </p:pic>
      <p:pic>
        <p:nvPicPr>
          <p:cNvPr id="9" name="Содержимое 8" descr="Recognition Sample 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310000" y="1417321"/>
            <a:ext cx="2686425" cy="453453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Благодарим за внимание!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Поставленная 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качестве направления для исследований было выбрано оптическое распознавание символов, которое в настоящее время является очень актуальным.</a:t>
            </a:r>
          </a:p>
          <a:p>
            <a:r>
              <a:rPr lang="ru-RU" dirty="0" smtClean="0"/>
              <a:t>Для решения задачи распознавания будет использоваться теория нейронных сетей и, в частности, построенная сверточная нейронная сеть.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Представляет </a:t>
            </a:r>
            <a:r>
              <a:rPr lang="ru-RU" dirty="0" smtClean="0"/>
              <a:t>собой систему соединённых и взаимодействующих между собой простых процессоров (искусственных нейронов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Каждый процессор подобной </a:t>
            </a:r>
            <a:r>
              <a:rPr lang="ru-RU" dirty="0" smtClean="0"/>
              <a:t>сети имеет дело только с сигналами, которые он периодически получает, и сигналами, которые он периодически посылает другим процессорам.</a:t>
            </a:r>
            <a:endParaRPr lang="ru-RU" dirty="0"/>
          </a:p>
        </p:txBody>
      </p:sp>
      <p:pic>
        <p:nvPicPr>
          <p:cNvPr id="10" name="Содержимое 9" descr="Neural Network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42665" y="1776219"/>
            <a:ext cx="4439270" cy="27721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Искусственный нейрон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 Искусственный нейрон обычно представляют как некоторую нелинейную функцию от единственного аргумента — линейной комбинации всех входных сигналов. Полученный результат посылается на единственный выход.</a:t>
            </a:r>
            <a:endParaRPr lang="ru-RU" dirty="0"/>
          </a:p>
        </p:txBody>
      </p:sp>
      <p:pic>
        <p:nvPicPr>
          <p:cNvPr id="7" name="Содержимое 6" descr="Artificial Neuron Schem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055890"/>
            <a:ext cx="5715000" cy="421282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Однослойные сети прямого распространения</a:t>
            </a:r>
            <a:endParaRPr lang="ru-RU" dirty="0"/>
          </a:p>
        </p:txBody>
      </p:sp>
      <p:pic>
        <p:nvPicPr>
          <p:cNvPr id="9" name="Содержимое 8" descr="One-Layer Neural Network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56969" y="1606259"/>
            <a:ext cx="5630061" cy="416300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Многослойные сети прямого распространения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Характеризуются наличием одного или нескольких скрытых слоев, которых заключается в посредничестве между внешним входным сигналом и выходом нейронной сети. </a:t>
            </a:r>
            <a:endParaRPr lang="ru-RU" dirty="0"/>
          </a:p>
        </p:txBody>
      </p:sp>
      <p:pic>
        <p:nvPicPr>
          <p:cNvPr id="7" name="Содержимое 6" descr="Multi-Layer Neural Network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11975"/>
            <a:ext cx="5715000" cy="39006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Рекуррентные сети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smtClean="0"/>
              <a:t>Рекуррентная нейронная сеть отличается от сети прямого распространения наличием по крайней мере одной обратной связи.</a:t>
            </a:r>
            <a:endParaRPr lang="ru-RU" dirty="0"/>
          </a:p>
        </p:txBody>
      </p:sp>
      <p:pic>
        <p:nvPicPr>
          <p:cNvPr id="9" name="Содержимое 8" descr="Recurrent Neural Network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18862" y="1098625"/>
            <a:ext cx="5486876" cy="41273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Сверточные нейронные сети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Идея сверточных нейронных сетей заключается в чередовании сверточных слоев (</a:t>
            </a:r>
            <a:r>
              <a:rPr lang="ru-RU" dirty="0" err="1" smtClean="0"/>
              <a:t>C-layers</a:t>
            </a:r>
            <a:r>
              <a:rPr lang="ru-RU" dirty="0" smtClean="0"/>
              <a:t>), </a:t>
            </a:r>
            <a:r>
              <a:rPr lang="ru-RU" dirty="0" err="1" smtClean="0"/>
              <a:t>субдискретизирующих</a:t>
            </a:r>
            <a:r>
              <a:rPr lang="ru-RU" dirty="0" smtClean="0"/>
              <a:t> </a:t>
            </a:r>
            <a:r>
              <a:rPr lang="ru-RU" dirty="0" err="1" smtClean="0"/>
              <a:t>слоев</a:t>
            </a:r>
            <a:r>
              <a:rPr lang="ru-RU" dirty="0" smtClean="0"/>
              <a:t> (</a:t>
            </a:r>
            <a:r>
              <a:rPr lang="ru-RU" dirty="0" err="1" smtClean="0"/>
              <a:t>S-layers</a:t>
            </a:r>
            <a:r>
              <a:rPr lang="ru-RU" dirty="0" smtClean="0"/>
              <a:t>) и наличии </a:t>
            </a:r>
            <a:r>
              <a:rPr lang="ru-RU" dirty="0" err="1" smtClean="0"/>
              <a:t>полносвязных</a:t>
            </a:r>
            <a:r>
              <a:rPr lang="ru-RU" dirty="0" smtClean="0"/>
              <a:t> (</a:t>
            </a:r>
            <a:r>
              <a:rPr lang="ru-RU" dirty="0" err="1" smtClean="0"/>
              <a:t>F-layers</a:t>
            </a:r>
            <a:r>
              <a:rPr lang="ru-RU" dirty="0" smtClean="0"/>
              <a:t>) слоев на выходе.</a:t>
            </a:r>
            <a:endParaRPr lang="ru-RU" dirty="0"/>
          </a:p>
        </p:txBody>
      </p:sp>
      <p:pic>
        <p:nvPicPr>
          <p:cNvPr id="12" name="Рисунок 11" descr="Convolutional Neural Network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422" r="1422"/>
          <a:stretch>
            <a:fillRect/>
          </a:stretch>
        </p:blipFill>
        <p:spPr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Сверточные нейронные сети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Разделяемые </a:t>
            </a:r>
            <a:r>
              <a:rPr lang="ru-RU" dirty="0" smtClean="0"/>
              <a:t>веса позволяют </a:t>
            </a:r>
            <a:r>
              <a:rPr lang="ru-RU" dirty="0" smtClean="0"/>
              <a:t>существенно сэкономить на </a:t>
            </a:r>
            <a:r>
              <a:rPr lang="ru-RU" dirty="0" smtClean="0"/>
              <a:t>памяти</a:t>
            </a:r>
          </a:p>
          <a:p>
            <a:r>
              <a:rPr lang="ru-RU" dirty="0" smtClean="0"/>
              <a:t>Локальное </a:t>
            </a:r>
            <a:r>
              <a:rPr lang="ru-RU" dirty="0" smtClean="0"/>
              <a:t>восприятие позволяет </a:t>
            </a:r>
            <a:r>
              <a:rPr lang="ru-RU" dirty="0" smtClean="0"/>
              <a:t>сохранять топологию изображения от слоя к </a:t>
            </a:r>
            <a:r>
              <a:rPr lang="ru-RU" dirty="0" smtClean="0"/>
              <a:t>слою, учитывая пространственную организацию </a:t>
            </a:r>
            <a:r>
              <a:rPr lang="ru-RU" dirty="0" smtClean="0"/>
              <a:t>пикселей входного изображения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Малая скорость обучения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229</TotalTime>
  <Words>319</Words>
  <Application>Microsoft Office PowerPoint</Application>
  <PresentationFormat>Экран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Начальная</vt:lpstr>
      <vt:lpstr>Применение нейронных сетей для распознавания текста</vt:lpstr>
      <vt:lpstr>Поставленная задача</vt:lpstr>
      <vt:lpstr>Нейронная сеть</vt:lpstr>
      <vt:lpstr>Искусственный нейрон</vt:lpstr>
      <vt:lpstr>Однослойные сети прямого распространения</vt:lpstr>
      <vt:lpstr>Многослойные сети прямого распространения</vt:lpstr>
      <vt:lpstr>Рекуррентные сети</vt:lpstr>
      <vt:lpstr>Сверточные нейронные сети</vt:lpstr>
      <vt:lpstr>Сверточные нейронные сети</vt:lpstr>
      <vt:lpstr>Реализация сверточной нейронной сети</vt:lpstr>
      <vt:lpstr>Результаты</vt:lpstr>
      <vt:lpstr>Результаты</vt:lpstr>
      <vt:lpstr>Благодарим за внимание!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Pavel</dc:creator>
  <cp:lastModifiedBy>Pavel</cp:lastModifiedBy>
  <cp:revision>52</cp:revision>
  <dcterms:created xsi:type="dcterms:W3CDTF">2011-12-21T22:30:52Z</dcterms:created>
  <dcterms:modified xsi:type="dcterms:W3CDTF">2011-12-22T19:23:24Z</dcterms:modified>
</cp:coreProperties>
</file>