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Использование распределенных вычислений в оптическом распознавании символов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Павел Пересторонин, Игорь Калашников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Целевая платформа: </a:t>
            </a:r>
            <a:r>
              <a:rPr lang="en-US" dirty="0" smtClean="0"/>
              <a:t>.NET 3.5</a:t>
            </a:r>
          </a:p>
          <a:p>
            <a:r>
              <a:rPr lang="ru-RU" dirty="0" smtClean="0"/>
              <a:t>Языки разработки: </a:t>
            </a:r>
            <a:r>
              <a:rPr lang="en-US" dirty="0" smtClean="0"/>
              <a:t>C#, Managed C++</a:t>
            </a:r>
          </a:p>
          <a:p>
            <a:r>
              <a:rPr lang="ru-RU" dirty="0" smtClean="0"/>
              <a:t>Собственная библиотека распараллеливания и обмена сообщениями</a:t>
            </a:r>
          </a:p>
          <a:p>
            <a:r>
              <a:rPr lang="ru-RU" dirty="0" smtClean="0"/>
              <a:t>Протоколы сетевого взаимодействия узлов: </a:t>
            </a:r>
            <a:r>
              <a:rPr lang="en-US" dirty="0" smtClean="0"/>
              <a:t>Protocol Buffers over UDP</a:t>
            </a:r>
          </a:p>
          <a:p>
            <a:r>
              <a:rPr lang="ru-RU" dirty="0" smtClean="0"/>
              <a:t>Сверточные нейронные сети для распознавания символов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Частичная реализация библиотеки распараллеливания: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Поддерживается запуск и останов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Отслеживание общих ошибок работы сети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Установка</a:t>
            </a:r>
            <a:r>
              <a:rPr lang="en-US" dirty="0" smtClean="0"/>
              <a:t> </a:t>
            </a:r>
            <a:r>
              <a:rPr lang="ru-RU" dirty="0" smtClean="0"/>
              <a:t>прямых</a:t>
            </a:r>
            <a:r>
              <a:rPr lang="en-US" dirty="0" smtClean="0"/>
              <a:t> UDP</a:t>
            </a:r>
            <a:r>
              <a:rPr lang="ru-RU" dirty="0" smtClean="0"/>
              <a:t> соединений между узлами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Общий механизм для работы с виртуальными топологиями и маршрутизацией сообщений в них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Реализована топология «звезда»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Реализованы операции получения информации о собственном положении потока в виртуальной топологии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Реализованы </a:t>
            </a:r>
            <a:r>
              <a:rPr lang="ru-RU" dirty="0" smtClean="0"/>
              <a:t>операции</a:t>
            </a:r>
            <a:r>
              <a:rPr lang="en-US" smtClean="0"/>
              <a:t> </a:t>
            </a:r>
            <a:r>
              <a:rPr lang="ru-RU" smtClean="0"/>
              <a:t>обмена </a:t>
            </a:r>
            <a:r>
              <a:rPr lang="ru-RU" dirty="0" smtClean="0"/>
              <a:t>сообщениями типа «точка-точка».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Реализован однопоточный алгоритм сегментирования изображения на графах, который предстоит распараллелить</a:t>
            </a:r>
          </a:p>
          <a:p>
            <a:r>
              <a:rPr lang="ru-RU" dirty="0" smtClean="0"/>
              <a:t>Частично реализовано распознавание символов (цифр)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Благодарим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работе поставлена цель разработать распределенную систему распознавания текста на различных изображениях. Так, программная система должна уметь получить изображение на вход, найти на нем вхождения текста и распознать его. При этом распределение нагрузки должно заметно увеличить возможное быстродействие обработки изображения.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Разработанная архитектура</a:t>
            </a:r>
            <a:endParaRPr lang="ru-RU" dirty="0"/>
          </a:p>
        </p:txBody>
      </p:sp>
      <p:pic>
        <p:nvPicPr>
          <p:cNvPr id="32" name="Содержимое 31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2804" y="1219200"/>
            <a:ext cx="7878391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 Master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Центральный узел сети. Отслеживает вход и выход остальных узлов. Поддерживает виртуальную топологию сети. Обеспечивает возможность коммуникаций между узлами сети в режиме «точка-точка». Отслеживает ошибки в работе сети.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Slave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Вычислительный узел. Является «контейнером» потоков, обеспечивающим для них возможности коммуникации.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Gatherer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Пересылает изображения из внешней среды (например, из дисковой памяти локального компьютера) для обработки на вычислительные узлы.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Storage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Сохраняет для постоянного хранения результаты сегментирования и распознавания.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Command-Line Interface – </a:t>
            </a:r>
            <a:r>
              <a:rPr lang="ru-RU" dirty="0" smtClean="0"/>
              <a:t>узел с утилитой для администрирования сети.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обработки изображения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Gatherer </a:t>
            </a:r>
            <a:r>
              <a:rPr lang="ru-RU" dirty="0" smtClean="0"/>
              <a:t>получает на вход изображение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Gatherer </a:t>
            </a:r>
            <a:r>
              <a:rPr lang="ru-RU" dirty="0" smtClean="0"/>
              <a:t>отправляет изображение для сегментирования на </a:t>
            </a:r>
            <a:r>
              <a:rPr lang="en-US" dirty="0" smtClean="0"/>
              <a:t>Slave-</a:t>
            </a:r>
            <a:r>
              <a:rPr lang="ru-RU" dirty="0" smtClean="0"/>
              <a:t>узлы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Сегменты поступают на </a:t>
            </a:r>
            <a:r>
              <a:rPr lang="en-US" dirty="0" smtClean="0"/>
              <a:t>Slave-</a:t>
            </a:r>
            <a:r>
              <a:rPr lang="ru-RU" dirty="0" smtClean="0"/>
              <a:t>узлы для распознавания на них буквенно-цифровых символов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</a:t>
            </a:r>
            <a:r>
              <a:rPr lang="ru-RU" dirty="0" smtClean="0"/>
              <a:t>принимает и сохраняет результаты сегментирования и распознавания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</TotalTime>
  <Words>320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Использование распределенных вычислений в оптическом распознавании символов</vt:lpstr>
      <vt:lpstr>Поставленная задача</vt:lpstr>
      <vt:lpstr>Разработанная архитектура</vt:lpstr>
      <vt:lpstr>Архитектура: Master</vt:lpstr>
      <vt:lpstr>Архитектура: Slave</vt:lpstr>
      <vt:lpstr>Архитектура: Gatherer</vt:lpstr>
      <vt:lpstr>Архитектура: Storage</vt:lpstr>
      <vt:lpstr>Архитектура: CLI</vt:lpstr>
      <vt:lpstr>Процесс обработки изображения</vt:lpstr>
      <vt:lpstr>Детали реализации</vt:lpstr>
      <vt:lpstr>Что уже реализовано</vt:lpstr>
      <vt:lpstr>Что уже реализовано</vt:lpstr>
      <vt:lpstr>Благодарим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Pavel</dc:creator>
  <cp:lastModifiedBy>Pavel</cp:lastModifiedBy>
  <cp:revision>20</cp:revision>
  <dcterms:created xsi:type="dcterms:W3CDTF">2011-12-21T22:30:52Z</dcterms:created>
  <dcterms:modified xsi:type="dcterms:W3CDTF">2011-12-22T14:47:19Z</dcterms:modified>
</cp:coreProperties>
</file>