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Применение нейронных сетей для распознавания текста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Павел Пересторонин, Игорь Калашников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Поставленная 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качестве направления для исследований </a:t>
            </a:r>
            <a:r>
              <a:rPr lang="ru-RU" dirty="0" smtClean="0"/>
              <a:t>было выбрано </a:t>
            </a:r>
            <a:r>
              <a:rPr lang="ru-RU" dirty="0" smtClean="0"/>
              <a:t>оптическое </a:t>
            </a:r>
            <a:r>
              <a:rPr lang="ru-RU" dirty="0" smtClean="0"/>
              <a:t>распознавание символов, </a:t>
            </a:r>
            <a:r>
              <a:rPr lang="ru-RU" dirty="0" smtClean="0"/>
              <a:t>которое в настоящее время является очень </a:t>
            </a:r>
            <a:r>
              <a:rPr lang="ru-RU" dirty="0" smtClean="0"/>
              <a:t>актуальным.</a:t>
            </a:r>
          </a:p>
          <a:p>
            <a:r>
              <a:rPr lang="ru-RU" dirty="0" smtClean="0"/>
              <a:t>Для решения задачи распознавания будет использоваться теория нейронных сетей и, в частности, построенная сверточная нейронная сеть.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Сверточная нейронная сеть</a:t>
            </a:r>
            <a:endParaRPr lang="ru-RU" dirty="0"/>
          </a:p>
        </p:txBody>
      </p:sp>
      <p:pic>
        <p:nvPicPr>
          <p:cNvPr id="7" name="Рисунок 6" descr="Convolutional Neural Network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422" r="1422"/>
          <a:stretch>
            <a:fillRect/>
          </a:stretch>
        </p:blipFill>
        <p:spPr/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Идея сверточных нейронных сетей заключается в чередовании сверточных слоев (</a:t>
            </a:r>
            <a:r>
              <a:rPr lang="ru-RU" dirty="0" err="1" smtClean="0"/>
              <a:t>C-layers</a:t>
            </a:r>
            <a:r>
              <a:rPr lang="ru-RU" dirty="0" smtClean="0"/>
              <a:t>), </a:t>
            </a:r>
            <a:r>
              <a:rPr lang="ru-RU" dirty="0" err="1" smtClean="0"/>
              <a:t>субдискретизирующих</a:t>
            </a:r>
            <a:r>
              <a:rPr lang="ru-RU" dirty="0" smtClean="0"/>
              <a:t> </a:t>
            </a:r>
            <a:r>
              <a:rPr lang="ru-RU" dirty="0" err="1" smtClean="0"/>
              <a:t>слоев</a:t>
            </a:r>
            <a:r>
              <a:rPr lang="ru-RU" dirty="0" smtClean="0"/>
              <a:t> (</a:t>
            </a:r>
            <a:r>
              <a:rPr lang="ru-RU" dirty="0" err="1" smtClean="0"/>
              <a:t>S-layers</a:t>
            </a:r>
            <a:r>
              <a:rPr lang="ru-RU" dirty="0" smtClean="0"/>
              <a:t>) и наличии </a:t>
            </a:r>
            <a:r>
              <a:rPr lang="ru-RU" dirty="0" err="1" smtClean="0"/>
              <a:t>полносвязных</a:t>
            </a:r>
            <a:r>
              <a:rPr lang="ru-RU" dirty="0" smtClean="0"/>
              <a:t> (</a:t>
            </a:r>
            <a:r>
              <a:rPr lang="ru-RU" dirty="0" err="1" smtClean="0"/>
              <a:t>F-layers</a:t>
            </a:r>
            <a:r>
              <a:rPr lang="ru-RU" dirty="0" smtClean="0"/>
              <a:t>) слоев на выходе.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Благодарим за внимание!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</TotalTime>
  <Words>85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Начальная</vt:lpstr>
      <vt:lpstr>Применение нейронных сетей для распознавания текста</vt:lpstr>
      <vt:lpstr>Поставленная задача</vt:lpstr>
      <vt:lpstr>Сверточная нейронная сеть</vt:lpstr>
      <vt:lpstr>Благодарим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Pavel</dc:creator>
  <cp:lastModifiedBy>Pavel</cp:lastModifiedBy>
  <cp:revision>29</cp:revision>
  <dcterms:created xsi:type="dcterms:W3CDTF">2011-12-21T22:30:52Z</dcterms:created>
  <dcterms:modified xsi:type="dcterms:W3CDTF">2011-12-22T15:51:24Z</dcterms:modified>
</cp:coreProperties>
</file>