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2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0800" y="1172656"/>
            <a:ext cx="5691751" cy="543347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Text 1"/>
          <p:cNvSpPr/>
          <p:nvPr/>
        </p:nvSpPr>
        <p:spPr>
          <a:xfrm>
            <a:off x="833199" y="1162555"/>
            <a:ext cx="6412427" cy="333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chemeClr val="bg1"/>
                </a:solidFill>
                <a:latin typeface="p22-mackinac-pro" pitchFamily="34" charset="0"/>
                <a:ea typeface="p22-mackinac-pro" pitchFamily="34" charset="-122"/>
              </a:rPr>
              <a:t>SPARK.EDU</a:t>
            </a:r>
            <a:endParaRPr lang="en-US" sz="6036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i="1" dirty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Хотите освоить новую рабочую профессию или повысить квалификацию? Наша платформа предлагает удобный и эффективный способ обучения онлайн.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935117" y="6773823"/>
            <a:ext cx="15144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EF2C5F-C6B5-808D-86FE-029BD27B0B3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12727029" y="6449850"/>
            <a:ext cx="1696278" cy="1696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0375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Регистрация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261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509486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Простой процесс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90656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Зарегистрируйтесь за несколько минут, заполнив краткую форму.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261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509486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Личный кабинет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90656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Получите доступ к своему профилю, учебным материалам и результатам.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128498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Безопасность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Ваши данные защищены современными технологиями.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128498"/>
            <a:ext cx="21002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Поддержка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Свяжитесь с нами в любое время, если возникнут вопросы.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315403"/>
            <a:ext cx="56563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Учебный материал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5652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Видеоуроки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134558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Пошаговые инструкции от опытных специалистов.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4000976"/>
            <a:ext cx="28009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Разные форматы: короткие, подробные, демонстрации.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5078492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Качество изображения и звука.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822752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Возможность повтора в любое время.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743932" y="256520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Текстовые материалы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481745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Дополнительная информация, правила, спецификации.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99334" y="4681418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Подробные описания и схемы.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099334" y="5425678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Словарь терминов.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099334" y="5836682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Пример кода или чертежей.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449872" y="256520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Интерактивные упражнения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449872" y="3481745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Практические задания для закрепления знаний.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805273" y="4348162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Тесты для проверки усвоения материала.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9805273" y="5092422"/>
            <a:ext cx="28009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Тренировочные программы.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7360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Задания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74764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096703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Практика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577120"/>
            <a:ext cx="219420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Применяйте полученные знания на реальных задачах.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2874764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4096703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Разные типы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577120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ru-RU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Проекты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практические работы.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874764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4096703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Обратная связь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924306"/>
            <a:ext cx="219420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Получайте отзывы от преподавателей о своих работах.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2874764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4096703"/>
            <a:ext cx="219432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Повышение квалификации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5271492"/>
            <a:ext cx="219432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Развивайте навыки и знания с каждым новым заданием.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8079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Проверка заданий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46678"/>
            <a:ext cx="10554414" cy="3474839"/>
          </a:xfrm>
          <a:prstGeom prst="roundRect">
            <a:avLst>
              <a:gd name="adj" fmla="val 287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954298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09514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Автоматическая проверка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09514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Для заданий с объективными ответами.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569256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71010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Проверка преподавателем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71010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Для заданий, требующих оценки творческого подхода.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51746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65832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Обратная связь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65832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Подробные комментарии о выполненной работе.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46568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60653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Шкала оценок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60653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Понятная система оценивания для понимания прогресса.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0278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Статистика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166580"/>
            <a:ext cx="44410" cy="5035034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64420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164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7513" y="2499836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3887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Прогресс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2869168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Отслеживайте свой прогресс в обучении.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375505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273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8105" y="3610689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4996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Результаты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3980021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Анализируйте результаты своих заданий и тестов.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475482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527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366" y="4610457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44993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Ошибки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037993" y="4979789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Выявляйте свои слабые места и фокусируйтесь на их улучшении.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7565172" y="57547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7065228" y="55270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10127" y="5610344"/>
            <a:ext cx="21002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8537258" y="5499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Достижения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8537258" y="5979676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Отмечайте свои успехи и мотивируйте себя на дальнейшее обучение.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8278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Дипломы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Подтверждение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Получите официальный документ о завершении обучения.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Разные форматы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Печатная версия или электронный сертификат.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4243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Профессиональная ценность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Увеличьте свои шансы на трудоустройство.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Мотивация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Покажите свой успех и стремление к развитию.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416493"/>
            <a:ext cx="96073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Дополнительные преимущества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3280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Доступность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13221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Обучайтесь в любое время и в любом месте.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13" y="355520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46813" y="433280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Гибкий график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6046813" y="4813221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Совмещайте обучение с работой и личной жизнью.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555206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33280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Материалы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813221"/>
            <a:ext cx="238875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Доступ к обширной библиотеке учебных материалов.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24842"/>
            <a:ext cx="96073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000000"/>
                </a:solidFill>
                <a:ea typeface="p22-mackinac-pro" pitchFamily="34" charset="-122"/>
              </a:rPr>
              <a:t>Средства разработки</a:t>
            </a:r>
            <a:endParaRPr lang="en-US" sz="4374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86DC8D9E-D882-76FF-845E-027E672173D4}"/>
              </a:ext>
            </a:extLst>
          </p:cNvPr>
          <p:cNvSpPr/>
          <p:nvPr/>
        </p:nvSpPr>
        <p:spPr>
          <a:xfrm>
            <a:off x="2037993" y="2049423"/>
            <a:ext cx="75970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ru-RU" sz="1750" dirty="0"/>
              <a:t>При разработке использовались </a:t>
            </a:r>
            <a:r>
              <a:rPr lang="en-US" sz="1750" dirty="0"/>
              <a:t>Open Source </a:t>
            </a:r>
            <a:r>
              <a:rPr lang="ru-RU" sz="1750" dirty="0"/>
              <a:t>компоненты</a:t>
            </a: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7D8AD0-9A22-B556-73A3-91FF101A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43" y="5483428"/>
            <a:ext cx="1235818" cy="1235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E7726D-9E9B-D557-0880-A0AFBC253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3810" y1="61628" x2="73810" y2="61628"/>
                        <a14:foregroundMark x1="73810" y1="59302" x2="73810" y2="59302"/>
                        <a14:foregroundMark x1="73810" y1="51163" x2="73810" y2="51163"/>
                        <a14:foregroundMark x1="60714" y1="52326" x2="60714" y2="52326"/>
                        <a14:foregroundMark x1="48810" y1="47674" x2="48810" y2="47674"/>
                        <a14:foregroundMark x1="60714" y1="66279" x2="60714" y2="66279"/>
                        <a14:foregroundMark x1="89286" y1="69767" x2="89286" y2="697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9662" y="3066076"/>
            <a:ext cx="1602684" cy="1640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601266-42A9-866F-F4EB-14408F435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2000" y1="56000" x2="72000" y2="80000"/>
                        <a14:foregroundMark x1="28000" y1="52000" x2="28000" y2="52000"/>
                        <a14:foregroundMark x1="18000" y1="66000" x2="18000" y2="66000"/>
                        <a14:foregroundMark x1="18000" y1="40000" x2="18000" y2="4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5724" y="5141538"/>
            <a:ext cx="983145" cy="9831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B6C85C-B5C8-11D9-38A3-FCB9F8C5C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6667" y1="18571" x2="66667" y2="1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7993" y="3434617"/>
            <a:ext cx="1758045" cy="164084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13530F-9B63-BC01-DC27-DAA11FEDD9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0614" y="3066076"/>
            <a:ext cx="1187872" cy="11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335</Words>
  <Application>Microsoft Office PowerPoint</Application>
  <PresentationFormat>Произвольный</PresentationFormat>
  <Paragraphs>88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Eudoxus Sans</vt:lpstr>
      <vt:lpstr>p22-mackinac-pro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8</cp:revision>
  <dcterms:created xsi:type="dcterms:W3CDTF">2024-06-18T05:18:12Z</dcterms:created>
  <dcterms:modified xsi:type="dcterms:W3CDTF">2024-06-19T12:57:39Z</dcterms:modified>
</cp:coreProperties>
</file>