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95" r:id="rId2"/>
    <p:sldId id="272" r:id="rId3"/>
    <p:sldId id="296" r:id="rId4"/>
    <p:sldId id="297" r:id="rId5"/>
    <p:sldId id="298" r:id="rId6"/>
  </p:sldIdLst>
  <p:sldSz cx="20104100" cy="11309350"/>
  <p:notesSz cx="20104100" cy="1130935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2E91"/>
    <a:srgbClr val="E6E0EC"/>
    <a:srgbClr val="B2A3CE"/>
    <a:srgbClr val="816AAF"/>
    <a:srgbClr val="9B88BF"/>
    <a:srgbClr val="583296"/>
    <a:srgbClr val="6338A8"/>
    <a:srgbClr val="8A71B4"/>
    <a:srgbClr val="724EB6"/>
    <a:srgbClr val="775D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59"/>
    <p:restoredTop sz="94597"/>
  </p:normalViewPr>
  <p:slideViewPr>
    <p:cSldViewPr>
      <p:cViewPr varScale="1">
        <p:scale>
          <a:sx n="61" d="100"/>
          <a:sy n="61" d="100"/>
        </p:scale>
        <p:origin x="1440" y="216"/>
      </p:cViewPr>
      <p:guideLst/>
    </p:cSldViewPr>
  </p:slideViewPr>
  <p:notesTextViewPr>
    <p:cViewPr>
      <p:scale>
        <a:sx n="40" d="100"/>
        <a:sy n="40" d="100"/>
      </p:scale>
      <p:origin x="0" y="0"/>
    </p:cViewPr>
  </p:notesTextViewPr>
  <p:notesViewPr>
    <p:cSldViewPr>
      <p:cViewPr varScale="1">
        <p:scale>
          <a:sx n="69" d="100"/>
          <a:sy n="69" d="100"/>
        </p:scale>
        <p:origin x="127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A48B82C-0FB4-8B4B-975C-0550DDB60BB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D5B043-3CB8-A845-ADA5-2D7BEC3DE9E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1D38FA-D147-C948-B09F-5FAFC5879BD0}" type="datetimeFigureOut">
              <a:rPr lang="x-none" smtClean="0"/>
              <a:t>10.07.2023</a:t>
            </a:fld>
            <a:endParaRPr lang="x-non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EA11BD-7AC3-6B43-9493-5C4AD26E77D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A24888-B96E-6744-9BFF-BF1B3AE7EF7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3E8FA9-E765-3D46-8890-12D67DABA45B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80189139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F11384-33CD-6D4B-A3F3-13E7897D5904}" type="datetimeFigureOut">
              <a:rPr lang="x-none" smtClean="0"/>
              <a:t>10.07.2023</a:t>
            </a:fld>
            <a:endParaRPr 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AC35EF-EDD8-3647-8821-AE96C7F60D32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59284616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8957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34098" y="4815364"/>
            <a:ext cx="5035903" cy="10306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785850" y="701675"/>
            <a:ext cx="4623943" cy="565467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24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ru-RU" smtClean="0"/>
              <a:pPr/>
              <a:t>‹#›</a:t>
            </a:fld>
            <a:r>
              <a:rPr lang="en-US" dirty="0"/>
              <a:t>/22</a:t>
            </a:r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60295" y="2634460"/>
            <a:ext cx="5648959" cy="779779"/>
          </a:xfrm>
          <a:prstGeom prst="rect">
            <a:avLst/>
          </a:prstGeom>
        </p:spPr>
        <p:txBody>
          <a:bodyPr lIns="0" tIns="0" rIns="0" bIns="0"/>
          <a:lstStyle>
            <a:lvl1pPr>
              <a:defRPr sz="4950" b="1" i="0">
                <a:solidFill>
                  <a:srgbClr val="522E91"/>
                </a:solidFill>
                <a:latin typeface="GothamPro-Black"/>
                <a:cs typeface="GothamPro-Black"/>
              </a:defRPr>
            </a:lvl1pPr>
          </a:lstStyle>
          <a:p>
            <a:endParaRPr dirty="0"/>
          </a:p>
        </p:txBody>
      </p:sp>
      <p:sp>
        <p:nvSpPr>
          <p:cNvPr id="10" name="Holder 6"/>
          <p:cNvSpPr>
            <a:spLocks noGrp="1"/>
          </p:cNvSpPr>
          <p:nvPr>
            <p:ph type="sldNum" sz="quarter" idx="7"/>
          </p:nvPr>
        </p:nvSpPr>
        <p:spPr>
          <a:xfrm>
            <a:off x="13785850" y="701675"/>
            <a:ext cx="4623943" cy="565467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24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ru-RU" smtClean="0"/>
              <a:pPr/>
              <a:t>‹#›</a:t>
            </a:fld>
            <a:r>
              <a:rPr lang="en-US" dirty="0"/>
              <a:t>/22</a:t>
            </a:r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60295" y="2634460"/>
            <a:ext cx="5648959" cy="779779"/>
          </a:xfrm>
          <a:prstGeom prst="rect">
            <a:avLst/>
          </a:prstGeom>
        </p:spPr>
        <p:txBody>
          <a:bodyPr lIns="0" tIns="0" rIns="0" bIns="0"/>
          <a:lstStyle>
            <a:lvl1pPr>
              <a:defRPr sz="4950" b="1" i="0">
                <a:solidFill>
                  <a:srgbClr val="522E91"/>
                </a:solidFill>
                <a:latin typeface="GothamPro-Black"/>
                <a:cs typeface="GothamPro-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Holder 6"/>
          <p:cNvSpPr>
            <a:spLocks noGrp="1"/>
          </p:cNvSpPr>
          <p:nvPr>
            <p:ph type="sldNum" sz="quarter" idx="7"/>
          </p:nvPr>
        </p:nvSpPr>
        <p:spPr>
          <a:xfrm>
            <a:off x="13785850" y="701675"/>
            <a:ext cx="4623943" cy="565467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24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ru-RU" smtClean="0"/>
              <a:pPr/>
              <a:t>‹#›</a:t>
            </a:fld>
            <a:r>
              <a:rPr lang="en-US" dirty="0"/>
              <a:t>/22</a:t>
            </a:r>
            <a:endParaRPr 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Holder 6"/>
          <p:cNvSpPr>
            <a:spLocks noGrp="1"/>
          </p:cNvSpPr>
          <p:nvPr>
            <p:ph type="sldNum" sz="quarter" idx="7"/>
          </p:nvPr>
        </p:nvSpPr>
        <p:spPr>
          <a:xfrm>
            <a:off x="13785850" y="701675"/>
            <a:ext cx="4623943" cy="565467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24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ru-RU" smtClean="0"/>
              <a:pPr/>
              <a:t>‹#›</a:t>
            </a:fld>
            <a:r>
              <a:rPr lang="en-US" dirty="0"/>
              <a:t>/22</a:t>
            </a:r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6DCD2AA-88FA-3941-830C-604FACCF58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20105512" cy="113093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909050" y="1768475"/>
            <a:ext cx="9372600" cy="4437177"/>
          </a:xfrm>
          <a:prstGeom prst="rect">
            <a:avLst/>
          </a:prstGeom>
        </p:spPr>
        <p:txBody>
          <a:bodyPr vert="horz" wrap="square" lIns="0" tIns="516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65"/>
              </a:spcBef>
            </a:pPr>
            <a:r>
              <a:rPr sz="15000" spc="-370" dirty="0">
                <a:latin typeface="Arial Black" panose="020B0A04020102020204" pitchFamily="34" charset="0"/>
              </a:rPr>
              <a:t>МТУСИ</a:t>
            </a:r>
            <a:endParaRPr sz="15000" dirty="0">
              <a:latin typeface="Arial Black" panose="020B0A04020102020204" pitchFamily="34" charset="0"/>
            </a:endParaRPr>
          </a:p>
          <a:p>
            <a:pPr marL="38735" marR="5080">
              <a:lnSpc>
                <a:spcPct val="100699"/>
              </a:lnSpc>
              <a:spcBef>
                <a:spcPts val="865"/>
              </a:spcBef>
            </a:pPr>
            <a:br>
              <a:rPr lang="ru-RU" sz="3200" spc="10" dirty="0">
                <a:latin typeface="Arial Black" panose="020B0A04020102020204" pitchFamily="34" charset="0"/>
                <a:cs typeface="Gotham Pro"/>
              </a:rPr>
            </a:br>
            <a:r>
              <a:rPr sz="3200" spc="10" dirty="0" err="1">
                <a:latin typeface="Arial Black" panose="020B0A04020102020204" pitchFamily="34" charset="0"/>
                <a:cs typeface="Gotham Pro"/>
              </a:rPr>
              <a:t>Московский</a:t>
            </a:r>
            <a:r>
              <a:rPr sz="3200" spc="10" dirty="0">
                <a:latin typeface="Arial Black" panose="020B0A04020102020204" pitchFamily="34" charset="0"/>
                <a:cs typeface="Gotham Pro"/>
              </a:rPr>
              <a:t> </a:t>
            </a:r>
            <a:r>
              <a:rPr lang="ru-RU" sz="3200" spc="10" dirty="0">
                <a:latin typeface="Arial Black" panose="020B0A04020102020204" pitchFamily="34" charset="0"/>
                <a:cs typeface="Gotham Pro"/>
              </a:rPr>
              <a:t>т</a:t>
            </a:r>
            <a:r>
              <a:rPr sz="3200" dirty="0" err="1">
                <a:latin typeface="Arial Black" panose="020B0A04020102020204" pitchFamily="34" charset="0"/>
                <a:cs typeface="Gotham Pro"/>
              </a:rPr>
              <a:t>ехнический</a:t>
            </a:r>
            <a:r>
              <a:rPr sz="3200" dirty="0">
                <a:latin typeface="Arial Black" panose="020B0A04020102020204" pitchFamily="34" charset="0"/>
                <a:cs typeface="Gotham Pro"/>
              </a:rPr>
              <a:t> </a:t>
            </a:r>
            <a:r>
              <a:rPr lang="ru-RU" sz="3200" spc="10" dirty="0">
                <a:latin typeface="Arial Black" panose="020B0A04020102020204" pitchFamily="34" charset="0"/>
                <a:cs typeface="Gotham Pro"/>
              </a:rPr>
              <a:t>у</a:t>
            </a:r>
            <a:r>
              <a:rPr sz="3200" spc="10" dirty="0" err="1">
                <a:latin typeface="Arial Black" panose="020B0A04020102020204" pitchFamily="34" charset="0"/>
                <a:cs typeface="Gotham Pro"/>
              </a:rPr>
              <a:t>ниверситет</a:t>
            </a:r>
            <a:r>
              <a:rPr sz="3200" spc="10" dirty="0">
                <a:latin typeface="Arial Black" panose="020B0A04020102020204" pitchFamily="34" charset="0"/>
                <a:cs typeface="Gotham Pro"/>
              </a:rPr>
              <a:t>  </a:t>
            </a:r>
            <a:br>
              <a:rPr lang="ru-RU" sz="3200" spc="10" dirty="0">
                <a:latin typeface="Arial Black" panose="020B0A04020102020204" pitchFamily="34" charset="0"/>
                <a:cs typeface="Gotham Pro"/>
              </a:rPr>
            </a:br>
            <a:r>
              <a:rPr lang="ru-RU" sz="3200" spc="15" dirty="0">
                <a:latin typeface="Arial Black" panose="020B0A04020102020204" pitchFamily="34" charset="0"/>
                <a:cs typeface="Gotham Pro"/>
              </a:rPr>
              <a:t>с</a:t>
            </a:r>
            <a:r>
              <a:rPr sz="3200" spc="15" dirty="0" err="1">
                <a:latin typeface="Arial Black" panose="020B0A04020102020204" pitchFamily="34" charset="0"/>
                <a:cs typeface="Gotham Pro"/>
              </a:rPr>
              <a:t>вязи</a:t>
            </a:r>
            <a:r>
              <a:rPr sz="3200" spc="15" dirty="0">
                <a:latin typeface="Arial Black" panose="020B0A04020102020204" pitchFamily="34" charset="0"/>
                <a:cs typeface="Gotham Pro"/>
              </a:rPr>
              <a:t> </a:t>
            </a:r>
            <a:r>
              <a:rPr sz="3200" spc="10" dirty="0">
                <a:latin typeface="Arial Black" panose="020B0A04020102020204" pitchFamily="34" charset="0"/>
                <a:cs typeface="Gotham Pro"/>
              </a:rPr>
              <a:t>и</a:t>
            </a:r>
            <a:r>
              <a:rPr sz="3200" spc="-15" dirty="0">
                <a:latin typeface="Arial Black" panose="020B0A04020102020204" pitchFamily="34" charset="0"/>
                <a:cs typeface="Gotham Pro"/>
              </a:rPr>
              <a:t> </a:t>
            </a:r>
            <a:r>
              <a:rPr lang="ru-RU" sz="3200" spc="25" dirty="0">
                <a:latin typeface="Arial Black" panose="020B0A04020102020204" pitchFamily="34" charset="0"/>
                <a:cs typeface="Gotham Pro"/>
              </a:rPr>
              <a:t>и</a:t>
            </a:r>
            <a:r>
              <a:rPr sz="3200" spc="25" dirty="0" err="1">
                <a:latin typeface="Arial Black" panose="020B0A04020102020204" pitchFamily="34" charset="0"/>
                <a:cs typeface="Gotham Pro"/>
              </a:rPr>
              <a:t>нформатики</a:t>
            </a:r>
            <a:endParaRPr sz="3200" dirty="0">
              <a:latin typeface="Arial Black" panose="020B0A04020102020204" pitchFamily="34" charset="0"/>
              <a:cs typeface="Gotham Pro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BCCA728-F3B4-4093-ACC6-9230131779C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5316" y="-53912"/>
            <a:ext cx="1078784" cy="18071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F6E7922-AF47-4E83-B9AF-7324514B0AA7}"/>
              </a:ext>
            </a:extLst>
          </p:cNvPr>
          <p:cNvSpPr txBox="1"/>
          <p:nvPr/>
        </p:nvSpPr>
        <p:spPr>
          <a:xfrm>
            <a:off x="19126200" y="642336"/>
            <a:ext cx="870963" cy="364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ru-RU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100</a:t>
            </a:r>
            <a:r>
              <a:rPr lang="ru-RU" sz="1400" b="1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</a:p>
          <a:p>
            <a:pPr algn="ctr">
              <a:lnSpc>
                <a:spcPts val="1000"/>
              </a:lnSpc>
            </a:pPr>
            <a:r>
              <a:rPr lang="ru-RU" sz="1400" b="1" dirty="0">
                <a:solidFill>
                  <a:schemeClr val="bg1"/>
                </a:solidFill>
                <a:latin typeface="Candara" panose="020E0502030303020204" pitchFamily="34" charset="0"/>
              </a:rPr>
              <a:t>лет</a:t>
            </a:r>
          </a:p>
        </p:txBody>
      </p:sp>
    </p:spTree>
    <p:extLst>
      <p:ext uri="{BB962C8B-B14F-4D97-AF65-F5344CB8AC3E}">
        <p14:creationId xmlns:p14="http://schemas.microsoft.com/office/powerpoint/2010/main" val="3487603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Номер слайда 6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2</a:t>
            </a:fld>
            <a:r>
              <a:rPr lang="en-US"/>
              <a:t>/22</a:t>
            </a:r>
            <a:endParaRPr lang="ru-RU" dirty="0"/>
          </a:p>
        </p:txBody>
      </p:sp>
      <p:grpSp>
        <p:nvGrpSpPr>
          <p:cNvPr id="25" name="Группа 24"/>
          <p:cNvGrpSpPr/>
          <p:nvPr/>
        </p:nvGrpSpPr>
        <p:grpSpPr>
          <a:xfrm>
            <a:off x="13589773" y="0"/>
            <a:ext cx="6514328" cy="10678163"/>
            <a:chOff x="13579547" y="-26413"/>
            <a:chExt cx="6514328" cy="10729067"/>
          </a:xfrm>
        </p:grpSpPr>
        <p:sp>
          <p:nvSpPr>
            <p:cNvPr id="31" name="Rectangle 69">
              <a:extLst>
                <a:ext uri="{FF2B5EF4-FFF2-40B4-BE49-F238E27FC236}">
                  <a16:creationId xmlns:a16="http://schemas.microsoft.com/office/drawing/2014/main" id="{A1BA1196-CD41-B844-95E2-AF44F41F0DDC}"/>
                </a:ext>
              </a:extLst>
            </p:cNvPr>
            <p:cNvSpPr/>
            <p:nvPr/>
          </p:nvSpPr>
          <p:spPr>
            <a:xfrm>
              <a:off x="13579547" y="10425655"/>
              <a:ext cx="518924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ru-RU" sz="1200" b="1" i="0" dirty="0">
                  <a:solidFill>
                    <a:srgbClr val="522E91"/>
                  </a:solidFill>
                  <a:latin typeface="Gotham Pro Light" panose="02000503030000020004" pitchFamily="2" charset="0"/>
                  <a:cs typeface="Gotham Pro Light" panose="02000503030000020004" pitchFamily="2" charset="0"/>
                </a:rPr>
                <a:t>© Московский технический университет связи и информатики</a:t>
              </a:r>
              <a:endParaRPr lang="x-none" sz="1200" b="1" i="0" dirty="0">
                <a:solidFill>
                  <a:srgbClr val="522E91"/>
                </a:solidFill>
                <a:latin typeface="Gotham Pro Light" panose="02000503030000020004" pitchFamily="2" charset="0"/>
                <a:cs typeface="Gotham Pro Light" panose="02000503030000020004" pitchFamily="2" charset="0"/>
              </a:endParaRPr>
            </a:p>
          </p:txBody>
        </p:sp>
        <p:grpSp>
          <p:nvGrpSpPr>
            <p:cNvPr id="27" name="Группа 26"/>
            <p:cNvGrpSpPr/>
            <p:nvPr/>
          </p:nvGrpSpPr>
          <p:grpSpPr>
            <a:xfrm>
              <a:off x="19015091" y="-26413"/>
              <a:ext cx="1078784" cy="1807194"/>
              <a:chOff x="19018966" y="-38718"/>
              <a:chExt cx="1078784" cy="1807194"/>
            </a:xfrm>
          </p:grpSpPr>
          <p:pic>
            <p:nvPicPr>
              <p:cNvPr id="28" name="Рисунок 2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018966" y="-38718"/>
                <a:ext cx="1078784" cy="1807194"/>
              </a:xfrm>
              <a:prstGeom prst="rect">
                <a:avLst/>
              </a:prstGeom>
            </p:spPr>
          </p:pic>
          <p:sp>
            <p:nvSpPr>
              <p:cNvPr id="29" name="TextBox 28"/>
              <p:cNvSpPr txBox="1"/>
              <p:nvPr/>
            </p:nvSpPr>
            <p:spPr>
              <a:xfrm>
                <a:off x="19119850" y="625475"/>
                <a:ext cx="870963" cy="4514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ru-RU" sz="2400" b="1" dirty="0">
                    <a:solidFill>
                      <a:schemeClr val="bg1"/>
                    </a:solidFill>
                    <a:latin typeface="Candara" panose="020E0502030303020204" pitchFamily="34" charset="0"/>
                  </a:rPr>
                  <a:t>100</a:t>
                </a:r>
                <a:r>
                  <a:rPr lang="ru-RU" sz="1400" b="1" dirty="0">
                    <a:solidFill>
                      <a:schemeClr val="bg1"/>
                    </a:solidFill>
                    <a:latin typeface="Candara" panose="020E0502030303020204" pitchFamily="34" charset="0"/>
                  </a:rPr>
                  <a:t> 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ru-RU" sz="1400" b="1" dirty="0">
                    <a:solidFill>
                      <a:schemeClr val="bg1"/>
                    </a:solidFill>
                    <a:latin typeface="Candara" panose="020E0502030303020204" pitchFamily="34" charset="0"/>
                  </a:rPr>
                  <a:t>лет</a:t>
                </a:r>
              </a:p>
              <a:p>
                <a:pPr algn="ctr">
                  <a:lnSpc>
                    <a:spcPts val="800"/>
                  </a:lnSpc>
                </a:pPr>
                <a:r>
                  <a:rPr lang="ru-RU" sz="800" b="1" dirty="0">
                    <a:solidFill>
                      <a:schemeClr val="bg1"/>
                    </a:solidFill>
                    <a:latin typeface="Candara" panose="020E0502030303020204" pitchFamily="34" charset="0"/>
                  </a:rPr>
                  <a:t>1921 - 2021</a:t>
                </a:r>
              </a:p>
            </p:txBody>
          </p:sp>
        </p:grpSp>
      </p:grpSp>
      <p:pic>
        <p:nvPicPr>
          <p:cNvPr id="32" name="Picture 75">
            <a:extLst>
              <a:ext uri="{FF2B5EF4-FFF2-40B4-BE49-F238E27FC236}">
                <a16:creationId xmlns:a16="http://schemas.microsoft.com/office/drawing/2014/main" id="{3D5D02D0-6465-4995-ABD8-5E4E9B7FB1B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1" t="4225" r="2590" b="4328"/>
          <a:stretch/>
        </p:blipFill>
        <p:spPr>
          <a:xfrm>
            <a:off x="29754" y="15875"/>
            <a:ext cx="20083236" cy="1130935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264D173-E0F8-4804-9C08-08471073425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5316" y="-53912"/>
            <a:ext cx="1078784" cy="180719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4DE3790-B2DE-4C85-9300-4EC4A148FA7A}"/>
              </a:ext>
            </a:extLst>
          </p:cNvPr>
          <p:cNvSpPr txBox="1"/>
          <p:nvPr/>
        </p:nvSpPr>
        <p:spPr>
          <a:xfrm>
            <a:off x="19126200" y="642336"/>
            <a:ext cx="870963" cy="364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ru-RU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100</a:t>
            </a:r>
            <a:r>
              <a:rPr lang="ru-RU" sz="1400" b="1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</a:p>
          <a:p>
            <a:pPr algn="ctr">
              <a:lnSpc>
                <a:spcPts val="1000"/>
              </a:lnSpc>
            </a:pPr>
            <a:r>
              <a:rPr lang="ru-RU" sz="1400" b="1" dirty="0">
                <a:solidFill>
                  <a:schemeClr val="bg1"/>
                </a:solidFill>
                <a:latin typeface="Candara" panose="020E0502030303020204" pitchFamily="34" charset="0"/>
              </a:rPr>
              <a:t>лет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Номер слайда 6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3</a:t>
            </a:fld>
            <a:r>
              <a:rPr lang="en-US"/>
              <a:t>/22</a:t>
            </a:r>
            <a:endParaRPr lang="ru-RU" dirty="0"/>
          </a:p>
        </p:txBody>
      </p:sp>
      <p:grpSp>
        <p:nvGrpSpPr>
          <p:cNvPr id="25" name="Группа 24"/>
          <p:cNvGrpSpPr/>
          <p:nvPr/>
        </p:nvGrpSpPr>
        <p:grpSpPr>
          <a:xfrm>
            <a:off x="13589773" y="0"/>
            <a:ext cx="6514328" cy="10678163"/>
            <a:chOff x="13579547" y="-26413"/>
            <a:chExt cx="6514328" cy="10729067"/>
          </a:xfrm>
        </p:grpSpPr>
        <p:sp>
          <p:nvSpPr>
            <p:cNvPr id="31" name="Rectangle 69">
              <a:extLst>
                <a:ext uri="{FF2B5EF4-FFF2-40B4-BE49-F238E27FC236}">
                  <a16:creationId xmlns:a16="http://schemas.microsoft.com/office/drawing/2014/main" id="{A1BA1196-CD41-B844-95E2-AF44F41F0DDC}"/>
                </a:ext>
              </a:extLst>
            </p:cNvPr>
            <p:cNvSpPr/>
            <p:nvPr/>
          </p:nvSpPr>
          <p:spPr>
            <a:xfrm>
              <a:off x="13579547" y="10425655"/>
              <a:ext cx="518924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ru-RU" sz="1200" b="1" i="0" dirty="0">
                  <a:solidFill>
                    <a:srgbClr val="522E91"/>
                  </a:solidFill>
                  <a:latin typeface="Gotham Pro Light" panose="02000503030000020004" pitchFamily="2" charset="0"/>
                  <a:cs typeface="Gotham Pro Light" panose="02000503030000020004" pitchFamily="2" charset="0"/>
                </a:rPr>
                <a:t>© Московский технический университет связи и информатики</a:t>
              </a:r>
              <a:endParaRPr lang="x-none" sz="1200" b="1" i="0" dirty="0">
                <a:solidFill>
                  <a:srgbClr val="522E91"/>
                </a:solidFill>
                <a:latin typeface="Gotham Pro Light" panose="02000503030000020004" pitchFamily="2" charset="0"/>
                <a:cs typeface="Gotham Pro Light" panose="02000503030000020004" pitchFamily="2" charset="0"/>
              </a:endParaRPr>
            </a:p>
          </p:txBody>
        </p:sp>
        <p:grpSp>
          <p:nvGrpSpPr>
            <p:cNvPr id="27" name="Группа 26"/>
            <p:cNvGrpSpPr/>
            <p:nvPr/>
          </p:nvGrpSpPr>
          <p:grpSpPr>
            <a:xfrm>
              <a:off x="19015091" y="-26413"/>
              <a:ext cx="1078784" cy="1807194"/>
              <a:chOff x="19018966" y="-38718"/>
              <a:chExt cx="1078784" cy="1807194"/>
            </a:xfrm>
          </p:grpSpPr>
          <p:pic>
            <p:nvPicPr>
              <p:cNvPr id="28" name="Рисунок 2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018966" y="-38718"/>
                <a:ext cx="1078784" cy="1807194"/>
              </a:xfrm>
              <a:prstGeom prst="rect">
                <a:avLst/>
              </a:prstGeom>
            </p:spPr>
          </p:pic>
          <p:sp>
            <p:nvSpPr>
              <p:cNvPr id="29" name="TextBox 28"/>
              <p:cNvSpPr txBox="1"/>
              <p:nvPr/>
            </p:nvSpPr>
            <p:spPr>
              <a:xfrm>
                <a:off x="19119850" y="625475"/>
                <a:ext cx="870963" cy="4514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ru-RU" sz="2400" b="1" dirty="0">
                    <a:solidFill>
                      <a:schemeClr val="bg1"/>
                    </a:solidFill>
                    <a:latin typeface="Candara" panose="020E0502030303020204" pitchFamily="34" charset="0"/>
                  </a:rPr>
                  <a:t>100</a:t>
                </a:r>
                <a:r>
                  <a:rPr lang="ru-RU" sz="1400" b="1" dirty="0">
                    <a:solidFill>
                      <a:schemeClr val="bg1"/>
                    </a:solidFill>
                    <a:latin typeface="Candara" panose="020E0502030303020204" pitchFamily="34" charset="0"/>
                  </a:rPr>
                  <a:t> 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ru-RU" sz="1400" b="1" dirty="0">
                    <a:solidFill>
                      <a:schemeClr val="bg1"/>
                    </a:solidFill>
                    <a:latin typeface="Candara" panose="020E0502030303020204" pitchFamily="34" charset="0"/>
                  </a:rPr>
                  <a:t>лет</a:t>
                </a:r>
              </a:p>
              <a:p>
                <a:pPr algn="ctr">
                  <a:lnSpc>
                    <a:spcPts val="800"/>
                  </a:lnSpc>
                </a:pPr>
                <a:r>
                  <a:rPr lang="ru-RU" sz="800" b="1" dirty="0">
                    <a:solidFill>
                      <a:schemeClr val="bg1"/>
                    </a:solidFill>
                    <a:latin typeface="Candara" panose="020E0502030303020204" pitchFamily="34" charset="0"/>
                  </a:rPr>
                  <a:t>1921 - 2021</a:t>
                </a:r>
              </a:p>
            </p:txBody>
          </p:sp>
        </p:grpSp>
      </p:grpSp>
      <p:pic>
        <p:nvPicPr>
          <p:cNvPr id="32" name="Picture 75">
            <a:extLst>
              <a:ext uri="{FF2B5EF4-FFF2-40B4-BE49-F238E27FC236}">
                <a16:creationId xmlns:a16="http://schemas.microsoft.com/office/drawing/2014/main" id="{3D5D02D0-6465-4995-ABD8-5E4E9B7FB1B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1" t="4225" r="2590" b="4328"/>
          <a:stretch/>
        </p:blipFill>
        <p:spPr>
          <a:xfrm>
            <a:off x="29754" y="15875"/>
            <a:ext cx="20083236" cy="1130935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264D173-E0F8-4804-9C08-08471073425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5316" y="-53912"/>
            <a:ext cx="1078784" cy="180719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4DE3790-B2DE-4C85-9300-4EC4A148FA7A}"/>
              </a:ext>
            </a:extLst>
          </p:cNvPr>
          <p:cNvSpPr txBox="1"/>
          <p:nvPr/>
        </p:nvSpPr>
        <p:spPr>
          <a:xfrm>
            <a:off x="19126200" y="642336"/>
            <a:ext cx="870963" cy="364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ru-RU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100</a:t>
            </a:r>
            <a:r>
              <a:rPr lang="ru-RU" sz="1400" b="1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</a:p>
          <a:p>
            <a:pPr algn="ctr">
              <a:lnSpc>
                <a:spcPts val="1000"/>
              </a:lnSpc>
            </a:pPr>
            <a:r>
              <a:rPr lang="ru-RU" sz="1400" b="1" dirty="0">
                <a:solidFill>
                  <a:schemeClr val="bg1"/>
                </a:solidFill>
                <a:latin typeface="Candara" panose="020E0502030303020204" pitchFamily="34" charset="0"/>
              </a:rPr>
              <a:t>лет</a:t>
            </a:r>
          </a:p>
        </p:txBody>
      </p:sp>
    </p:spTree>
    <p:extLst>
      <p:ext uri="{BB962C8B-B14F-4D97-AF65-F5344CB8AC3E}">
        <p14:creationId xmlns:p14="http://schemas.microsoft.com/office/powerpoint/2010/main" val="3672004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Номер слайда 6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4</a:t>
            </a:fld>
            <a:r>
              <a:rPr lang="en-US"/>
              <a:t>/22</a:t>
            </a:r>
            <a:endParaRPr lang="ru-RU" dirty="0"/>
          </a:p>
        </p:txBody>
      </p:sp>
      <p:grpSp>
        <p:nvGrpSpPr>
          <p:cNvPr id="25" name="Группа 24"/>
          <p:cNvGrpSpPr/>
          <p:nvPr/>
        </p:nvGrpSpPr>
        <p:grpSpPr>
          <a:xfrm>
            <a:off x="13589773" y="0"/>
            <a:ext cx="6514328" cy="10678163"/>
            <a:chOff x="13579547" y="-26413"/>
            <a:chExt cx="6514328" cy="10729067"/>
          </a:xfrm>
        </p:grpSpPr>
        <p:sp>
          <p:nvSpPr>
            <p:cNvPr id="31" name="Rectangle 69">
              <a:extLst>
                <a:ext uri="{FF2B5EF4-FFF2-40B4-BE49-F238E27FC236}">
                  <a16:creationId xmlns:a16="http://schemas.microsoft.com/office/drawing/2014/main" id="{A1BA1196-CD41-B844-95E2-AF44F41F0DDC}"/>
                </a:ext>
              </a:extLst>
            </p:cNvPr>
            <p:cNvSpPr/>
            <p:nvPr/>
          </p:nvSpPr>
          <p:spPr>
            <a:xfrm>
              <a:off x="13579547" y="10425655"/>
              <a:ext cx="518924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ru-RU" sz="1200" b="1" i="0" dirty="0">
                  <a:solidFill>
                    <a:srgbClr val="522E91"/>
                  </a:solidFill>
                  <a:latin typeface="Gotham Pro Light" panose="02000503030000020004" pitchFamily="2" charset="0"/>
                  <a:cs typeface="Gotham Pro Light" panose="02000503030000020004" pitchFamily="2" charset="0"/>
                </a:rPr>
                <a:t>© Московский технический университет связи и информатики</a:t>
              </a:r>
              <a:endParaRPr lang="x-none" sz="1200" b="1" i="0" dirty="0">
                <a:solidFill>
                  <a:srgbClr val="522E91"/>
                </a:solidFill>
                <a:latin typeface="Gotham Pro Light" panose="02000503030000020004" pitchFamily="2" charset="0"/>
                <a:cs typeface="Gotham Pro Light" panose="02000503030000020004" pitchFamily="2" charset="0"/>
              </a:endParaRPr>
            </a:p>
          </p:txBody>
        </p:sp>
        <p:grpSp>
          <p:nvGrpSpPr>
            <p:cNvPr id="27" name="Группа 26"/>
            <p:cNvGrpSpPr/>
            <p:nvPr/>
          </p:nvGrpSpPr>
          <p:grpSpPr>
            <a:xfrm>
              <a:off x="19015091" y="-26413"/>
              <a:ext cx="1078784" cy="1807194"/>
              <a:chOff x="19018966" y="-38718"/>
              <a:chExt cx="1078784" cy="1807194"/>
            </a:xfrm>
          </p:grpSpPr>
          <p:pic>
            <p:nvPicPr>
              <p:cNvPr id="28" name="Рисунок 2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018966" y="-38718"/>
                <a:ext cx="1078784" cy="1807194"/>
              </a:xfrm>
              <a:prstGeom prst="rect">
                <a:avLst/>
              </a:prstGeom>
            </p:spPr>
          </p:pic>
          <p:sp>
            <p:nvSpPr>
              <p:cNvPr id="29" name="TextBox 28"/>
              <p:cNvSpPr txBox="1"/>
              <p:nvPr/>
            </p:nvSpPr>
            <p:spPr>
              <a:xfrm>
                <a:off x="19119850" y="625475"/>
                <a:ext cx="870963" cy="4514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ru-RU" sz="2400" b="1" dirty="0">
                    <a:solidFill>
                      <a:schemeClr val="bg1"/>
                    </a:solidFill>
                    <a:latin typeface="Candara" panose="020E0502030303020204" pitchFamily="34" charset="0"/>
                  </a:rPr>
                  <a:t>100</a:t>
                </a:r>
                <a:r>
                  <a:rPr lang="ru-RU" sz="1400" b="1" dirty="0">
                    <a:solidFill>
                      <a:schemeClr val="bg1"/>
                    </a:solidFill>
                    <a:latin typeface="Candara" panose="020E0502030303020204" pitchFamily="34" charset="0"/>
                  </a:rPr>
                  <a:t> 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ru-RU" sz="1400" b="1" dirty="0">
                    <a:solidFill>
                      <a:schemeClr val="bg1"/>
                    </a:solidFill>
                    <a:latin typeface="Candara" panose="020E0502030303020204" pitchFamily="34" charset="0"/>
                  </a:rPr>
                  <a:t>лет</a:t>
                </a:r>
              </a:p>
              <a:p>
                <a:pPr algn="ctr">
                  <a:lnSpc>
                    <a:spcPts val="800"/>
                  </a:lnSpc>
                </a:pPr>
                <a:r>
                  <a:rPr lang="ru-RU" sz="800" b="1" dirty="0">
                    <a:solidFill>
                      <a:schemeClr val="bg1"/>
                    </a:solidFill>
                    <a:latin typeface="Candara" panose="020E0502030303020204" pitchFamily="34" charset="0"/>
                  </a:rPr>
                  <a:t>1921 - 2021</a:t>
                </a:r>
              </a:p>
            </p:txBody>
          </p:sp>
        </p:grpSp>
      </p:grpSp>
      <p:pic>
        <p:nvPicPr>
          <p:cNvPr id="32" name="Picture 75">
            <a:extLst>
              <a:ext uri="{FF2B5EF4-FFF2-40B4-BE49-F238E27FC236}">
                <a16:creationId xmlns:a16="http://schemas.microsoft.com/office/drawing/2014/main" id="{3D5D02D0-6465-4995-ABD8-5E4E9B7FB1B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1" t="4225" r="2590" b="4328"/>
          <a:stretch/>
        </p:blipFill>
        <p:spPr>
          <a:xfrm>
            <a:off x="29754" y="15875"/>
            <a:ext cx="20083236" cy="1130935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264D173-E0F8-4804-9C08-08471073425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5316" y="-53912"/>
            <a:ext cx="1078784" cy="180719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4DE3790-B2DE-4C85-9300-4EC4A148FA7A}"/>
              </a:ext>
            </a:extLst>
          </p:cNvPr>
          <p:cNvSpPr txBox="1"/>
          <p:nvPr/>
        </p:nvSpPr>
        <p:spPr>
          <a:xfrm>
            <a:off x="19126200" y="642336"/>
            <a:ext cx="870963" cy="364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ru-RU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100</a:t>
            </a:r>
            <a:r>
              <a:rPr lang="ru-RU" sz="1400" b="1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</a:p>
          <a:p>
            <a:pPr algn="ctr">
              <a:lnSpc>
                <a:spcPts val="1000"/>
              </a:lnSpc>
            </a:pPr>
            <a:r>
              <a:rPr lang="ru-RU" sz="1400" b="1" dirty="0">
                <a:solidFill>
                  <a:schemeClr val="bg1"/>
                </a:solidFill>
                <a:latin typeface="Candara" panose="020E0502030303020204" pitchFamily="34" charset="0"/>
              </a:rPr>
              <a:t>лет</a:t>
            </a:r>
          </a:p>
        </p:txBody>
      </p:sp>
    </p:spTree>
    <p:extLst>
      <p:ext uri="{BB962C8B-B14F-4D97-AF65-F5344CB8AC3E}">
        <p14:creationId xmlns:p14="http://schemas.microsoft.com/office/powerpoint/2010/main" val="4132662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Номер слайда 6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5</a:t>
            </a:fld>
            <a:r>
              <a:rPr lang="en-US"/>
              <a:t>/22</a:t>
            </a:r>
            <a:endParaRPr lang="ru-RU" dirty="0"/>
          </a:p>
        </p:txBody>
      </p:sp>
      <p:grpSp>
        <p:nvGrpSpPr>
          <p:cNvPr id="25" name="Группа 24"/>
          <p:cNvGrpSpPr/>
          <p:nvPr/>
        </p:nvGrpSpPr>
        <p:grpSpPr>
          <a:xfrm>
            <a:off x="13589773" y="0"/>
            <a:ext cx="6514328" cy="10678163"/>
            <a:chOff x="13579547" y="-26413"/>
            <a:chExt cx="6514328" cy="10729067"/>
          </a:xfrm>
        </p:grpSpPr>
        <p:sp>
          <p:nvSpPr>
            <p:cNvPr id="31" name="Rectangle 69">
              <a:extLst>
                <a:ext uri="{FF2B5EF4-FFF2-40B4-BE49-F238E27FC236}">
                  <a16:creationId xmlns:a16="http://schemas.microsoft.com/office/drawing/2014/main" id="{A1BA1196-CD41-B844-95E2-AF44F41F0DDC}"/>
                </a:ext>
              </a:extLst>
            </p:cNvPr>
            <p:cNvSpPr/>
            <p:nvPr/>
          </p:nvSpPr>
          <p:spPr>
            <a:xfrm>
              <a:off x="13579547" y="10425655"/>
              <a:ext cx="518924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ru-RU" sz="1200" b="1" i="0" dirty="0">
                  <a:solidFill>
                    <a:srgbClr val="522E91"/>
                  </a:solidFill>
                  <a:latin typeface="Gotham Pro Light" panose="02000503030000020004" pitchFamily="2" charset="0"/>
                  <a:cs typeface="Gotham Pro Light" panose="02000503030000020004" pitchFamily="2" charset="0"/>
                </a:rPr>
                <a:t>© Московский технический университет связи и информатики</a:t>
              </a:r>
              <a:endParaRPr lang="x-none" sz="1200" b="1" i="0" dirty="0">
                <a:solidFill>
                  <a:srgbClr val="522E91"/>
                </a:solidFill>
                <a:latin typeface="Gotham Pro Light" panose="02000503030000020004" pitchFamily="2" charset="0"/>
                <a:cs typeface="Gotham Pro Light" panose="02000503030000020004" pitchFamily="2" charset="0"/>
              </a:endParaRPr>
            </a:p>
          </p:txBody>
        </p:sp>
        <p:grpSp>
          <p:nvGrpSpPr>
            <p:cNvPr id="27" name="Группа 26"/>
            <p:cNvGrpSpPr/>
            <p:nvPr/>
          </p:nvGrpSpPr>
          <p:grpSpPr>
            <a:xfrm>
              <a:off x="19015091" y="-26413"/>
              <a:ext cx="1078784" cy="1807194"/>
              <a:chOff x="19018966" y="-38718"/>
              <a:chExt cx="1078784" cy="1807194"/>
            </a:xfrm>
          </p:grpSpPr>
          <p:pic>
            <p:nvPicPr>
              <p:cNvPr id="28" name="Рисунок 2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018966" y="-38718"/>
                <a:ext cx="1078784" cy="1807194"/>
              </a:xfrm>
              <a:prstGeom prst="rect">
                <a:avLst/>
              </a:prstGeom>
            </p:spPr>
          </p:pic>
          <p:sp>
            <p:nvSpPr>
              <p:cNvPr id="29" name="TextBox 28"/>
              <p:cNvSpPr txBox="1"/>
              <p:nvPr/>
            </p:nvSpPr>
            <p:spPr>
              <a:xfrm>
                <a:off x="19119850" y="625475"/>
                <a:ext cx="870963" cy="4514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000"/>
                  </a:lnSpc>
                </a:pPr>
                <a:r>
                  <a:rPr lang="ru-RU" sz="2400" b="1" dirty="0">
                    <a:solidFill>
                      <a:schemeClr val="bg1"/>
                    </a:solidFill>
                    <a:latin typeface="Candara" panose="020E0502030303020204" pitchFamily="34" charset="0"/>
                  </a:rPr>
                  <a:t>100</a:t>
                </a:r>
                <a:r>
                  <a:rPr lang="ru-RU" sz="1400" b="1" dirty="0">
                    <a:solidFill>
                      <a:schemeClr val="bg1"/>
                    </a:solidFill>
                    <a:latin typeface="Candara" panose="020E0502030303020204" pitchFamily="34" charset="0"/>
                  </a:rPr>
                  <a:t> 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ru-RU" sz="1400" b="1" dirty="0">
                    <a:solidFill>
                      <a:schemeClr val="bg1"/>
                    </a:solidFill>
                    <a:latin typeface="Candara" panose="020E0502030303020204" pitchFamily="34" charset="0"/>
                  </a:rPr>
                  <a:t>лет</a:t>
                </a:r>
              </a:p>
              <a:p>
                <a:pPr algn="ctr">
                  <a:lnSpc>
                    <a:spcPts val="800"/>
                  </a:lnSpc>
                </a:pPr>
                <a:r>
                  <a:rPr lang="ru-RU" sz="800" b="1" dirty="0">
                    <a:solidFill>
                      <a:schemeClr val="bg1"/>
                    </a:solidFill>
                    <a:latin typeface="Candara" panose="020E0502030303020204" pitchFamily="34" charset="0"/>
                  </a:rPr>
                  <a:t>1921 - 2021</a:t>
                </a:r>
              </a:p>
            </p:txBody>
          </p:sp>
        </p:grpSp>
      </p:grpSp>
      <p:pic>
        <p:nvPicPr>
          <p:cNvPr id="32" name="Picture 75">
            <a:extLst>
              <a:ext uri="{FF2B5EF4-FFF2-40B4-BE49-F238E27FC236}">
                <a16:creationId xmlns:a16="http://schemas.microsoft.com/office/drawing/2014/main" id="{3D5D02D0-6465-4995-ABD8-5E4E9B7FB1B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1" t="4225" r="2590" b="4328"/>
          <a:stretch/>
        </p:blipFill>
        <p:spPr>
          <a:xfrm>
            <a:off x="29754" y="15875"/>
            <a:ext cx="20083236" cy="1130935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264D173-E0F8-4804-9C08-08471073425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5316" y="-53912"/>
            <a:ext cx="1078784" cy="180719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4DE3790-B2DE-4C85-9300-4EC4A148FA7A}"/>
              </a:ext>
            </a:extLst>
          </p:cNvPr>
          <p:cNvSpPr txBox="1"/>
          <p:nvPr/>
        </p:nvSpPr>
        <p:spPr>
          <a:xfrm>
            <a:off x="19126200" y="642336"/>
            <a:ext cx="870963" cy="364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ru-RU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100</a:t>
            </a:r>
            <a:r>
              <a:rPr lang="ru-RU" sz="1400" b="1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</a:p>
          <a:p>
            <a:pPr algn="ctr">
              <a:lnSpc>
                <a:spcPts val="1000"/>
              </a:lnSpc>
            </a:pPr>
            <a:r>
              <a:rPr lang="ru-RU" sz="1400" b="1" dirty="0">
                <a:solidFill>
                  <a:schemeClr val="bg1"/>
                </a:solidFill>
                <a:latin typeface="Candara" panose="020E0502030303020204" pitchFamily="34" charset="0"/>
              </a:rPr>
              <a:t>лет</a:t>
            </a:r>
          </a:p>
        </p:txBody>
      </p:sp>
    </p:spTree>
    <p:extLst>
      <p:ext uri="{BB962C8B-B14F-4D97-AF65-F5344CB8AC3E}">
        <p14:creationId xmlns:p14="http://schemas.microsoft.com/office/powerpoint/2010/main" val="1383361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22E9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3782</TotalTime>
  <Words>79</Words>
  <Application>Microsoft Macintosh PowerPoint</Application>
  <PresentationFormat>Произвольный</PresentationFormat>
  <Paragraphs>32</Paragraphs>
  <Slides>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1" baseType="lpstr">
      <vt:lpstr>Arial Black</vt:lpstr>
      <vt:lpstr>Calibri</vt:lpstr>
      <vt:lpstr>Candara</vt:lpstr>
      <vt:lpstr>Gotham Pro Light</vt:lpstr>
      <vt:lpstr>GothamPro-Black</vt:lpstr>
      <vt:lpstr>Office Theme</vt:lpstr>
      <vt:lpstr>МТУСИ  Московский технический университет   связи и информатики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mtuci_pres_work_v1.2x</dc:title>
  <dc:creator>Виктория</dc:creator>
  <cp:lastModifiedBy>Microsoft Office User</cp:lastModifiedBy>
  <cp:revision>244</cp:revision>
  <dcterms:created xsi:type="dcterms:W3CDTF">2020-09-05T08:15:55Z</dcterms:created>
  <dcterms:modified xsi:type="dcterms:W3CDTF">2023-07-10T15:15:24Z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2020-09-05T00:00:00Z</vt:filetime>
  </property>
  <property fmtid="{D5CDD505-2E9C-101B-9397-08002B2CF9AE}" pid="3" name="Creator">
    <vt:lpwstr>Adobe Illustrator 24.3 (Macintosh)</vt:lpwstr>
  </property>
  <property fmtid="{D5CDD505-2E9C-101B-9397-08002B2CF9AE}" pid="4" name="LastSaved">
    <vt:filetime>2020-09-05T00:00:00Z</vt:filetime>
  </property>
</Properties>
</file>