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4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07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617470"/>
            <a:ext cx="4869061" cy="29945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6" y="2115915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8384"/>
              </a:lnSpc>
            </a:pPr>
            <a:r>
              <a:rPr lang="ru-RU" sz="6000" b="1" kern="0" spc="-20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Глубокое обучение и нейронные сети</a:t>
            </a:r>
            <a:endParaRPr lang="en-US" sz="6000" dirty="0"/>
          </a:p>
        </p:txBody>
      </p:sp>
      <p:sp>
        <p:nvSpPr>
          <p:cNvPr id="7" name="Text 3"/>
          <p:cNvSpPr/>
          <p:nvPr/>
        </p:nvSpPr>
        <p:spPr>
          <a:xfrm>
            <a:off x="6350436" y="4615514"/>
            <a:ext cx="7415927" cy="1600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Современные технологии развиваются стремительными темпами, и одно из ключевых направлений этой эволюции – нейронные сети и глубокое обучение. 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3" name="TextBox 2"/>
          <p:cNvSpPr txBox="1"/>
          <p:nvPr/>
        </p:nvSpPr>
        <p:spPr>
          <a:xfrm>
            <a:off x="2644815" y="2637472"/>
            <a:ext cx="93407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kern="0" spc="-39" dirty="0" smtClean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  <a:r>
              <a:rPr lang="en-US" sz="2400" kern="0" spc="-39" dirty="0" err="1" smtClean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Эти</a:t>
            </a:r>
            <a:r>
              <a:rPr lang="en-US" sz="2400" kern="0" spc="-39" dirty="0" smtClean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концепции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лежат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в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основе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искусственного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интеллекта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который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уже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существенно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изменил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многие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сферы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человеческой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деятельности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Нейронные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сети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позволяют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компьютерам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и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роботам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обучаться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и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адаптироваться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что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приводит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к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созданию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более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совершенных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и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эффективных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систем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Именно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благодаря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нейронным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сетям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стало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возможным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достижение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высоких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результатов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в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таких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областях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как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медицина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финансы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транспорт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производство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и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даже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kern="0" spc="-39" dirty="0" err="1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искусство</a:t>
            </a:r>
            <a:r>
              <a:rPr lang="en-US" sz="2400" kern="0" spc="-39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46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1587579"/>
            <a:ext cx="5054441" cy="50544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949166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kern="0" spc="-10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Обучение нейронных сетей: Процесс и применение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846773" y="2288500"/>
            <a:ext cx="34528" cy="4991814"/>
          </a:xfrm>
          <a:prstGeom prst="roundRect">
            <a:avLst>
              <a:gd name="adj" fmla="val 225237"/>
            </a:avLst>
          </a:prstGeom>
          <a:solidFill>
            <a:srgbClr val="2A1999"/>
          </a:solidFill>
          <a:ln/>
        </p:spPr>
      </p:sp>
      <p:sp>
        <p:nvSpPr>
          <p:cNvPr id="8" name="Shape 4"/>
          <p:cNvSpPr/>
          <p:nvPr/>
        </p:nvSpPr>
        <p:spPr>
          <a:xfrm>
            <a:off x="1058406" y="2659856"/>
            <a:ext cx="604837" cy="34528"/>
          </a:xfrm>
          <a:prstGeom prst="roundRect">
            <a:avLst>
              <a:gd name="adj" fmla="val 225237"/>
            </a:avLst>
          </a:prstGeom>
          <a:solidFill>
            <a:srgbClr val="2A1999"/>
          </a:solidFill>
          <a:ln/>
        </p:spPr>
      </p:sp>
      <p:sp>
        <p:nvSpPr>
          <p:cNvPr id="9" name="Shape 5"/>
          <p:cNvSpPr/>
          <p:nvPr/>
        </p:nvSpPr>
        <p:spPr>
          <a:xfrm>
            <a:off x="669667" y="2482810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04446" y="2547580"/>
            <a:ext cx="119063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41" dirty="0"/>
          </a:p>
        </p:txBody>
      </p:sp>
      <p:sp>
        <p:nvSpPr>
          <p:cNvPr id="11" name="Text 7"/>
          <p:cNvSpPr/>
          <p:nvPr/>
        </p:nvSpPr>
        <p:spPr>
          <a:xfrm>
            <a:off x="1814513" y="2461260"/>
            <a:ext cx="27723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Сбор и подготовка данных</a:t>
            </a:r>
            <a:endParaRPr lang="en-US" sz="1701" dirty="0"/>
          </a:p>
        </p:txBody>
      </p:sp>
      <p:sp>
        <p:nvSpPr>
          <p:cNvPr id="12" name="Text 8"/>
          <p:cNvSpPr/>
          <p:nvPr/>
        </p:nvSpPr>
        <p:spPr>
          <a:xfrm>
            <a:off x="1814513" y="2834759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Качество данных напрямую влияет на результат обучения. Данные должны быть собраны из надежных источников, очищены от шумов и нормализованы.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1058406" y="4104799"/>
            <a:ext cx="604837" cy="34528"/>
          </a:xfrm>
          <a:prstGeom prst="roundRect">
            <a:avLst>
              <a:gd name="adj" fmla="val 225237"/>
            </a:avLst>
          </a:prstGeom>
          <a:solidFill>
            <a:srgbClr val="2A1999"/>
          </a:solidFill>
          <a:ln/>
        </p:spPr>
      </p:sp>
      <p:sp>
        <p:nvSpPr>
          <p:cNvPr id="14" name="Shape 10"/>
          <p:cNvSpPr/>
          <p:nvPr/>
        </p:nvSpPr>
        <p:spPr>
          <a:xfrm>
            <a:off x="669667" y="3927753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86229" y="3992523"/>
            <a:ext cx="155615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41" dirty="0"/>
          </a:p>
        </p:txBody>
      </p:sp>
      <p:sp>
        <p:nvSpPr>
          <p:cNvPr id="16" name="Text 12"/>
          <p:cNvSpPr/>
          <p:nvPr/>
        </p:nvSpPr>
        <p:spPr>
          <a:xfrm>
            <a:off x="1814513" y="390620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Выбор архитектуры</a:t>
            </a:r>
            <a:endParaRPr lang="en-US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814513" y="4279702"/>
            <a:ext cx="6724650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Существует множество различных архитектур нейронных сетей, каждая из которых подходит для решения определенных задач, таких как распознавание изображений или обработка текста.</a:t>
            </a:r>
            <a:endParaRPr lang="en-US" sz="1361" dirty="0"/>
          </a:p>
        </p:txBody>
      </p:sp>
      <p:sp>
        <p:nvSpPr>
          <p:cNvPr id="18" name="Shape 14"/>
          <p:cNvSpPr/>
          <p:nvPr/>
        </p:nvSpPr>
        <p:spPr>
          <a:xfrm>
            <a:off x="1058406" y="5826323"/>
            <a:ext cx="604837" cy="34528"/>
          </a:xfrm>
          <a:prstGeom prst="roundRect">
            <a:avLst>
              <a:gd name="adj" fmla="val 225237"/>
            </a:avLst>
          </a:prstGeom>
          <a:solidFill>
            <a:srgbClr val="2A1999"/>
          </a:solidFill>
          <a:ln/>
        </p:spPr>
      </p:sp>
      <p:sp>
        <p:nvSpPr>
          <p:cNvPr id="19" name="Shape 15"/>
          <p:cNvSpPr/>
          <p:nvPr/>
        </p:nvSpPr>
        <p:spPr>
          <a:xfrm>
            <a:off x="669667" y="5649278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82419" y="5714048"/>
            <a:ext cx="163235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1814513" y="562772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Обучение и оценка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1814513" y="600122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Процесс обучения включает прохождение данных через сеть, вычисление функции потерь, обратное распространение ошибки и обновление весов. Модель проверяется на тестовых данных для оценки точности и способности к обобщению.</a:t>
            </a:r>
            <a:endParaRPr lang="en-US" sz="136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2535317"/>
            <a:ext cx="5054322" cy="31589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805696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kern="0" spc="-10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Перспективы использования нейронных сетей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91238" y="2339340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26016" y="2404110"/>
            <a:ext cx="119063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5"/>
          <p:cNvSpPr/>
          <p:nvPr/>
        </p:nvSpPr>
        <p:spPr>
          <a:xfrm>
            <a:off x="6652736" y="233934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Медицина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6652736" y="2712839"/>
            <a:ext cx="7372826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могут стать основой для создания более совершенных систем диагностики и лечения заболеваний, разработки новых лекарств и персонализированной медицины.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91238" y="3909655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207800" y="3974425"/>
            <a:ext cx="155615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9"/>
          <p:cNvSpPr/>
          <p:nvPr/>
        </p:nvSpPr>
        <p:spPr>
          <a:xfrm>
            <a:off x="6652736" y="3909655"/>
            <a:ext cx="229969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Автономные системы</a:t>
            </a:r>
            <a:endParaRPr lang="en-US" sz="1701" dirty="0"/>
          </a:p>
        </p:txBody>
      </p:sp>
      <p:sp>
        <p:nvSpPr>
          <p:cNvPr id="14" name="Text 10"/>
          <p:cNvSpPr/>
          <p:nvPr/>
        </p:nvSpPr>
        <p:spPr>
          <a:xfrm>
            <a:off x="6652736" y="4283154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автономных транспортных средств и роботов, способных выполнять сложные задачи без вмешательства человека, будет основано на нейронных сетях.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91238" y="5203388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203990" y="5268158"/>
            <a:ext cx="163235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3"/>
          <p:cNvSpPr/>
          <p:nvPr/>
        </p:nvSpPr>
        <p:spPr>
          <a:xfrm>
            <a:off x="6652736" y="520338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Образование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6652736" y="5576888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могут быть использованы для создания адаптивных образовательных систем, подстраивающихся под индивидуальные потребности каждого ученика.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6091238" y="6497122"/>
            <a:ext cx="388739" cy="388739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01608" y="6561892"/>
            <a:ext cx="16799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6652736" y="649712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Экология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6652736" y="6870621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Системы на основе нейронных сетей могут помочь в мониторинге и управлении экологическими процессами, а также в прогнозировании природных катастроф.</a:t>
            </a:r>
            <a:endParaRPr lang="en-US" sz="136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1857137"/>
            <a:ext cx="5054322" cy="45152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1371243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kern="0" spc="-10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Процесс обучения и внедрения нейронных сетей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2710577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28073" y="288333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Выбор задачи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1728073" y="3256836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 четко определить, какую задачу будет решать нейронная сеть, например, классификация изображений или прогнозирование временных рядов.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4093131"/>
            <a:ext cx="864037" cy="13825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28073" y="4265890"/>
            <a:ext cx="27723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Сбор и подготовка данных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1728073" y="4639389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успешного обучения нейронной сети необходимо собрать большой объем данных, которые будут использоваться для тренировки модели.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5475684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28073" y="5648444"/>
            <a:ext cx="3050381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и обучение модели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1728073" y="6021943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 этом этапе выбирается архитектура нейронной сети, создается модель и происходит процесс обучения с использованием тренировочных данных.</a:t>
            </a:r>
            <a:endParaRPr lang="en-US" sz="136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"/>
            <a:ext cx="14630400" cy="8604738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604739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734389"/>
            <a:ext cx="5054322" cy="39614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743462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kern="0" spc="-10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Популярные типы нейронных сетей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187916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Свёрточные сети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4837" y="2252663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Эффективны для обработки изображений и видео, используются в системах распознавания лиц и объектов.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324225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392894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Рекуррентные сети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4837" y="4302443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Применяются для работы с последовательностями данных, таких как текст или временные ряды.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77" y="4959192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91277" y="556391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Трансформеры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91277" y="593741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Используются для обработки естественного языка, в задачах перевода, анализа настроений и генерации текста.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276" y="6767697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91277" y="730246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Генеративные сети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691277" y="7675962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Создают новые данные, такие как изображения и аудио, путем обучения на реальных примерах.</a:t>
            </a:r>
            <a:endParaRPr lang="en-US" sz="136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2134076"/>
            <a:ext cx="5054322" cy="39614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611148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kern="0" spc="-10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Примеры успешного применения нейронных сетей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91238" y="1950482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71617" y="213086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Обработка видео</a:t>
            </a:r>
            <a:endParaRPr lang="en-US" sz="1701" dirty="0"/>
          </a:p>
        </p:txBody>
      </p:sp>
      <p:sp>
        <p:nvSpPr>
          <p:cNvPr id="9" name="Text 5"/>
          <p:cNvSpPr/>
          <p:nvPr/>
        </p:nvSpPr>
        <p:spPr>
          <a:xfrm>
            <a:off x="6271617" y="2504361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используются для улучшения качества видеостримов и автоматического создания коротких видео на основе длинных записей.</a:t>
            </a:r>
            <a:endParaRPr lang="en-US" sz="1361" dirty="0"/>
          </a:p>
        </p:txBody>
      </p:sp>
      <p:sp>
        <p:nvSpPr>
          <p:cNvPr id="10" name="Shape 6"/>
          <p:cNvSpPr/>
          <p:nvPr/>
        </p:nvSpPr>
        <p:spPr>
          <a:xfrm>
            <a:off x="6091238" y="3410664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271617" y="3591044"/>
            <a:ext cx="2545675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больших данных</a:t>
            </a:r>
            <a:endParaRPr lang="en-US" sz="1701" dirty="0"/>
          </a:p>
        </p:txBody>
      </p:sp>
      <p:sp>
        <p:nvSpPr>
          <p:cNvPr id="12" name="Text 8"/>
          <p:cNvSpPr/>
          <p:nvPr/>
        </p:nvSpPr>
        <p:spPr>
          <a:xfrm>
            <a:off x="6271617" y="3964543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применяются для анализа больших объемов данных и выявления скрытых закономерностей в области безопасности, финансов и логистики.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6091238" y="4870847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71617" y="5051227"/>
            <a:ext cx="2364581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Креативное искусство</a:t>
            </a:r>
            <a:endParaRPr lang="en-US" sz="1701" dirty="0"/>
          </a:p>
        </p:txBody>
      </p:sp>
      <p:sp>
        <p:nvSpPr>
          <p:cNvPr id="15" name="Text 11"/>
          <p:cNvSpPr/>
          <p:nvPr/>
        </p:nvSpPr>
        <p:spPr>
          <a:xfrm>
            <a:off x="6271617" y="5424726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открывают новые возможности для творчества, позволяя создавать уникальные изображения, анимации и визуальные эффекты.</a:t>
            </a:r>
            <a:endParaRPr lang="en-US" sz="1361" dirty="0"/>
          </a:p>
        </p:txBody>
      </p:sp>
      <p:sp>
        <p:nvSpPr>
          <p:cNvPr id="16" name="Shape 12"/>
          <p:cNvSpPr/>
          <p:nvPr/>
        </p:nvSpPr>
        <p:spPr>
          <a:xfrm>
            <a:off x="6091238" y="6331029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6271617" y="651140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Здравоохранение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6271617" y="6884908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помогают в разработке персонализированных медицинских решений, анализе медицинских данных и диагностике заболеваний.</a:t>
            </a:r>
            <a:endParaRPr lang="en-US" sz="136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83427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Заключение: Нейронные сети – ключ к будущему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4422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Актуальность и значимость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12763"/>
            <a:ext cx="3898821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Нейронные сети уже сегодня значительно влияют на нашу жизнь, а их потенциал продолжает расширяться. Они используются в медицине, финансах, транспорте, производстве, искусстве и многих других сферах.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4422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принципы обучения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12763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Процесс обучения нейронных сетей включает сбор и подготовку данных, выбор архитектуры, инициализацию весов, определение функции потерь, обучение и оценку модели.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4422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Будущее нейронных сетей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12763"/>
            <a:ext cx="3898821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Ожидается, что нейронные сети будут играть ключевую роль в развитии персонализированной медицины, создании автономных систем, улучшении образования и решении глобальных экологических проблем.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3969876" y="3655635"/>
            <a:ext cx="6690648" cy="918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ru-RU" sz="4860" b="1" kern="0" spc="-146" dirty="0" smtClean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Спасибо за внимание!</a:t>
            </a:r>
            <a:endParaRPr lang="en-US" sz="4860" dirty="0"/>
          </a:p>
        </p:txBody>
      </p:sp>
    </p:spTree>
    <p:extLst>
      <p:ext uri="{BB962C8B-B14F-4D97-AF65-F5344CB8AC3E}">
        <p14:creationId xmlns:p14="http://schemas.microsoft.com/office/powerpoint/2010/main" val="76430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559</Words>
  <Application>Microsoft Office PowerPoint</Application>
  <PresentationFormat>Произвольный</PresentationFormat>
  <Paragraphs>66</Paragraphs>
  <Slides>9</Slides>
  <Notes>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Игорь Николашин</cp:lastModifiedBy>
  <cp:revision>7</cp:revision>
  <dcterms:created xsi:type="dcterms:W3CDTF">2024-07-09T17:30:49Z</dcterms:created>
  <dcterms:modified xsi:type="dcterms:W3CDTF">2024-07-09T18:56:53Z</dcterms:modified>
</cp:coreProperties>
</file>