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17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Albuquerque" userId="67c3eef9f1a39b6b" providerId="LiveId" clId="{D9BC8918-2E48-4BD3-8664-1F0D13063A19}"/>
    <pc:docChg chg="custSel addSld delSld modSld">
      <pc:chgData name="Igor Albuquerque" userId="67c3eef9f1a39b6b" providerId="LiveId" clId="{D9BC8918-2E48-4BD3-8664-1F0D13063A19}" dt="2019-09-19T06:20:37.212" v="4" actId="2696"/>
      <pc:docMkLst>
        <pc:docMk/>
      </pc:docMkLst>
      <pc:sldChg chg="delSp add del setBg delAnim">
        <pc:chgData name="Igor Albuquerque" userId="67c3eef9f1a39b6b" providerId="LiveId" clId="{D9BC8918-2E48-4BD3-8664-1F0D13063A19}" dt="2019-09-19T06:20:37.212" v="4" actId="2696"/>
        <pc:sldMkLst>
          <pc:docMk/>
          <pc:sldMk cId="1193211150" sldId="257"/>
        </pc:sldMkLst>
        <pc:spChg chg="del">
          <ac:chgData name="Igor Albuquerque" userId="67c3eef9f1a39b6b" providerId="LiveId" clId="{D9BC8918-2E48-4BD3-8664-1F0D13063A19}" dt="2019-09-19T06:16:22.517" v="2" actId="478"/>
          <ac:spMkLst>
            <pc:docMk/>
            <pc:sldMk cId="1193211150" sldId="257"/>
            <ac:spMk id="36" creationId="{93A7C9F7-2A4D-44BC-B5ED-FA5D72CE9290}"/>
          </ac:spMkLst>
        </pc:spChg>
        <pc:spChg chg="del">
          <ac:chgData name="Igor Albuquerque" userId="67c3eef9f1a39b6b" providerId="LiveId" clId="{D9BC8918-2E48-4BD3-8664-1F0D13063A19}" dt="2019-09-19T06:16:22.517" v="2" actId="478"/>
          <ac:spMkLst>
            <pc:docMk/>
            <pc:sldMk cId="1193211150" sldId="257"/>
            <ac:spMk id="39" creationId="{2C28DD3D-1F35-4558-B1CF-8619264174B8}"/>
          </ac:spMkLst>
        </pc:spChg>
        <pc:grpChg chg="del">
          <ac:chgData name="Igor Albuquerque" userId="67c3eef9f1a39b6b" providerId="LiveId" clId="{D9BC8918-2E48-4BD3-8664-1F0D13063A19}" dt="2019-09-19T06:16:26.127" v="3" actId="478"/>
          <ac:grpSpMkLst>
            <pc:docMk/>
            <pc:sldMk cId="1193211150" sldId="257"/>
            <ac:grpSpMk id="10" creationId="{6F8D7127-D439-444B-8F6F-F4A14822FFAC}"/>
          </ac:grpSpMkLst>
        </pc:grpChg>
        <pc:grpChg chg="del">
          <ac:chgData name="Igor Albuquerque" userId="67c3eef9f1a39b6b" providerId="LiveId" clId="{D9BC8918-2E48-4BD3-8664-1F0D13063A19}" dt="2019-09-19T06:16:22.517" v="2" actId="478"/>
          <ac:grpSpMkLst>
            <pc:docMk/>
            <pc:sldMk cId="1193211150" sldId="257"/>
            <ac:grpSpMk id="28" creationId="{66C4C0D0-5E09-47CF-8802-46E65012EE6B}"/>
          </ac:grpSpMkLst>
        </pc:grpChg>
        <pc:grpChg chg="del">
          <ac:chgData name="Igor Albuquerque" userId="67c3eef9f1a39b6b" providerId="LiveId" clId="{D9BC8918-2E48-4BD3-8664-1F0D13063A19}" dt="2019-09-19T06:16:26.127" v="3" actId="478"/>
          <ac:grpSpMkLst>
            <pc:docMk/>
            <pc:sldMk cId="1193211150" sldId="257"/>
            <ac:grpSpMk id="29" creationId="{DACEBC3E-31CE-4018-AABA-3766E4576FDC}"/>
          </ac:grpSpMkLst>
        </pc:grpChg>
        <pc:picChg chg="del">
          <ac:chgData name="Igor Albuquerque" userId="67c3eef9f1a39b6b" providerId="LiveId" clId="{D9BC8918-2E48-4BD3-8664-1F0D13063A19}" dt="2019-09-19T06:16:22.517" v="2" actId="478"/>
          <ac:picMkLst>
            <pc:docMk/>
            <pc:sldMk cId="1193211150" sldId="257"/>
            <ac:picMk id="24" creationId="{EC4A4E3E-6256-40A0-A19C-FFD08E80F3C9}"/>
          </ac:picMkLst>
        </pc:picChg>
        <pc:picChg chg="del">
          <ac:chgData name="Igor Albuquerque" userId="67c3eef9f1a39b6b" providerId="LiveId" clId="{D9BC8918-2E48-4BD3-8664-1F0D13063A19}" dt="2019-09-19T06:16:22.517" v="2" actId="478"/>
          <ac:picMkLst>
            <pc:docMk/>
            <pc:sldMk cId="1193211150" sldId="257"/>
            <ac:picMk id="35" creationId="{A555FD27-90E2-48DD-8C63-F160454813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7AB8D-00C3-4496-888F-D8240899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3BC00-8FC3-4D9C-9EF7-6AD01BA3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33AFD-E840-43B5-BB40-D2CAA699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BE24B-FA5B-4CF9-B66C-A55EA594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4AC92-7E0F-4856-95A3-1661B899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3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BC5C3-707F-48EB-9B95-F1D395E3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E5B22B-1FE7-45FE-B283-933C5443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45AEB2-9B69-439C-AD3F-F7960C5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045FE3-6DBD-4C4C-A9E7-5D3AB9AC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60DC5-4633-42A3-849B-5CFD56D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1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54C53C-DE2B-45FD-9701-6CAE50668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D4F2F8-969C-4A1D-B75D-C31522B9F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92008-3D35-477A-A90E-DE355A5E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E61026-885A-4D9C-9649-0EDFC78E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4DAE5-C3C8-42EE-A913-740756B9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3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68D08-4C2B-4D46-B1D1-A7DD3722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79C183-BAD5-4182-94D7-CD815DE0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2FFB6-8AE6-4067-B9E1-B41F9D83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BC97B-A6E7-4037-9585-78AD9A53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C4713-7A92-46F7-85F8-3C58BC61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03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E5AB7-F17B-4295-B55F-A1984A44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26643E-5436-4EA0-A73F-D10587D5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EC1D3-C002-4212-898E-246C62D1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DD987-7684-4062-88EC-88B4C42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DDAE30-8EF3-4ED8-A43A-8936E67A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98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F3817-EA8F-4FAA-B6B8-1B6C9C4B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3FA34-C4C2-4527-9600-450B2DF5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FBB89-D63A-40AF-A886-46FE1AE08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19C1A-8359-4FF1-BDFC-72DA3421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7FD12-56F4-4D10-9B10-F3E85884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938B6F-AE46-44B2-99E5-86E0FC33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9DAD0-3E65-4FD3-94B5-C9DDDBFF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637CD6-2BDC-46FC-B746-4A25A578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FC00F4-347B-4A33-A39F-3D167CBF1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5F2EA9-40E9-403D-A29F-4CBA9432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8F7E61-7128-4A26-8F47-199C6D0F8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E303D8-1235-4906-AEB8-3A25577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242CB8-EE83-4EB3-B106-B9DB86C6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E5FEC7-93AB-4240-9ACA-AD19752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2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577A9-FBC1-4671-92B2-3A7D274C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F98D77-47E0-48F9-ABFB-8BA9083B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7721B0-F5E3-4C3A-8744-12B45D4D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9A29A4-F8F1-460E-9612-79A66036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19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93DC8B-46E0-4339-9ED4-52E5B689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24DE7E-8047-4EBA-974F-5C691980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09B246-4024-45BB-9B4A-BA1A51E0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06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7A700-19A3-4D0A-B2A6-8A8E1EDB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67923-8F3E-4796-B2C4-C7F87C74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6088FE-A30E-4DCB-9692-D4195633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D860E8-3362-414B-9AD8-A82093C4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324BD7-4FD9-477C-9B04-6D15F482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D9CD00-94F7-4F5A-B5D3-8B6CCB05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D6CF1-7F3B-4E16-A3D3-310B3F58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CA2E8D-CE1C-4528-B09E-7EF385B25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C3A35E-E6C8-48DB-91D0-C95D8498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7C616-5BED-4985-980A-AB23795E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51304-2B4E-456E-99AE-EF4F080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B8CBF9-9D32-4202-86D7-1890600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6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7012B5A-C6EE-4D5E-8187-4174793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2C5F9-7D2D-472D-A80E-B44D66F94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70A29-542D-459D-B0E0-D6B1E1781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EE553-444F-4BFD-87FC-33035DEB83B3}" type="datetimeFigureOut">
              <a:rPr lang="pt-BR" smtClean="0"/>
              <a:t>19/09/2019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9953A-AD89-4194-83A5-789757C39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2B357B-439E-4036-ACCC-248D82ABA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DEE1-1A3E-4236-A856-D31A3B42A9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1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8D7127-D439-444B-8F6F-F4A14822FFAC}"/>
              </a:ext>
            </a:extLst>
          </p:cNvPr>
          <p:cNvGrpSpPr/>
          <p:nvPr/>
        </p:nvGrpSpPr>
        <p:grpSpPr>
          <a:xfrm>
            <a:off x="12192000" y="0"/>
            <a:ext cx="12192000" cy="6858000"/>
            <a:chOff x="0" y="0"/>
            <a:chExt cx="12192000" cy="6858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C1F0E11-3B60-4404-B2A5-BFBBB0ACEA7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Balão de Pensamento: Nuvem 5">
              <a:extLst>
                <a:ext uri="{FF2B5EF4-FFF2-40B4-BE49-F238E27FC236}">
                  <a16:creationId xmlns:a16="http://schemas.microsoft.com/office/drawing/2014/main" id="{C371F312-E842-4693-AF2C-AC296882C1ED}"/>
                </a:ext>
              </a:extLst>
            </p:cNvPr>
            <p:cNvSpPr/>
            <p:nvPr/>
          </p:nvSpPr>
          <p:spPr>
            <a:xfrm>
              <a:off x="284480" y="802640"/>
              <a:ext cx="1605280" cy="89408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Balão de Pensamento: Nuvem 6">
              <a:extLst>
                <a:ext uri="{FF2B5EF4-FFF2-40B4-BE49-F238E27FC236}">
                  <a16:creationId xmlns:a16="http://schemas.microsoft.com/office/drawing/2014/main" id="{23FEF29D-360E-4529-8F84-CB038F1A3EF2}"/>
                </a:ext>
              </a:extLst>
            </p:cNvPr>
            <p:cNvSpPr/>
            <p:nvPr/>
          </p:nvSpPr>
          <p:spPr>
            <a:xfrm rot="11037094">
              <a:off x="2828676" y="1767726"/>
              <a:ext cx="2096960" cy="1050158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Balão de Pensamento: Nuvem 7">
              <a:extLst>
                <a:ext uri="{FF2B5EF4-FFF2-40B4-BE49-F238E27FC236}">
                  <a16:creationId xmlns:a16="http://schemas.microsoft.com/office/drawing/2014/main" id="{B6A25090-BB81-404A-8762-51FD993D3D22}"/>
                </a:ext>
              </a:extLst>
            </p:cNvPr>
            <p:cNvSpPr/>
            <p:nvPr/>
          </p:nvSpPr>
          <p:spPr>
            <a:xfrm>
              <a:off x="5608320" y="284480"/>
              <a:ext cx="2052320" cy="131064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F1832400-B4BF-438D-B3C7-B9B368BAD67D}"/>
                </a:ext>
              </a:extLst>
            </p:cNvPr>
            <p:cNvSpPr/>
            <p:nvPr/>
          </p:nvSpPr>
          <p:spPr>
            <a:xfrm>
              <a:off x="8970921" y="2265680"/>
              <a:ext cx="852191" cy="53848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ACEBC3E-31CE-4018-AABA-3766E4576FDC}"/>
              </a:ext>
            </a:extLst>
          </p:cNvPr>
          <p:cNvGrpSpPr/>
          <p:nvPr/>
        </p:nvGrpSpPr>
        <p:grpSpPr>
          <a:xfrm>
            <a:off x="12192000" y="22352"/>
            <a:ext cx="12192000" cy="6858000"/>
            <a:chOff x="0" y="0"/>
            <a:chExt cx="12192000" cy="6858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00457776-CB76-472A-9C72-FB350CD403D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Balão de Pensamento: Nuvem 30">
              <a:extLst>
                <a:ext uri="{FF2B5EF4-FFF2-40B4-BE49-F238E27FC236}">
                  <a16:creationId xmlns:a16="http://schemas.microsoft.com/office/drawing/2014/main" id="{D0473FFE-DDE1-426B-B393-9165A7E1E954}"/>
                </a:ext>
              </a:extLst>
            </p:cNvPr>
            <p:cNvSpPr/>
            <p:nvPr/>
          </p:nvSpPr>
          <p:spPr>
            <a:xfrm>
              <a:off x="284480" y="802640"/>
              <a:ext cx="1605280" cy="89408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Balão de Pensamento: Nuvem 31">
              <a:extLst>
                <a:ext uri="{FF2B5EF4-FFF2-40B4-BE49-F238E27FC236}">
                  <a16:creationId xmlns:a16="http://schemas.microsoft.com/office/drawing/2014/main" id="{5FD92615-83A6-4F57-A5CB-D1D301D28897}"/>
                </a:ext>
              </a:extLst>
            </p:cNvPr>
            <p:cNvSpPr/>
            <p:nvPr/>
          </p:nvSpPr>
          <p:spPr>
            <a:xfrm rot="11037094">
              <a:off x="2828676" y="1767726"/>
              <a:ext cx="2096960" cy="1050158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Balão de Pensamento: Nuvem 32">
              <a:extLst>
                <a:ext uri="{FF2B5EF4-FFF2-40B4-BE49-F238E27FC236}">
                  <a16:creationId xmlns:a16="http://schemas.microsoft.com/office/drawing/2014/main" id="{0CFFD986-F4AA-4A1E-8357-6FEA4952FEEC}"/>
                </a:ext>
              </a:extLst>
            </p:cNvPr>
            <p:cNvSpPr/>
            <p:nvPr/>
          </p:nvSpPr>
          <p:spPr>
            <a:xfrm>
              <a:off x="5608320" y="284480"/>
              <a:ext cx="2052320" cy="131064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lão de Pensamento: Nuvem 33">
              <a:extLst>
                <a:ext uri="{FF2B5EF4-FFF2-40B4-BE49-F238E27FC236}">
                  <a16:creationId xmlns:a16="http://schemas.microsoft.com/office/drawing/2014/main" id="{2287B164-85D6-4631-9093-D9D9E6841FFF}"/>
                </a:ext>
              </a:extLst>
            </p:cNvPr>
            <p:cNvSpPr/>
            <p:nvPr/>
          </p:nvSpPr>
          <p:spPr>
            <a:xfrm>
              <a:off x="8970921" y="2265680"/>
              <a:ext cx="852191" cy="538480"/>
            </a:xfrm>
            <a:prstGeom prst="cloudCallout">
              <a:avLst>
                <a:gd name="adj1" fmla="val -6972"/>
                <a:gd name="adj2" fmla="val 91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6C4C0D0-5E09-47CF-8802-46E65012EE6B}"/>
              </a:ext>
            </a:extLst>
          </p:cNvPr>
          <p:cNvGrpSpPr/>
          <p:nvPr/>
        </p:nvGrpSpPr>
        <p:grpSpPr>
          <a:xfrm>
            <a:off x="12924399" y="-258868"/>
            <a:ext cx="1932382" cy="8548356"/>
            <a:chOff x="7071991" y="-313732"/>
            <a:chExt cx="1932382" cy="8548356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858CD7B0-42F2-4339-AFC2-8BAED5BA6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7071991" y="-313732"/>
              <a:ext cx="1932382" cy="3398576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2268003-31FC-4CCA-9731-3DE633BE2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071991" y="4752871"/>
              <a:ext cx="1932382" cy="3481753"/>
            </a:xfrm>
            <a:prstGeom prst="rect">
              <a:avLst/>
            </a:prstGeom>
          </p:spPr>
        </p:pic>
      </p:grpSp>
      <p:pic>
        <p:nvPicPr>
          <p:cNvPr id="24" name="Imagem 23">
            <a:extLst>
              <a:ext uri="{FF2B5EF4-FFF2-40B4-BE49-F238E27FC236}">
                <a16:creationId xmlns:a16="http://schemas.microsoft.com/office/drawing/2014/main" id="{EC4A4E3E-6256-40A0-A19C-FFD08E80F3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51296" y="3291226"/>
            <a:ext cx="2651296" cy="1707431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555FD27-90E2-48DD-8C63-F1604548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6182460" y="1111862"/>
            <a:ext cx="2651296" cy="1707431"/>
          </a:xfrm>
          <a:prstGeom prst="rect">
            <a:avLst/>
          </a:prstGeom>
        </p:spPr>
      </p:pic>
      <p:sp>
        <p:nvSpPr>
          <p:cNvPr id="36" name="Estrela: 7 Pontas 35">
            <a:extLst>
              <a:ext uri="{FF2B5EF4-FFF2-40B4-BE49-F238E27FC236}">
                <a16:creationId xmlns:a16="http://schemas.microsoft.com/office/drawing/2014/main" id="{93A7C9F7-2A4D-44BC-B5ED-FA5D72CE9290}"/>
              </a:ext>
            </a:extLst>
          </p:cNvPr>
          <p:cNvSpPr/>
          <p:nvPr/>
        </p:nvSpPr>
        <p:spPr>
          <a:xfrm>
            <a:off x="6417583" y="380521"/>
            <a:ext cx="2481153" cy="3170111"/>
          </a:xfrm>
          <a:prstGeom prst="star7">
            <a:avLst>
              <a:gd name="adj" fmla="val 24183"/>
              <a:gd name="hf" fmla="val 102572"/>
              <a:gd name="vf" fmla="val 105210"/>
            </a:avLst>
          </a:prstGeom>
          <a:gradFill flip="none" rotWithShape="1">
            <a:gsLst>
              <a:gs pos="0">
                <a:srgbClr val="FF0000"/>
              </a:gs>
              <a:gs pos="100000">
                <a:srgbClr val="FFFF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Balão de Fala: Oval 38">
            <a:extLst>
              <a:ext uri="{FF2B5EF4-FFF2-40B4-BE49-F238E27FC236}">
                <a16:creationId xmlns:a16="http://schemas.microsoft.com/office/drawing/2014/main" id="{2C28DD3D-1F35-4558-B1CF-8619264174B8}"/>
              </a:ext>
            </a:extLst>
          </p:cNvPr>
          <p:cNvSpPr/>
          <p:nvPr/>
        </p:nvSpPr>
        <p:spPr>
          <a:xfrm>
            <a:off x="7051788" y="-98234"/>
            <a:ext cx="2481153" cy="1476325"/>
          </a:xfrm>
          <a:prstGeom prst="wedgeEllipseCallout">
            <a:avLst>
              <a:gd name="adj1" fmla="val -34199"/>
              <a:gd name="adj2" fmla="val 689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WHAT F***?</a:t>
            </a:r>
          </a:p>
        </p:txBody>
      </p:sp>
    </p:spTree>
    <p:extLst>
      <p:ext uri="{BB962C8B-B14F-4D97-AF65-F5344CB8AC3E}">
        <p14:creationId xmlns:p14="http://schemas.microsoft.com/office/powerpoint/2010/main" val="351995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.8200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0023 C 0.00221 -0.00162 0.00443 -0.00324 0.00664 -0.0044 C 0.00794 -0.00533 0.00937 -0.00533 0.01081 -0.00602 C 0.01328 -0.00718 0.01575 -0.0088 0.01823 -0.01042 L 0.0207 -0.01181 C 0.02148 -0.01227 0.02239 -0.0125 0.02318 -0.0132 C 0.02422 -0.01435 0.02526 -0.01528 0.02643 -0.0162 C 0.02721 -0.0169 0.02812 -0.01713 0.0289 -0.01759 C 0.03281 -0.02107 0.03659 -0.02477 0.04049 -0.02801 C 0.04206 -0.02917 0.04375 -0.02963 0.04544 -0.03079 C 0.04687 -0.03218 0.04805 -0.03426 0.04948 -0.03519 C 0.05195 -0.03681 0.05456 -0.03704 0.0569 -0.0382 C 0.05833 -0.03889 0.05963 -0.04028 0.06107 -0.0412 C 0.06198 -0.04167 0.06263 -0.04213 0.06354 -0.04259 C 0.06849 -0.04514 0.06849 -0.04491 0.07265 -0.04699 C 0.07474 -0.05 0.07695 -0.05301 0.07916 -0.05579 C 0.07995 -0.05671 0.08073 -0.05787 0.08164 -0.0588 C 0.0918 -0.06875 0.08151 -0.05695 0.09153 -0.06898 L 0.09401 -0.07199 C 0.09479 -0.07292 0.09596 -0.07338 0.09648 -0.07477 C 0.09765 -0.07755 0.09974 -0.0831 0.10143 -0.08519 C 0.10221 -0.08588 0.10312 -0.08588 0.1039 -0.08658 C 0.10508 -0.0875 0.10612 -0.08843 0.10716 -0.08958 C 0.10963 -0.09398 0.11276 -0.09745 0.11458 -0.10278 C 0.11575 -0.10556 0.1164 -0.10926 0.11797 -0.11158 C 0.11979 -0.11435 0.12174 -0.11736 0.12383 -0.12037 C 0.12448 -0.1213 0.12539 -0.12199 0.12617 -0.12315 C 0.1306 -0.12986 0.12838 -0.12778 0.13177 -0.13495 C 0.13255 -0.13658 0.13372 -0.13773 0.13437 -0.13935 C 0.1362 -0.14306 0.13763 -0.14722 0.13919 -0.15093 C 0.1401 -0.15324 0.14101 -0.15463 0.14167 -0.15718 C 0.147 -0.1757 0.14088 -0.15556 0.14831 -0.17454 C 0.14896 -0.17662 0.14935 -0.17847 0.14987 -0.18033 C 0.15234 -0.18727 0.15482 -0.19421 0.15729 -0.20093 C 0.15794 -0.20255 0.15859 -0.2037 0.15898 -0.20556 C 0.1595 -0.20718 0.15989 -0.20972 0.16068 -0.21111 C 0.16237 -0.21482 0.16497 -0.21713 0.1664 -0.2213 C 0.17305 -0.2412 0.16445 -0.2169 0.17213 -0.23449 C 0.17305 -0.23681 0.17357 -0.23982 0.17461 -0.2419 C 0.17643 -0.2456 0.17877 -0.24838 0.1806 -0.25208 C 0.1914 -0.27778 0.17552 -0.23982 0.18437 -0.26389 C 0.18594 -0.26783 0.18802 -0.27153 0.18945 -0.2757 C 0.1914 -0.28102 0.19036 -0.2831 0.19284 -0.28727 C 0.19375 -0.28912 0.19505 -0.29005 0.19609 -0.29167 C 0.20013 -0.29815 0.19883 -0.29861 0.2043 -0.30347 C 0.20534 -0.3044 0.20651 -0.3044 0.20755 -0.30486 C 0.21575 -0.30926 0.20911 -0.30695 0.21758 -0.30926 C 0.22135 -0.3088 0.22526 -0.30949 0.22903 -0.30787 C 0.23008 -0.30741 0.23021 -0.30486 0.23073 -0.30347 C 0.23229 -0.29838 0.23229 -0.29815 0.2332 -0.29329 C 0.23789 -0.24236 0.23463 -0.28079 0.2332 -0.15533 C 0.23307 -0.15116 0.23203 -0.13958 0.23151 -0.13495 C 0.23125 -0.11783 0.23112 -0.1007 0.23073 -0.08357 C 0.23021 -0.06898 0.23073 -0.07176 0.22903 -0.0632 C 0.22917 -0.05093 0.22917 -0.03866 0.22969 -0.02639 C 0.23008 -0.02199 0.23099 -0.01759 0.23151 -0.0132 C 0.23177 -0.01088 0.23177 -0.00833 0.23229 -0.00602 C 0.23307 -0.00208 0.23398 0.00185 0.23476 0.00579 C 0.23515 0.00717 0.23528 0.0088 0.23568 0.01018 C 0.23607 0.01204 0.23685 0.01366 0.23724 0.01597 C 0.23828 0.02014 0.23854 0.025 0.23971 0.02893 C 0.24101 0.03426 0.24206 0.03657 0.2431 0.04236 C 0.24388 0.04676 0.24401 0.05092 0.24466 0.05532 C 0.24492 0.05717 0.24531 0.05856 0.24557 0.05995 C 0.24583 0.06389 0.24596 0.06782 0.24635 0.07153 C 0.24661 0.07407 0.247 0.07662 0.24713 0.0787 C 0.24752 0.0838 0.24765 0.08889 0.24805 0.09375 C 0.24857 0.10139 0.24909 0.10926 0.24961 0.11713 C 0.24987 0.12083 0.25013 0.125 0.25052 0.1287 C 0.25104 0.13472 0.25169 0.14051 0.25208 0.14653 C 0.25325 0.15949 0.25234 0.15324 0.25443 0.16551 C 0.25482 0.1669 0.25482 0.16852 0.25547 0.16967 C 0.25703 0.17245 0.25846 0.17616 0.26042 0.17847 C 0.2612 0.17963 0.26211 0.18055 0.26289 0.18148 C 0.26367 0.18287 0.26445 0.18449 0.26523 0.18565 C 0.26745 0.18912 0.26784 0.18889 0.27031 0.19028 C 0.272 0.18981 0.27552 0.18958 0.27682 0.18565 C 0.27747 0.18403 0.27721 0.18194 0.27773 0.18009 C 0.27812 0.17824 0.27877 0.17685 0.2793 0.17546 C 0.27956 0.17245 0.27982 0.16967 0.28021 0.1669 C 0.28034 0.16458 0.28073 0.1618 0.28099 0.15949 C 0.28125 0.15625 0.28151 0.15255 0.28177 0.1493 C 0.28216 0.14467 0.28242 0.14051 0.28268 0.13588 C 0.28294 0.12986 0.28307 0.12338 0.28346 0.11713 C 0.28385 0.11088 0.28398 0.10509 0.28515 0.09954 C 0.28542 0.09815 0.28581 0.09653 0.28594 0.09491 C 0.28776 0.07824 0.28763 0.07685 0.28841 0.05995 C 0.28789 0.02292 0.28737 -0.01435 0.28672 -0.05139 C 0.28659 -0.0632 0.28633 -0.07477 0.28594 -0.08658 C 0.28581 -0.09005 0.28528 -0.09329 0.28515 -0.09676 C 0.28476 -0.10208 0.2845 -0.10764 0.28424 -0.11296 C 0.28216 -0.16065 0.28463 -0.11296 0.28268 -0.15093 C 0.28372 -0.17315 0.28463 -0.19514 0.28594 -0.2169 C 0.2862 -0.22153 0.28724 -0.22199 0.28841 -0.2257 C 0.2888 -0.22708 0.2888 -0.2287 0.28919 -0.23009 C 0.28971 -0.23171 0.29036 -0.2331 0.29088 -0.23449 C 0.29258 -0.24028 0.29466 -0.24583 0.29583 -0.25208 C 0.29635 -0.25509 0.29674 -0.2581 0.29739 -0.26088 C 0.29844 -0.26458 0.29961 -0.26783 0.30078 -0.2713 C 0.30104 -0.27315 0.30117 -0.27523 0.30156 -0.27708 C 0.30299 -0.28357 0.30312 -0.28195 0.30482 -0.28727 C 0.30547 -0.28912 0.30599 -0.2912 0.30651 -0.29329 C 0.3069 -0.29468 0.3069 -0.2963 0.30729 -0.29769 C 0.30833 -0.30116 0.30963 -0.3044 0.31068 -0.30787 C 0.31107 -0.30926 0.31094 -0.31088 0.31146 -0.31227 C 0.31211 -0.31389 0.31315 -0.31505 0.31393 -0.31667 C 0.31862 -0.32662 0.31068 -0.31551 0.32135 -0.33125 C 0.32265 -0.3331 0.32409 -0.33403 0.32552 -0.33565 C 0.33138 -0.34259 0.32604 -0.3382 0.33294 -0.34306 C 0.33711 -0.33565 0.33437 -0.34167 0.33698 -0.32986 C 0.33815 -0.325 0.33932 -0.32014 0.34036 -0.31505 C 0.34062 -0.31366 0.34088 -0.31227 0.34114 -0.31065 C 0.34193 -0.30695 0.34297 -0.30301 0.34362 -0.29908 C 0.34401 -0.29676 0.34401 -0.29398 0.3444 -0.29167 C 0.34531 -0.28727 0.34674 -0.2831 0.34778 -0.27847 C 0.35 -0.26829 0.35208 -0.2581 0.3543 -0.24769 C 0.35521 -0.24375 0.35612 -0.24005 0.35677 -0.23611 L 0.36015 -0.2169 C 0.36107 -0.20347 0.36172 -0.1956 0.36172 -0.18033 C 0.36172 -0.11783 0.3612 -0.05533 0.36094 0.00717 C 0.36081 0.02847 0.36042 0.05023 0.36015 0.07153 C 0.36068 0.0875 0.36081 0.1037 0.36172 0.11991 C 0.36198 0.12315 0.36536 0.13426 0.36588 0.13588 C 0.36627 0.13796 0.36627 0.14005 0.36667 0.14213 C 0.36706 0.14375 0.36784 0.1456 0.36836 0.14792 C 0.36953 0.15255 0.37031 0.15787 0.37161 0.16227 C 0.37252 0.16574 0.37383 0.16805 0.37487 0.1713 C 0.37552 0.17245 0.37617 0.17407 0.37656 0.17546 C 0.37708 0.17755 0.37773 0.17963 0.37825 0.18148 C 0.37851 0.1831 0.37851 0.18449 0.37903 0.18565 C 0.38242 0.19329 0.38437 0.19444 0.38802 0.20046 C 0.38893 0.20185 0.38958 0.20393 0.39049 0.20509 C 0.39739 0.2125 0.397 0.21157 0.40299 0.21389 C 0.40729 0.21342 0.41185 0.21435 0.41614 0.21227 C 0.41732 0.21157 0.41719 0.20833 0.41784 0.20648 C 0.41823 0.20486 0.41901 0.20347 0.4194 0.20185 C 0.42083 0.19722 0.42357 0.1875 0.42357 0.18773 C 0.42383 0.18426 0.42396 0.18148 0.42435 0.17847 C 0.42539 0.16921 0.42669 0.15995 0.42773 0.15092 C 0.42812 0.14699 0.42812 0.14282 0.42851 0.13912 C 0.42917 0.125 0.42969 0.11204 0.43021 0.09815 C 0.42982 0.03125 0.43008 -0.03588 0.42917 -0.10278 C 0.42917 -0.11343 0.42812 -0.12408 0.42773 -0.13495 C 0.42734 -0.14329 0.42708 -0.15162 0.42682 -0.15972 C 0.4276 -0.24283 0.4263 -0.22639 0.42917 -0.28287 C 0.4319 -0.33033 0.42903 -0.29653 0.43268 -0.31945 C 0.43294 -0.32199 0.4332 -0.32454 0.43346 -0.32685 C 0.43372 -0.32986 0.43372 -0.33287 0.43424 -0.33565 C 0.43476 -0.33843 0.43581 -0.34051 0.43672 -0.34306 C 0.43815 -0.35301 0.43789 -0.35347 0.44167 -0.36644 C 0.44258 -0.36968 0.44414 -0.37199 0.44492 -0.37523 C 0.44635 -0.38009 0.44648 -0.38125 0.44831 -0.38542 C 0.44935 -0.38796 0.45065 -0.39028 0.45156 -0.39283 C 0.45221 -0.39468 0.45247 -0.39699 0.45325 -0.39861 C 0.45417 -0.40046 0.45534 -0.40185 0.45651 -0.40301 C 0.46419 -0.41088 0.46263 -0.40972 0.46888 -0.41181 C 0.47083 -0.41134 0.47292 -0.41181 0.47448 -0.41042 C 0.47695 -0.40857 0.47708 -0.39699 0.47708 -0.39583 C 0.47656 -0.37708 0.47617 -0.35857 0.47552 -0.34005 C 0.47539 -0.3375 0.47487 -0.33519 0.47448 -0.33264 C 0.47409 -0.325 0.47383 -0.31713 0.47305 -0.30926 C 0.47239 -0.3044 0.472 -0.29954 0.47135 -0.29468 C 0.47109 -0.29259 0.4707 -0.29074 0.47057 -0.28889 C 0.46992 -0.28195 0.46888 -0.26829 0.46888 -0.26806 C 0.46862 -0.25695 0.46849 -0.24583 0.4681 -0.23449 C 0.46797 -0.23056 0.46732 -0.22708 0.46719 -0.22292 C 0.46536 -0.15023 0.46771 -0.19144 0.46562 -0.15718 C 0.46367 -0.09236 0.46471 -0.11783 0.46315 -0.08079 C 0.46289 -0.06505 0.46289 -0.04931 0.46224 -0.0338 C 0.45742 0.09352 0.46146 -0.07384 0.45898 0.04977 C 0.45924 0.09398 0.45846 0.13866 0.45976 0.1831 C 0.46002 0.18912 0.46185 0.19467 0.46315 0.20046 C 0.46354 0.20208 0.46406 0.20393 0.46471 0.20509 C 0.46627 0.20741 0.46823 0.20856 0.46966 0.21065 C 0.47096 0.21273 0.47174 0.21528 0.47305 0.21643 C 0.47474 0.21852 0.47682 0.21944 0.47877 0.22106 C 0.49088 0.23148 0.48463 0.22801 0.49193 0.23148 C 0.49362 0.2331 0.49583 0.23611 0.49778 0.23727 C 0.50156 0.23935 0.5138 0.24005 0.5151 0.24028 C 0.5194 0.23912 0.52396 0.23935 0.52825 0.23727 C 0.52917 0.2368 0.52943 0.23426 0.52982 0.23287 C 0.53659 0.20486 0.53528 0.20903 0.53893 0.18009 C 0.53867 0.14097 0.53997 0.10185 0.53815 0.06273 C 0.53672 0.0338 0.53164 0.00532 0.52903 -0.02361 C 0.52825 -0.03287 0.52721 -0.04213 0.52643 -0.05139 C 0.525 -0.07431 0.5237 -0.10139 0.52239 -0.12477 C 0.52278 -0.14954 0.52187 -0.17454 0.52331 -0.19931 C 0.52435 -0.2206 0.5293 -0.25857 0.53229 -0.28287 C 0.53294 -0.30833 0.53333 -0.3338 0.53398 -0.35903 C 0.53411 -0.36412 0.53437 -0.36898 0.53476 -0.37384 C 0.53581 -0.3838 0.53815 -0.39329 0.53971 -0.40301 C 0.54036 -0.40695 0.54088 -0.41088 0.5414 -0.41482 C 0.54518 -0.44468 0.5414 -0.42662 0.54635 -0.44259 C 0.54726 -0.4456 0.54765 -0.44884 0.54883 -0.45139 C 0.54961 -0.45324 0.55338 -0.45718 0.55456 -0.4588 C 0.55599 -0.46065 0.55703 -0.46366 0.55872 -0.46458 C 0.56133 -0.4662 0.56419 -0.46551 0.56693 -0.46597 C 0.56862 -0.46505 0.57083 -0.46551 0.57187 -0.4632 C 0.58138 -0.4412 0.58086 -0.43542 0.58346 -0.41181 C 0.58372 -0.40509 0.58437 -0.39815 0.58424 -0.39144 C 0.5832 -0.28495 0.58333 -0.29491 0.58099 -0.23449 C 0.58073 -0.21644 0.58086 -0.19838 0.58021 -0.18033 C 0.57969 -0.16806 0.57786 -0.15625 0.57773 -0.14375 C 0.57539 -0.02546 0.57461 0.09259 0.57278 0.21065 C 0.57331 0.2368 0.57357 0.26273 0.57435 0.28866 C 0.57461 0.29676 0.57799 0.30741 0.58021 0.31342 C 0.58073 0.31481 0.58086 0.3169 0.58177 0.31759 C 0.58542 0.3206 0.58945 0.32176 0.59336 0.32361 L 0.60651 0.32222 C 0.61732 0.31551 0.61588 0.3125 0.61966 0.3 C 0.62018 0.29861 0.62096 0.29745 0.62135 0.29583 C 0.62474 0.28148 0.62318 0.28611 0.62461 0.27361 C 0.62513 0.26991 0.62578 0.26597 0.6263 0.26227 C 0.62656 0.25717 0.62695 0.25208 0.62708 0.24745 C 0.62903 0.19375 0.62838 0.1243 0.62877 0.0787 C 0.6289 0.06481 0.6293 0.05069 0.62956 0.03657 C 0.62969 0.03055 0.63021 0.00903 0.63125 1.11111E-6 C 0.63164 -0.0037 0.63229 -0.00695 0.63294 -0.01042 C 0.6332 -0.01435 0.63346 -0.01829 0.63372 -0.02199 C 0.63437 -0.03171 0.6345 -0.03634 0.63542 -0.0456 C 0.63555 -0.04792 0.63594 -0.05046 0.6362 -0.05278 C 0.63646 -0.05579 0.63659 -0.0588 0.63698 -0.06158 C 0.63763 -0.06528 0.63867 -0.06852 0.63945 -0.07199 C 0.6457 -0.1412 0.63867 -0.07107 0.6444 -0.11435 C 0.64492 -0.11783 0.64492 -0.1213 0.64531 -0.12477 C 0.64648 -0.13588 0.64805 -0.14722 0.64935 -0.15833 C 0.64961 -0.1632 0.64987 -0.16806 0.65026 -0.17315 C 0.65065 -0.17847 0.6513 -0.1838 0.65182 -0.18935 C 0.65221 -0.19259 0.65234 -0.19607 0.65273 -0.19931 C 0.65351 -0.20833 0.65338 -0.20463 0.6543 -0.2125 C 0.65469 -0.21505 0.65482 -0.21736 0.65521 -0.21991 C 0.65534 -0.23171 0.65508 -0.25463 0.65677 -0.26968 C 0.65729 -0.27454 0.6582 -0.27523 0.65924 -0.28009 C 0.66224 -0.29306 0.65937 -0.28472 0.66263 -0.29329 C 0.66289 -0.29468 0.66302 -0.2963 0.66341 -0.29769 C 0.6638 -0.29908 0.6651 -0.30208 0.6651 -0.30185 L 0.6651 -0.30208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8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55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-0.40586 -0.0138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9" y="-6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1 -0.0092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0052 0.9680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4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Albuquerque</dc:creator>
  <cp:lastModifiedBy>Igor Albuquerque</cp:lastModifiedBy>
  <cp:revision>11</cp:revision>
  <dcterms:created xsi:type="dcterms:W3CDTF">2019-09-19T04:47:27Z</dcterms:created>
  <dcterms:modified xsi:type="dcterms:W3CDTF">2019-09-19T06:47:24Z</dcterms:modified>
</cp:coreProperties>
</file>