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4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25.xml" ContentType="application/vnd.openxmlformats-officedocument.presentationml.slide+xml"/>
  <Override PartName="/ppt/slides/slide2.xml" ContentType="application/vnd.openxmlformats-officedocument.presentationml.slide+xml"/>
  <Override PartName="/ppt/slides/slide24.xml" ContentType="application/vnd.openxmlformats-officedocument.presentationml.slide+xml"/>
  <Override PartName="/ppt/slides/slide19.xml" ContentType="application/vnd.openxmlformats-officedocument.presentationml.slide+xml"/>
  <Override PartName="/ppt/slides/slide1.xml" ContentType="application/vnd.openxmlformats-officedocument.presentationml.slide+xml"/>
  <Override PartName="/ppt/slides/slide23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_rels/slide46.xml.rels" ContentType="application/vnd.openxmlformats-package.relationships+xml"/>
  <Override PartName="/ppt/slides/_rels/slide43.xml.rels" ContentType="application/vnd.openxmlformats-package.relationships+xml"/>
  <Override PartName="/ppt/slides/_rels/slide42.xml.rels" ContentType="application/vnd.openxmlformats-package.relationships+xml"/>
  <Override PartName="/ppt/slides/_rels/slide41.xml.rels" ContentType="application/vnd.openxmlformats-package.relationships+xml"/>
  <Override PartName="/ppt/slides/_rels/slide40.xml.rels" ContentType="application/vnd.openxmlformats-package.relationships+xml"/>
  <Override PartName="/ppt/slides/_rels/slide39.xml.rels" ContentType="application/vnd.openxmlformats-package.relationships+xml"/>
  <Override PartName="/ppt/slides/_rels/slide38.xml.rels" ContentType="application/vnd.openxmlformats-package.relationships+xml"/>
  <Override PartName="/ppt/slides/_rels/slide37.xml.rels" ContentType="application/vnd.openxmlformats-package.relationships+xml"/>
  <Override PartName="/ppt/slides/_rels/slide36.xml.rels" ContentType="application/vnd.openxmlformats-package.relationships+xml"/>
  <Override PartName="/ppt/slides/_rels/slide35.xml.rels" ContentType="application/vnd.openxmlformats-package.relationships+xml"/>
  <Override PartName="/ppt/slides/_rels/slide45.xml.rels" ContentType="application/vnd.openxmlformats-package.relationships+xml"/>
  <Override PartName="/ppt/slides/_rels/slide34.xml.rels" ContentType="application/vnd.openxmlformats-package.relationships+xml"/>
  <Override PartName="/ppt/slides/_rels/slide44.xml.rels" ContentType="application/vnd.openxmlformats-package.relationships+xml"/>
  <Override PartName="/ppt/slides/_rels/slide33.xml.rels" ContentType="application/vnd.openxmlformats-package.relationships+xml"/>
  <Override PartName="/ppt/slides/_rels/slide30.xml.rels" ContentType="application/vnd.openxmlformats-package.relationships+xml"/>
  <Override PartName="/ppt/slides/_rels/slide26.xml.rels" ContentType="application/vnd.openxmlformats-package.relationships+xml"/>
  <Override PartName="/ppt/slides/_rels/slide10.xml.rels" ContentType="application/vnd.openxmlformats-package.relationships+xml"/>
  <Override PartName="/ppt/slides/_rels/slide17.xml.rels" ContentType="application/vnd.openxmlformats-package.relationships+xml"/>
  <Override PartName="/ppt/slides/_rels/slide9.xml.rels" ContentType="application/vnd.openxmlformats-package.relationships+xml"/>
  <Override PartName="/ppt/slides/_rels/slide24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23.xml.rels" ContentType="application/vnd.openxmlformats-package.relationships+xml"/>
  <Override PartName="/ppt/slides/_rels/slide1.xml.rels" ContentType="application/vnd.openxmlformats-package.relationships+xml"/>
  <Override PartName="/ppt/slides/_rels/slide29.xml.rels" ContentType="application/vnd.openxmlformats-package.relationships+xml"/>
  <Override PartName="/ppt/slides/_rels/slide7.xml.rels" ContentType="application/vnd.openxmlformats-package.relationships+xml"/>
  <Override PartName="/ppt/slides/_rels/slide28.xml.rels" ContentType="application/vnd.openxmlformats-package.relationships+xml"/>
  <Override PartName="/ppt/slides/_rels/slide6.xml.rels" ContentType="application/vnd.openxmlformats-package.relationships+xml"/>
  <Override PartName="/ppt/slides/_rels/slide25.xml.rels" ContentType="application/vnd.openxmlformats-package.relationships+xml"/>
  <Override PartName="/ppt/slides/_rels/slide3.xml.rels" ContentType="application/vnd.openxmlformats-package.relationships+xml"/>
  <Override PartName="/ppt/slides/_rels/slide11.xml.rels" ContentType="application/vnd.openxmlformats-package.relationships+xml"/>
  <Override PartName="/ppt/slides/_rels/slide18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19.xml.rels" ContentType="application/vnd.openxmlformats-package.relationships+xml"/>
  <Override PartName="/ppt/slides/_rels/slide27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22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31.xml.rels" ContentType="application/vnd.openxmlformats-package.relationships+xml"/>
  <Override PartName="/ppt/slides/_rels/slide20.xml.rels" ContentType="application/vnd.openxmlformats-package.relationships+xml"/>
  <Override PartName="/ppt/slides/_rels/slide32.xml.rels" ContentType="application/vnd.openxmlformats-package.relationships+xml"/>
  <Override PartName="/ppt/slides/_rels/slide21.xml.rels" ContentType="application/vnd.openxmlformats-package.relationships+xml"/>
  <Override PartName="/ppt/slides/slide5.xml" ContentType="application/vnd.openxmlformats-officedocument.presentationml.slide+xml"/>
  <Override PartName="/ppt/slides/slide27.xml" ContentType="application/vnd.openxmlformats-officedocument.presentationml.slide+xml"/>
  <Override PartName="/ppt/slides/slide20.xml" ContentType="application/vnd.openxmlformats-officedocument.presentationml.slide+xml"/>
  <Override PartName="/ppt/slides/slide6.xml" ContentType="application/vnd.openxmlformats-officedocument.presentationml.slide+xml"/>
  <Override PartName="/ppt/slides/slide28.xml" ContentType="application/vnd.openxmlformats-officedocument.presentationml.slide+xml"/>
  <Override PartName="/ppt/slides/slide21.xml" ContentType="application/vnd.openxmlformats-officedocument.presentationml.slide+xml"/>
  <Override PartName="/ppt/slides/slide7.xml" ContentType="application/vnd.openxmlformats-officedocument.presentationml.slide+xml"/>
  <Override PartName="/ppt/slides/slide29.xml" ContentType="application/vnd.openxmlformats-officedocument.presentationml.slide+xml"/>
  <Override PartName="/ppt/slides/slide22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_rels/presentation.xml.rels" ContentType="application/vnd.openxmlformats-package.relationships+xml"/>
  <Override PartName="/ppt/media/image24.png" ContentType="image/png"/>
  <Override PartName="/ppt/media/image9.png" ContentType="image/png"/>
  <Override PartName="/ppt/media/image10.png" ContentType="image/png"/>
  <Override PartName="/ppt/media/image23.png" ContentType="image/png"/>
  <Override PartName="/ppt/media/image8.png" ContentType="image/png"/>
  <Override PartName="/ppt/media/image1.png" ContentType="image/png"/>
  <Override PartName="/ppt/media/image6.png" ContentType="image/png"/>
  <Override PartName="/ppt/media/image21.png" ContentType="image/png"/>
  <Override PartName="/ppt/media/image2.png" ContentType="image/png"/>
  <Override PartName="/ppt/media/image7.png" ContentType="image/png"/>
  <Override PartName="/ppt/media/image22.png" ContentType="image/png"/>
  <Override PartName="/ppt/media/image3.png" ContentType="image/png"/>
  <Override PartName="/ppt/media/image4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5.png" ContentType="image/png"/>
  <Override PartName="/ppt/media/image20.png" ContentType="image/png"/>
  <Override PartName="/ppt/presentation.xml" ContentType="application/vnd.openxmlformats-officedocument.presentationml.presentation.main+xml"/>
  <Override PartName="/ppt/slideMasters/_rels/slideMaster11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10.xml.rels" ContentType="application/vnd.openxmlformats-package.relationships+xml"/>
  <Override PartName="/ppt/slideMasters/slideMaster11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theme/theme4.xml" ContentType="application/vnd.openxmlformats-officedocument.theme+xml"/>
  <Override PartName="/ppt/theme/theme11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2.xml" ContentType="application/vnd.openxmlformats-officedocument.theme+xml"/>
  <Override PartName="/ppt/theme/theme10.xml" ContentType="application/vnd.openxmlformats-officedocument.theme+xml"/>
  <Override PartName="/ppt/slideLayouts/slideLayout129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_rels/slideLayout132.xml.rels" ContentType="application/vnd.openxmlformats-package.relationships+xml"/>
  <Override PartName="/ppt/slideLayouts/_rels/slideLayout130.xml.rels" ContentType="application/vnd.openxmlformats-package.relationships+xml"/>
  <Override PartName="/ppt/slideLayouts/_rels/slideLayout126.xml.rels" ContentType="application/vnd.openxmlformats-package.relationships+xml"/>
  <Override PartName="/ppt/slideLayouts/_rels/slideLayout125.xml.rels" ContentType="application/vnd.openxmlformats-package.relationships+xml"/>
  <Override PartName="/ppt/slideLayouts/_rels/slideLayout119.xml.rels" ContentType="application/vnd.openxmlformats-package.relationships+xml"/>
  <Override PartName="/ppt/slideLayouts/_rels/slideLayout110.xml.rels" ContentType="application/vnd.openxmlformats-package.relationships+xml"/>
  <Override PartName="/ppt/slideLayouts/_rels/slideLayout107.xml.rels" ContentType="application/vnd.openxmlformats-package.relationships+xml"/>
  <Override PartName="/ppt/slideLayouts/_rels/slideLayout106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128.xml.rels" ContentType="application/vnd.openxmlformats-package.relationships+xml"/>
  <Override PartName="/ppt/slideLayouts/_rels/slideLayout97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12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24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108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123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22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99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129.xml.rels" ContentType="application/vnd.openxmlformats-package.relationships+xml"/>
  <Override PartName="/ppt/slideLayouts/_rels/slideLayout98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2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3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1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11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131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114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100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101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102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103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104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105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109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115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116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117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118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127.xml.rels" ContentType="application/vnd.openxmlformats-package.relationships+xml"/>
  <Override PartName="/ppt/slideLayouts/_rels/slideLayout96.xml.rels" ContentType="application/vnd.openxmlformats-package.relationships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  <p:sldMasterId id="2147483752" r:id="rId10"/>
    <p:sldMasterId id="2147483765" r:id="rId11"/>
    <p:sldMasterId id="2147483778" r:id="rId12"/>
  </p:sld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6" r:id="rId23"/>
    <p:sldId id="267" r:id="rId24"/>
    <p:sldId id="268" r:id="rId25"/>
    <p:sldId id="269" r:id="rId26"/>
    <p:sldId id="270" r:id="rId27"/>
    <p:sldId id="271" r:id="rId28"/>
    <p:sldId id="272" r:id="rId29"/>
    <p:sldId id="273" r:id="rId30"/>
    <p:sldId id="274" r:id="rId31"/>
    <p:sldId id="275" r:id="rId32"/>
    <p:sldId id="276" r:id="rId33"/>
    <p:sldId id="277" r:id="rId34"/>
    <p:sldId id="278" r:id="rId35"/>
    <p:sldId id="279" r:id="rId36"/>
    <p:sldId id="280" r:id="rId37"/>
    <p:sldId id="281" r:id="rId38"/>
    <p:sldId id="282" r:id="rId39"/>
    <p:sldId id="283" r:id="rId40"/>
    <p:sldId id="284" r:id="rId41"/>
    <p:sldId id="285" r:id="rId42"/>
    <p:sldId id="286" r:id="rId43"/>
    <p:sldId id="287" r:id="rId44"/>
    <p:sldId id="288" r:id="rId45"/>
    <p:sldId id="289" r:id="rId46"/>
    <p:sldId id="290" r:id="rId47"/>
    <p:sldId id="291" r:id="rId48"/>
    <p:sldId id="292" r:id="rId49"/>
    <p:sldId id="293" r:id="rId50"/>
    <p:sldId id="294" r:id="rId51"/>
    <p:sldId id="295" r:id="rId52"/>
    <p:sldId id="296" r:id="rId53"/>
    <p:sldId id="297" r:id="rId54"/>
    <p:sldId id="298" r:id="rId55"/>
    <p:sldId id="299" r:id="rId56"/>
    <p:sldId id="300" r:id="rId57"/>
    <p:sldId id="301" r:id="rId58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20" Type="http://schemas.openxmlformats.org/officeDocument/2006/relationships/slide" Target="slides/slide8.xml"/><Relationship Id="rId21" Type="http://schemas.openxmlformats.org/officeDocument/2006/relationships/slide" Target="slides/slide9.xml"/><Relationship Id="rId22" Type="http://schemas.openxmlformats.org/officeDocument/2006/relationships/slide" Target="slides/slide10.xml"/><Relationship Id="rId23" Type="http://schemas.openxmlformats.org/officeDocument/2006/relationships/slide" Target="slides/slide11.xml"/><Relationship Id="rId24" Type="http://schemas.openxmlformats.org/officeDocument/2006/relationships/slide" Target="slides/slide12.xml"/><Relationship Id="rId25" Type="http://schemas.openxmlformats.org/officeDocument/2006/relationships/slide" Target="slides/slide13.xml"/><Relationship Id="rId26" Type="http://schemas.openxmlformats.org/officeDocument/2006/relationships/slide" Target="slides/slide14.xml"/><Relationship Id="rId27" Type="http://schemas.openxmlformats.org/officeDocument/2006/relationships/slide" Target="slides/slide15.xml"/><Relationship Id="rId28" Type="http://schemas.openxmlformats.org/officeDocument/2006/relationships/slide" Target="slides/slide16.xml"/><Relationship Id="rId29" Type="http://schemas.openxmlformats.org/officeDocument/2006/relationships/slide" Target="slides/slide17.xml"/><Relationship Id="rId30" Type="http://schemas.openxmlformats.org/officeDocument/2006/relationships/slide" Target="slides/slide18.xml"/><Relationship Id="rId31" Type="http://schemas.openxmlformats.org/officeDocument/2006/relationships/slide" Target="slides/slide19.xml"/><Relationship Id="rId32" Type="http://schemas.openxmlformats.org/officeDocument/2006/relationships/slide" Target="slides/slide20.xml"/><Relationship Id="rId33" Type="http://schemas.openxmlformats.org/officeDocument/2006/relationships/slide" Target="slides/slide21.xml"/><Relationship Id="rId34" Type="http://schemas.openxmlformats.org/officeDocument/2006/relationships/slide" Target="slides/slide22.xml"/><Relationship Id="rId35" Type="http://schemas.openxmlformats.org/officeDocument/2006/relationships/slide" Target="slides/slide23.xml"/><Relationship Id="rId36" Type="http://schemas.openxmlformats.org/officeDocument/2006/relationships/slide" Target="slides/slide24.xml"/><Relationship Id="rId37" Type="http://schemas.openxmlformats.org/officeDocument/2006/relationships/slide" Target="slides/slide25.xml"/><Relationship Id="rId38" Type="http://schemas.openxmlformats.org/officeDocument/2006/relationships/slide" Target="slides/slide26.xml"/><Relationship Id="rId39" Type="http://schemas.openxmlformats.org/officeDocument/2006/relationships/slide" Target="slides/slide27.xml"/><Relationship Id="rId40" Type="http://schemas.openxmlformats.org/officeDocument/2006/relationships/slide" Target="slides/slide28.xml"/><Relationship Id="rId41" Type="http://schemas.openxmlformats.org/officeDocument/2006/relationships/slide" Target="slides/slide29.xml"/><Relationship Id="rId42" Type="http://schemas.openxmlformats.org/officeDocument/2006/relationships/slide" Target="slides/slide30.xml"/><Relationship Id="rId43" Type="http://schemas.openxmlformats.org/officeDocument/2006/relationships/slide" Target="slides/slide31.xml"/><Relationship Id="rId44" Type="http://schemas.openxmlformats.org/officeDocument/2006/relationships/slide" Target="slides/slide32.xml"/><Relationship Id="rId45" Type="http://schemas.openxmlformats.org/officeDocument/2006/relationships/slide" Target="slides/slide33.xml"/><Relationship Id="rId46" Type="http://schemas.openxmlformats.org/officeDocument/2006/relationships/slide" Target="slides/slide34.xml"/><Relationship Id="rId47" Type="http://schemas.openxmlformats.org/officeDocument/2006/relationships/slide" Target="slides/slide35.xml"/><Relationship Id="rId48" Type="http://schemas.openxmlformats.org/officeDocument/2006/relationships/slide" Target="slides/slide36.xml"/><Relationship Id="rId49" Type="http://schemas.openxmlformats.org/officeDocument/2006/relationships/slide" Target="slides/slide37.xml"/><Relationship Id="rId50" Type="http://schemas.openxmlformats.org/officeDocument/2006/relationships/slide" Target="slides/slide38.xml"/><Relationship Id="rId51" Type="http://schemas.openxmlformats.org/officeDocument/2006/relationships/slide" Target="slides/slide39.xml"/><Relationship Id="rId52" Type="http://schemas.openxmlformats.org/officeDocument/2006/relationships/slide" Target="slides/slide40.xml"/><Relationship Id="rId53" Type="http://schemas.openxmlformats.org/officeDocument/2006/relationships/slide" Target="slides/slide41.xml"/><Relationship Id="rId54" Type="http://schemas.openxmlformats.org/officeDocument/2006/relationships/slide" Target="slides/slide42.xml"/><Relationship Id="rId55" Type="http://schemas.openxmlformats.org/officeDocument/2006/relationships/slide" Target="slides/slide43.xml"/><Relationship Id="rId56" Type="http://schemas.openxmlformats.org/officeDocument/2006/relationships/slide" Target="slides/slide44.xml"/><Relationship Id="rId57" Type="http://schemas.openxmlformats.org/officeDocument/2006/relationships/slide" Target="slides/slide45.xml"/><Relationship Id="rId58" Type="http://schemas.openxmlformats.org/officeDocument/2006/relationships/slide" Target="slides/slide4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<Relationship Id="rId2" Type="http://schemas.openxmlformats.org/officeDocument/2006/relationships/image" Target="../media/image17.png"/><Relationship Id="rId3" Type="http://schemas.openxmlformats.org/officeDocument/2006/relationships/image" Target="../media/image18.png"/>
</Relationships>
</file>

<file path=ppt/slideLayouts/_rels/slideLayout10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<Relationship Id="rId2" Type="http://schemas.openxmlformats.org/officeDocument/2006/relationships/image" Target="../media/image19.png"/><Relationship Id="rId3" Type="http://schemas.openxmlformats.org/officeDocument/2006/relationships/image" Target="../media/image20.png"/>
</Relationships>
</file>

<file path=ppt/slideLayouts/_rels/slideLayout1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<Relationship Id="rId2" Type="http://schemas.openxmlformats.org/officeDocument/2006/relationships/image" Target="../media/image21.png"/><Relationship Id="rId3" Type="http://schemas.openxmlformats.org/officeDocument/2006/relationships/image" Target="../media/image22.png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7.png"/><Relationship Id="rId3" Type="http://schemas.openxmlformats.org/officeDocument/2006/relationships/image" Target="../media/image8.png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9.png"/><Relationship Id="rId3" Type="http://schemas.openxmlformats.org/officeDocument/2006/relationships/image" Target="../media/image10.png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11.png"/><Relationship Id="rId3" Type="http://schemas.openxmlformats.org/officeDocument/2006/relationships/image" Target="../media/image12.png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<Relationship Id="rId2" Type="http://schemas.openxmlformats.org/officeDocument/2006/relationships/image" Target="../media/image13.png"/><Relationship Id="rId3" Type="http://schemas.openxmlformats.org/officeDocument/2006/relationships/image" Target="../media/image14.png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<Relationship Id="rId2" Type="http://schemas.openxmlformats.org/officeDocument/2006/relationships/image" Target="../media/image15.png"/><Relationship Id="rId3" Type="http://schemas.openxmlformats.org/officeDocument/2006/relationships/image" Target="../media/image16.png"/>
</Relationships>
</file>

<file path=ppt/slideLayouts/_rels/slideLayout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</p:sldLayout>
</file>

<file path=ppt/slideLayouts/slideLayout100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32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32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</p:sldLayout>
</file>

<file path=ppt/slideLayouts/slideLayout101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</p:sldLayout>
</file>

<file path=ppt/slideLayouts/slideLayout102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</p:sldLayout>
</file>

<file path=ppt/slideLayouts/slideLayout10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3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32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330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</p:sldLayout>
</file>

<file path=ppt/slideLayouts/slideLayout104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3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33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33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</p:sldLayout>
</file>

<file path=ppt/slideLayouts/slideLayout105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33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33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33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</p:sldLayout>
</file>

<file path=ppt/slideLayouts/slideLayout106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34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34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</p:sldLayout>
</file>

<file path=ppt/slideLayouts/slideLayout107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3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34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345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34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</p:sldLayout>
</file>

<file path=ppt/slideLayouts/slideLayout108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3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349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pic>
        <p:nvPicPr>
          <p:cNvPr id="350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51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09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</p:sldLayout>
</file>

<file path=ppt/slideLayouts/slideLayout110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358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</p:sldLayout>
</file>

<file path=ppt/slideLayouts/slideLayout111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3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</p:sldLayout>
</file>

<file path=ppt/slideLayouts/slideLayout112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36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36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</p:sldLayout>
</file>

<file path=ppt/slideLayouts/slideLayout113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</p:sldLayout>
</file>

<file path=ppt/slideLayouts/slideLayout114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</p:sldLayout>
</file>

<file path=ppt/slideLayouts/slideLayout115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36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36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369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</p:sldLayout>
</file>

<file path=ppt/slideLayouts/slideLayout116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37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37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373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</p:sldLayout>
</file>

<file path=ppt/slideLayouts/slideLayout11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37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37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37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</p:sldLayout>
</file>

<file path=ppt/slideLayouts/slideLayout1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37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380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</p:sldLayout>
</file>

<file path=ppt/slideLayouts/slideLayout119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38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38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38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385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pic>
        <p:nvPicPr>
          <p:cNvPr id="35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6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20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38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388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pic>
        <p:nvPicPr>
          <p:cNvPr id="389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90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2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2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397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</p:sldLayout>
</file>

<file path=ppt/slideLayouts/slideLayout12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39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</p:sldLayout>
</file>

<file path=ppt/slideLayouts/slideLayout12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40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40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</p:sldLayout>
</file>

<file path=ppt/slideLayouts/slideLayout12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</p:sldLayout>
</file>

<file path=ppt/slideLayouts/slideLayout12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</p:sldLayout>
</file>

<file path=ppt/slideLayouts/slideLayout12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40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407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408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</p:sldLayout>
</file>

<file path=ppt/slideLayouts/slideLayout12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41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41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412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</p:sldLayout>
</file>

<file path=ppt/slideLayouts/slideLayout12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41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41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416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41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41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</p:sldLayout>
</file>

<file path=ppt/slideLayouts/slideLayout13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42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42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423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424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</p:sldLayout>
</file>

<file path=ppt/slideLayouts/slideLayout13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42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427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pic>
        <p:nvPicPr>
          <p:cNvPr id="428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429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pic>
        <p:nvPicPr>
          <p:cNvPr id="74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75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09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pic>
        <p:nvPicPr>
          <p:cNvPr id="113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114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48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pic>
        <p:nvPicPr>
          <p:cNvPr id="152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153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71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75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7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7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87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pic>
        <p:nvPicPr>
          <p:cNvPr id="191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192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0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0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10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1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1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1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2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2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25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2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29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pic>
        <p:nvPicPr>
          <p:cNvPr id="230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231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3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4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4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4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50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5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5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5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5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5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6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6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65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6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6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69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pic>
        <p:nvPicPr>
          <p:cNvPr id="270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271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7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8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8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8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8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8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90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9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9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9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9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9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9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30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30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30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30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305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30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30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309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pic>
        <p:nvPicPr>
          <p:cNvPr id="310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11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97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98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31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</p:sldLayout>
</file>

<file path=ppt/slideLayouts/slideLayout99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32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9.xml"/><Relationship Id="rId3" Type="http://schemas.openxmlformats.org/officeDocument/2006/relationships/slideLayout" Target="../slideLayouts/slideLayout110.xml"/><Relationship Id="rId4" Type="http://schemas.openxmlformats.org/officeDocument/2006/relationships/slideLayout" Target="../slideLayouts/slideLayout111.xml"/><Relationship Id="rId5" Type="http://schemas.openxmlformats.org/officeDocument/2006/relationships/slideLayout" Target="../slideLayouts/slideLayout112.xml"/><Relationship Id="rId6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4.xml"/><Relationship Id="rId8" Type="http://schemas.openxmlformats.org/officeDocument/2006/relationships/slideLayout" Target="../slideLayouts/slideLayout115.xml"/><Relationship Id="rId9" Type="http://schemas.openxmlformats.org/officeDocument/2006/relationships/slideLayout" Target="../slideLayouts/slideLayout116.xml"/><Relationship Id="rId10" Type="http://schemas.openxmlformats.org/officeDocument/2006/relationships/slideLayout" Target="../slideLayouts/slideLayout117.xml"/><Relationship Id="rId11" Type="http://schemas.openxmlformats.org/officeDocument/2006/relationships/slideLayout" Target="../slideLayouts/slideLayout118.xml"/><Relationship Id="rId12" Type="http://schemas.openxmlformats.org/officeDocument/2006/relationships/slideLayout" Target="../slideLayouts/slideLayout119.xml"/><Relationship Id="rId13" Type="http://schemas.openxmlformats.org/officeDocument/2006/relationships/slideLayout" Target="../slideLayouts/slideLayout12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21.xml"/><Relationship Id="rId3" Type="http://schemas.openxmlformats.org/officeDocument/2006/relationships/slideLayout" Target="../slideLayouts/slideLayout122.xml"/><Relationship Id="rId4" Type="http://schemas.openxmlformats.org/officeDocument/2006/relationships/slideLayout" Target="../slideLayouts/slideLayout123.xml"/><Relationship Id="rId5" Type="http://schemas.openxmlformats.org/officeDocument/2006/relationships/slideLayout" Target="../slideLayouts/slideLayout124.xml"/><Relationship Id="rId6" Type="http://schemas.openxmlformats.org/officeDocument/2006/relationships/slideLayout" Target="../slideLayouts/slideLayout125.xml"/><Relationship Id="rId7" Type="http://schemas.openxmlformats.org/officeDocument/2006/relationships/slideLayout" Target="../slideLayouts/slideLayout126.xml"/><Relationship Id="rId8" Type="http://schemas.openxmlformats.org/officeDocument/2006/relationships/slideLayout" Target="../slideLayouts/slideLayout127.xml"/><Relationship Id="rId9" Type="http://schemas.openxmlformats.org/officeDocument/2006/relationships/slideLayout" Target="../slideLayouts/slideLayout128.xml"/><Relationship Id="rId10" Type="http://schemas.openxmlformats.org/officeDocument/2006/relationships/slideLayout" Target="../slideLayouts/slideLayout129.xml"/><Relationship Id="rId11" Type="http://schemas.openxmlformats.org/officeDocument/2006/relationships/slideLayout" Target="../slideLayouts/slideLayout130.xml"/><Relationship Id="rId12" Type="http://schemas.openxmlformats.org/officeDocument/2006/relationships/slideLayout" Target="../slideLayouts/slideLayout131.xml"/><Relationship Id="rId13" Type="http://schemas.openxmlformats.org/officeDocument/2006/relationships/slideLayout" Target="../slideLayouts/slideLayout13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3.xml"/><Relationship Id="rId3" Type="http://schemas.openxmlformats.org/officeDocument/2006/relationships/slideLayout" Target="../slideLayouts/slideLayout74.xml"/><Relationship Id="rId4" Type="http://schemas.openxmlformats.org/officeDocument/2006/relationships/slideLayout" Target="../slideLayouts/slideLayout75.xml"/><Relationship Id="rId5" Type="http://schemas.openxmlformats.org/officeDocument/2006/relationships/slideLayout" Target="../slideLayouts/slideLayout76.xml"/><Relationship Id="rId6" Type="http://schemas.openxmlformats.org/officeDocument/2006/relationships/slideLayout" Target="../slideLayouts/slideLayout77.xml"/><Relationship Id="rId7" Type="http://schemas.openxmlformats.org/officeDocument/2006/relationships/slideLayout" Target="../slideLayouts/slideLayout78.xml"/><Relationship Id="rId8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3.xml"/><Relationship Id="rId13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6.xml"/><Relationship Id="rId4" Type="http://schemas.openxmlformats.org/officeDocument/2006/relationships/slideLayout" Target="../slideLayouts/slideLayout87.xml"/><Relationship Id="rId5" Type="http://schemas.openxmlformats.org/officeDocument/2006/relationships/slideLayout" Target="../slideLayouts/slideLayout88.xml"/><Relationship Id="rId6" Type="http://schemas.openxmlformats.org/officeDocument/2006/relationships/slideLayout" Target="../slideLayouts/slideLayout89.xml"/><Relationship Id="rId7" Type="http://schemas.openxmlformats.org/officeDocument/2006/relationships/slideLayout" Target="../slideLayouts/slideLayout90.xml"/><Relationship Id="rId8" Type="http://schemas.openxmlformats.org/officeDocument/2006/relationships/slideLayout" Target="../slideLayouts/slideLayout91.xml"/><Relationship Id="rId9" Type="http://schemas.openxmlformats.org/officeDocument/2006/relationships/slideLayout" Target="../slideLayouts/slideLayout92.xml"/><Relationship Id="rId10" Type="http://schemas.openxmlformats.org/officeDocument/2006/relationships/slideLayout" Target="../slideLayouts/slideLayout93.xml"/><Relationship Id="rId11" Type="http://schemas.openxmlformats.org/officeDocument/2006/relationships/slideLayout" Target="../slideLayouts/slideLayout94.xml"/><Relationship Id="rId12" Type="http://schemas.openxmlformats.org/officeDocument/2006/relationships/slideLayout" Target="../slideLayouts/slideLayout95.xml"/><Relationship Id="rId13" Type="http://schemas.openxmlformats.org/officeDocument/2006/relationships/slideLayout" Target="../slideLayouts/slideLayout96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7.xml"/><Relationship Id="rId3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9.xml"/><Relationship Id="rId5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1.xml"/><Relationship Id="rId7" Type="http://schemas.openxmlformats.org/officeDocument/2006/relationships/slideLayout" Target="../slideLayouts/slideLayout102.xml"/><Relationship Id="rId8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06.xml"/><Relationship Id="rId12" Type="http://schemas.openxmlformats.org/officeDocument/2006/relationships/slideLayout" Target="../slideLayouts/slideLayout107.xml"/><Relationship Id="rId13" Type="http://schemas.openxmlformats.org/officeDocument/2006/relationships/slideLayout" Target="../slideLayouts/slideLayout10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2c3e5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0"/>
            <a:ext cx="10078560" cy="5038560"/>
          </a:xfrm>
          <a:prstGeom prst="rect">
            <a:avLst/>
          </a:prstGeom>
          <a:solidFill>
            <a:srgbClr val="1abc9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Click to edit the title text format</a:t>
            </a:r>
            <a:endParaRPr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Click to edit the outline text format</a:t>
            </a:r>
            <a:endParaRPr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Second Outline Level</a:t>
            </a:r>
            <a:endParaRPr lang="en-US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Third Outline Level</a:t>
            </a:r>
            <a:endParaRPr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Fourth Outline Level</a:t>
            </a:r>
            <a:endParaRPr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Fifth Outline Level</a:t>
            </a:r>
            <a:endParaRPr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Sixth Outline Level</a:t>
            </a:r>
            <a:endParaRPr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Seventh Outline Level</a:t>
            </a:r>
            <a:endParaRPr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CustomShape 1"/>
          <p:cNvSpPr/>
          <p:nvPr/>
        </p:nvSpPr>
        <p:spPr>
          <a:xfrm>
            <a:off x="0" y="7200000"/>
            <a:ext cx="10078560" cy="358560"/>
          </a:xfrm>
          <a:prstGeom prst="rect">
            <a:avLst/>
          </a:prstGeom>
          <a:solidFill>
            <a:srgbClr val="2c3e50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3" name="CustomShape 2"/>
          <p:cNvSpPr/>
          <p:nvPr/>
        </p:nvSpPr>
        <p:spPr>
          <a:xfrm>
            <a:off x="0" y="0"/>
            <a:ext cx="10078560" cy="1618560"/>
          </a:xfrm>
          <a:prstGeom prst="rect">
            <a:avLst/>
          </a:prstGeom>
          <a:solidFill>
            <a:srgbClr val="2c3e50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4" name="CustomShape 3"/>
          <p:cNvSpPr/>
          <p:nvPr/>
        </p:nvSpPr>
        <p:spPr>
          <a:xfrm>
            <a:off x="9270000" y="6894000"/>
            <a:ext cx="538560" cy="538560"/>
          </a:xfrm>
          <a:prstGeom prst="ellipse">
            <a:avLst/>
          </a:prstGeom>
          <a:solidFill>
            <a:srgbClr val="1abc9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5" name="PlaceHolder 4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356" name="PlaceHolder 5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280" cy="43833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Click to edit the outline text format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Second Outline Level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Third Outline Level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Fourth Outline Level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Fifth Outline Level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Sixth Outline Level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Seventh Outline Level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  <p:sldLayoutId id="2147483777" r:id="rId13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CustomShape 1"/>
          <p:cNvSpPr/>
          <p:nvPr/>
        </p:nvSpPr>
        <p:spPr>
          <a:xfrm>
            <a:off x="0" y="7200000"/>
            <a:ext cx="10078560" cy="358560"/>
          </a:xfrm>
          <a:prstGeom prst="rect">
            <a:avLst/>
          </a:prstGeom>
          <a:solidFill>
            <a:srgbClr val="2c3e50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2" name="CustomShape 2"/>
          <p:cNvSpPr/>
          <p:nvPr/>
        </p:nvSpPr>
        <p:spPr>
          <a:xfrm>
            <a:off x="0" y="0"/>
            <a:ext cx="10078560" cy="1618560"/>
          </a:xfrm>
          <a:prstGeom prst="rect">
            <a:avLst/>
          </a:prstGeom>
          <a:solidFill>
            <a:srgbClr val="2c3e50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3" name="CustomShape 3"/>
          <p:cNvSpPr/>
          <p:nvPr/>
        </p:nvSpPr>
        <p:spPr>
          <a:xfrm>
            <a:off x="9270000" y="6894000"/>
            <a:ext cx="538560" cy="538560"/>
          </a:xfrm>
          <a:prstGeom prst="ellipse">
            <a:avLst/>
          </a:prstGeom>
          <a:solidFill>
            <a:srgbClr val="1abc9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4" name="PlaceHolder 4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Click to edit the title text format</a:t>
            </a:r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395" name="PlaceHolder 5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Click to edit the outline text format</a:t>
            </a:r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Second Outline Level</a:t>
            </a:r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Third Outline Level</a:t>
            </a:r>
            <a:endParaRPr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Fourth Outline Level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Fifth Outline Level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Sixth Outline Level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Seventh Outline Level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  <p:sldLayoutId id="2147483789" r:id="rId12"/>
    <p:sldLayoutId id="214748379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CustomShape 1"/>
          <p:cNvSpPr/>
          <p:nvPr/>
        </p:nvSpPr>
        <p:spPr>
          <a:xfrm>
            <a:off x="0" y="7200000"/>
            <a:ext cx="10078560" cy="358560"/>
          </a:xfrm>
          <a:prstGeom prst="rect">
            <a:avLst/>
          </a:prstGeom>
          <a:solidFill>
            <a:srgbClr val="2c3e50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" name="CustomShape 2"/>
          <p:cNvSpPr/>
          <p:nvPr/>
        </p:nvSpPr>
        <p:spPr>
          <a:xfrm>
            <a:off x="0" y="0"/>
            <a:ext cx="10078560" cy="1618560"/>
          </a:xfrm>
          <a:prstGeom prst="rect">
            <a:avLst/>
          </a:prstGeom>
          <a:solidFill>
            <a:srgbClr val="2c3e50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" name="CustomShape 3"/>
          <p:cNvSpPr/>
          <p:nvPr/>
        </p:nvSpPr>
        <p:spPr>
          <a:xfrm>
            <a:off x="9270000" y="6894000"/>
            <a:ext cx="538560" cy="538560"/>
          </a:xfrm>
          <a:prstGeom prst="ellipse">
            <a:avLst/>
          </a:prstGeom>
          <a:solidFill>
            <a:srgbClr val="1abc9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PlaceHolder 4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Click to edit the title text format</a:t>
            </a:r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Click to edit the outline text format</a:t>
            </a:r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Second Outline Level</a:t>
            </a:r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Third Outline Level</a:t>
            </a:r>
            <a:endParaRPr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Fourth Outline Level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Fifth Outline Level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Sixth Outline Level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Seventh Outline Level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0" y="7200000"/>
            <a:ext cx="10078560" cy="358560"/>
          </a:xfrm>
          <a:prstGeom prst="rect">
            <a:avLst/>
          </a:prstGeom>
          <a:solidFill>
            <a:srgbClr val="2c3e50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" name="CustomShape 2"/>
          <p:cNvSpPr/>
          <p:nvPr/>
        </p:nvSpPr>
        <p:spPr>
          <a:xfrm>
            <a:off x="0" y="0"/>
            <a:ext cx="10078560" cy="1618560"/>
          </a:xfrm>
          <a:prstGeom prst="rect">
            <a:avLst/>
          </a:prstGeom>
          <a:solidFill>
            <a:srgbClr val="2c3e50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" name="CustomShape 3"/>
          <p:cNvSpPr/>
          <p:nvPr/>
        </p:nvSpPr>
        <p:spPr>
          <a:xfrm>
            <a:off x="9270000" y="6894000"/>
            <a:ext cx="538560" cy="538560"/>
          </a:xfrm>
          <a:prstGeom prst="ellipse">
            <a:avLst/>
          </a:prstGeom>
          <a:solidFill>
            <a:srgbClr val="1abc9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" name="PlaceHolder 4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Click to edit the title text format</a:t>
            </a:r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Click to edit the outline text format</a:t>
            </a:r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Second Outline Level</a:t>
            </a:r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Third Outline Level</a:t>
            </a:r>
            <a:endParaRPr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Fourth Outline Level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Fifth Outline Level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Sixth Outline Level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Seventh Outline Level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0" y="7200000"/>
            <a:ext cx="10078560" cy="358560"/>
          </a:xfrm>
          <a:prstGeom prst="rect">
            <a:avLst/>
          </a:prstGeom>
          <a:solidFill>
            <a:srgbClr val="2c3e50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6" name="CustomShape 2"/>
          <p:cNvSpPr/>
          <p:nvPr/>
        </p:nvSpPr>
        <p:spPr>
          <a:xfrm>
            <a:off x="0" y="0"/>
            <a:ext cx="10078560" cy="1618560"/>
          </a:xfrm>
          <a:prstGeom prst="rect">
            <a:avLst/>
          </a:prstGeom>
          <a:solidFill>
            <a:srgbClr val="2c3e50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7" name="CustomShape 3"/>
          <p:cNvSpPr/>
          <p:nvPr/>
        </p:nvSpPr>
        <p:spPr>
          <a:xfrm>
            <a:off x="9270000" y="6894000"/>
            <a:ext cx="538560" cy="538560"/>
          </a:xfrm>
          <a:prstGeom prst="ellipse">
            <a:avLst/>
          </a:prstGeom>
          <a:solidFill>
            <a:srgbClr val="1abc9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8" name="PlaceHolder 4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280" cy="43833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Click to edit the outline text format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Second Outline Level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Third Outline Level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Fourth Outline Level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Fifth Outline Level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Sixth Outline Level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Seventh Outline Level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0" y="7200000"/>
            <a:ext cx="10078560" cy="358560"/>
          </a:xfrm>
          <a:prstGeom prst="rect">
            <a:avLst/>
          </a:prstGeom>
          <a:solidFill>
            <a:srgbClr val="2c3e50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5" name="CustomShape 2"/>
          <p:cNvSpPr/>
          <p:nvPr/>
        </p:nvSpPr>
        <p:spPr>
          <a:xfrm>
            <a:off x="0" y="0"/>
            <a:ext cx="10078560" cy="1618560"/>
          </a:xfrm>
          <a:prstGeom prst="rect">
            <a:avLst/>
          </a:prstGeom>
          <a:solidFill>
            <a:srgbClr val="2c3e50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6" name="CustomShape 3"/>
          <p:cNvSpPr/>
          <p:nvPr/>
        </p:nvSpPr>
        <p:spPr>
          <a:xfrm>
            <a:off x="9270000" y="6894000"/>
            <a:ext cx="538560" cy="538560"/>
          </a:xfrm>
          <a:prstGeom prst="ellipse">
            <a:avLst/>
          </a:prstGeom>
          <a:solidFill>
            <a:srgbClr val="1abc9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7" name="PlaceHolder 4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Click to edit the title text format</a:t>
            </a:r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58" name="PlaceHolder 5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Click to edit the outline text format</a:t>
            </a:r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Second Outline Level</a:t>
            </a:r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Third Outline Level</a:t>
            </a:r>
            <a:endParaRPr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Fourth Outline Level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Fifth Outline Level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Sixth Outline Level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Seventh Outline Level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CustomShape 1"/>
          <p:cNvSpPr/>
          <p:nvPr/>
        </p:nvSpPr>
        <p:spPr>
          <a:xfrm>
            <a:off x="0" y="7200000"/>
            <a:ext cx="10078560" cy="358560"/>
          </a:xfrm>
          <a:prstGeom prst="rect">
            <a:avLst/>
          </a:prstGeom>
          <a:solidFill>
            <a:srgbClr val="2c3e50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4" name="CustomShape 2"/>
          <p:cNvSpPr/>
          <p:nvPr/>
        </p:nvSpPr>
        <p:spPr>
          <a:xfrm>
            <a:off x="0" y="0"/>
            <a:ext cx="10078560" cy="1618560"/>
          </a:xfrm>
          <a:prstGeom prst="rect">
            <a:avLst/>
          </a:prstGeom>
          <a:solidFill>
            <a:srgbClr val="2c3e50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5" name="CustomShape 3"/>
          <p:cNvSpPr/>
          <p:nvPr/>
        </p:nvSpPr>
        <p:spPr>
          <a:xfrm>
            <a:off x="9270000" y="6894000"/>
            <a:ext cx="538560" cy="538560"/>
          </a:xfrm>
          <a:prstGeom prst="ellipse">
            <a:avLst/>
          </a:prstGeom>
          <a:solidFill>
            <a:srgbClr val="1abc9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6" name="PlaceHolder 4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Click to edit the title text format</a:t>
            </a:r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97" name="PlaceHolder 5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Click to edit the outline text format</a:t>
            </a:r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Second Outline Level</a:t>
            </a:r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Third Outline Level</a:t>
            </a:r>
            <a:endParaRPr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Fourth Outline Level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Fifth Outline Level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Sixth Outline Level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Seventh Outline Level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CustomShape 1"/>
          <p:cNvSpPr/>
          <p:nvPr/>
        </p:nvSpPr>
        <p:spPr>
          <a:xfrm>
            <a:off x="0" y="7200000"/>
            <a:ext cx="10078560" cy="358560"/>
          </a:xfrm>
          <a:prstGeom prst="rect">
            <a:avLst/>
          </a:prstGeom>
          <a:solidFill>
            <a:srgbClr val="2c3e50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3" name="CustomShape 2"/>
          <p:cNvSpPr/>
          <p:nvPr/>
        </p:nvSpPr>
        <p:spPr>
          <a:xfrm>
            <a:off x="0" y="0"/>
            <a:ext cx="10078560" cy="1618560"/>
          </a:xfrm>
          <a:prstGeom prst="rect">
            <a:avLst/>
          </a:prstGeom>
          <a:solidFill>
            <a:srgbClr val="2c3e50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4" name="CustomShape 3"/>
          <p:cNvSpPr/>
          <p:nvPr/>
        </p:nvSpPr>
        <p:spPr>
          <a:xfrm>
            <a:off x="9270000" y="6894000"/>
            <a:ext cx="538560" cy="538560"/>
          </a:xfrm>
          <a:prstGeom prst="ellipse">
            <a:avLst/>
          </a:prstGeom>
          <a:solidFill>
            <a:srgbClr val="1abc9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5" name="PlaceHolder 4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36" name="PlaceHolder 5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43833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Click to edit the outline text format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Second Outline Level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Third Outline Level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Fourth Outline Level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Fifth Outline Level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Sixth Outline Level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Seventh Outline Level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37" name="PlaceHolder 6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43833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Click to edit the outline text format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Second Outline Level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Third Outline Level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Fourth Outline Level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Fifth Outline Level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Sixth Outline Level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Seventh Outline Level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CustomShape 1"/>
          <p:cNvSpPr/>
          <p:nvPr/>
        </p:nvSpPr>
        <p:spPr>
          <a:xfrm>
            <a:off x="0" y="7200000"/>
            <a:ext cx="10078560" cy="358560"/>
          </a:xfrm>
          <a:prstGeom prst="rect">
            <a:avLst/>
          </a:prstGeom>
          <a:solidFill>
            <a:srgbClr val="2c3e50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3" name="CustomShape 2"/>
          <p:cNvSpPr/>
          <p:nvPr/>
        </p:nvSpPr>
        <p:spPr>
          <a:xfrm>
            <a:off x="0" y="0"/>
            <a:ext cx="10078560" cy="1618560"/>
          </a:xfrm>
          <a:prstGeom prst="rect">
            <a:avLst/>
          </a:prstGeom>
          <a:solidFill>
            <a:srgbClr val="2c3e50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4" name="CustomShape 3"/>
          <p:cNvSpPr/>
          <p:nvPr/>
        </p:nvSpPr>
        <p:spPr>
          <a:xfrm>
            <a:off x="9270000" y="6894000"/>
            <a:ext cx="538560" cy="538560"/>
          </a:xfrm>
          <a:prstGeom prst="ellipse">
            <a:avLst/>
          </a:prstGeom>
          <a:solidFill>
            <a:srgbClr val="1abc9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5" name="PlaceHolder 4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76" name="PlaceHolder 5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280" cy="20905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Click to edit the outline text format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Second Outline Level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Third Outline Level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Fourth Outline Level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Fifth Outline Level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Sixth Outline Level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Seventh Outline Level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77" name="PlaceHolder 6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280" cy="20905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Click to edit the outline text format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Second Outline Level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Third Outline Level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Fourth Outline Level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Fifth Outline Level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Sixth Outline Level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Seventh Outline Level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CustomShape 1"/>
          <p:cNvSpPr/>
          <p:nvPr/>
        </p:nvSpPr>
        <p:spPr>
          <a:xfrm>
            <a:off x="0" y="7200000"/>
            <a:ext cx="10078560" cy="358560"/>
          </a:xfrm>
          <a:prstGeom prst="rect">
            <a:avLst/>
          </a:prstGeom>
          <a:solidFill>
            <a:srgbClr val="2c3e50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3" name="CustomShape 2"/>
          <p:cNvSpPr/>
          <p:nvPr/>
        </p:nvSpPr>
        <p:spPr>
          <a:xfrm>
            <a:off x="0" y="0"/>
            <a:ext cx="10078560" cy="1618560"/>
          </a:xfrm>
          <a:prstGeom prst="rect">
            <a:avLst/>
          </a:prstGeom>
          <a:solidFill>
            <a:srgbClr val="2c3e50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4" name="CustomShape 3"/>
          <p:cNvSpPr/>
          <p:nvPr/>
        </p:nvSpPr>
        <p:spPr>
          <a:xfrm>
            <a:off x="9270000" y="6894000"/>
            <a:ext cx="538560" cy="538560"/>
          </a:xfrm>
          <a:prstGeom prst="ellipse">
            <a:avLst/>
          </a:prstGeom>
          <a:solidFill>
            <a:srgbClr val="1abc9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5" name="PlaceHolder 4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316" name="PlaceHolder 5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280" cy="20905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Click to edit the outline text format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Second Outline Level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Third Outline Level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Fourth Outline Level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Fifth Outline Level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Sixth Outline Level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Seventh Outline Level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317" name="PlaceHolder 6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280" cy="20905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Click to edit the outline text format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Second Outline Level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Third Outline Level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Fourth Outline Level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Fifth Outline Level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Sixth Outline Level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Seventh Outline Level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  <p:sldLayoutId id="2147483764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6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4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6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6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6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6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9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6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9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6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6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6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6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9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9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1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9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3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3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6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3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3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6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22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23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3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hyperlink" Target="https://docs.mongodb.com/" TargetMode="External"/><Relationship Id="rId2" Type="http://schemas.openxmlformats.org/officeDocument/2006/relationships/hyperlink" Target="https://university.mongodb.com/" TargetMode="External"/><Relationship Id="rId3" Type="http://schemas.openxmlformats.org/officeDocument/2006/relationships/slideLayout" Target="../slideLayouts/slideLayout12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CustomShape 1"/>
          <p:cNvSpPr/>
          <p:nvPr/>
        </p:nvSpPr>
        <p:spPr>
          <a:xfrm>
            <a:off x="360000" y="3780000"/>
            <a:ext cx="9358560" cy="95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  <a:ea typeface="DejaVu Sans"/>
              </a:rPr>
              <a:t>Introduction to MongoDB</a:t>
            </a:r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431" name="CustomShape 2"/>
          <p:cNvSpPr/>
          <p:nvPr/>
        </p:nvSpPr>
        <p:spPr>
          <a:xfrm>
            <a:off x="360000" y="5220000"/>
            <a:ext cx="9358560" cy="197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2" name="CustomShape 3"/>
          <p:cNvSpPr/>
          <p:nvPr/>
        </p:nvSpPr>
        <p:spPr>
          <a:xfrm>
            <a:off x="1737360" y="5486400"/>
            <a:ext cx="7222320" cy="41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DejaVu Sans"/>
                <a:ea typeface="DejaVu Sans"/>
              </a:rPr>
              <a:t>By Igor Huk</a:t>
            </a:r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CustomShape 1"/>
          <p:cNvSpPr/>
          <p:nvPr/>
        </p:nvSpPr>
        <p:spPr>
          <a:xfrm>
            <a:off x="504000" y="301320"/>
            <a:ext cx="907128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DejaVu Sans"/>
                <a:ea typeface="DejaVu Sans"/>
              </a:rPr>
              <a:t>findOneAndDelete()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450" name="CustomShape 2"/>
          <p:cNvSpPr/>
          <p:nvPr/>
        </p:nvSpPr>
        <p:spPr>
          <a:xfrm>
            <a:off x="504000" y="1768680"/>
            <a:ext cx="907128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r>
              <a:rPr lang="en-US" sz="3200" spc="-1" strike="noStrike">
                <a:solidFill>
                  <a:srgbClr val="663300"/>
                </a:solidFill>
                <a:uFill>
                  <a:solidFill>
                    <a:srgbClr val="ffffff"/>
                  </a:solidFill>
                </a:uFill>
                <a:latin typeface="DejaVu Sans"/>
                <a:ea typeface="DejaVu Sans"/>
              </a:rPr>
              <a:t>db.collection.findOneAndDelete(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r>
              <a:rPr lang="en-US" sz="3200" spc="-1" strike="noStrike">
                <a:solidFill>
                  <a:srgbClr val="663300"/>
                </a:solidFill>
                <a:uFill>
                  <a:solidFill>
                    <a:srgbClr val="ffffff"/>
                  </a:solidFill>
                </a:uFill>
                <a:latin typeface="DejaVu Sans"/>
                <a:ea typeface="DejaVu Sans"/>
              </a:rPr>
              <a:t>   </a:t>
            </a:r>
            <a:r>
              <a:rPr lang="en-US" sz="3200" spc="-1" strike="noStrike">
                <a:solidFill>
                  <a:srgbClr val="663300"/>
                </a:solidFill>
                <a:uFill>
                  <a:solidFill>
                    <a:srgbClr val="ffffff"/>
                  </a:solidFill>
                </a:uFill>
                <a:latin typeface="DejaVu Sans"/>
                <a:ea typeface="DejaVu Sans"/>
              </a:rPr>
              <a:t>&lt;filter&gt;,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r>
              <a:rPr lang="en-US" sz="3200" spc="-1" strike="noStrike">
                <a:solidFill>
                  <a:srgbClr val="663300"/>
                </a:solidFill>
                <a:uFill>
                  <a:solidFill>
                    <a:srgbClr val="ffffff"/>
                  </a:solidFill>
                </a:uFill>
                <a:latin typeface="DejaVu Sans"/>
                <a:ea typeface="DejaVu Sans"/>
              </a:rPr>
              <a:t>   </a:t>
            </a:r>
            <a:r>
              <a:rPr lang="en-US" sz="3200" spc="-1" strike="noStrike">
                <a:solidFill>
                  <a:srgbClr val="663300"/>
                </a:solidFill>
                <a:uFill>
                  <a:solidFill>
                    <a:srgbClr val="ffffff"/>
                  </a:solidFill>
                </a:uFill>
                <a:latin typeface="DejaVu Sans"/>
                <a:ea typeface="DejaVu Sans"/>
              </a:rPr>
              <a:t>{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r>
              <a:rPr lang="en-US" sz="3200" spc="-1" strike="noStrike">
                <a:solidFill>
                  <a:srgbClr val="663300"/>
                </a:solidFill>
                <a:uFill>
                  <a:solidFill>
                    <a:srgbClr val="ffffff"/>
                  </a:solidFill>
                </a:uFill>
                <a:latin typeface="DejaVu Sans"/>
                <a:ea typeface="DejaVu Sans"/>
              </a:rPr>
              <a:t>     </a:t>
            </a:r>
            <a:r>
              <a:rPr lang="en-US" sz="3200" spc="-1" strike="noStrike">
                <a:solidFill>
                  <a:srgbClr val="663300"/>
                </a:solidFill>
                <a:uFill>
                  <a:solidFill>
                    <a:srgbClr val="ffffff"/>
                  </a:solidFill>
                </a:uFill>
                <a:latin typeface="DejaVu Sans"/>
                <a:ea typeface="DejaVu Sans"/>
              </a:rPr>
              <a:t>projection: &lt;document&gt;,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r>
              <a:rPr lang="en-US" sz="3200" spc="-1" strike="noStrike">
                <a:solidFill>
                  <a:srgbClr val="663300"/>
                </a:solidFill>
                <a:uFill>
                  <a:solidFill>
                    <a:srgbClr val="ffffff"/>
                  </a:solidFill>
                </a:uFill>
                <a:latin typeface="DejaVu Sans"/>
                <a:ea typeface="DejaVu Sans"/>
              </a:rPr>
              <a:t>     </a:t>
            </a:r>
            <a:r>
              <a:rPr lang="en-US" sz="3200" spc="-1" strike="noStrike">
                <a:solidFill>
                  <a:srgbClr val="663300"/>
                </a:solidFill>
                <a:uFill>
                  <a:solidFill>
                    <a:srgbClr val="ffffff"/>
                  </a:solidFill>
                </a:uFill>
                <a:latin typeface="DejaVu Sans"/>
                <a:ea typeface="DejaVu Sans"/>
              </a:rPr>
              <a:t>sort: &lt;document&gt;,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r>
              <a:rPr lang="en-US" sz="3200" spc="-1" strike="noStrike">
                <a:solidFill>
                  <a:srgbClr val="663300"/>
                </a:solidFill>
                <a:uFill>
                  <a:solidFill>
                    <a:srgbClr val="ffffff"/>
                  </a:solidFill>
                </a:uFill>
                <a:latin typeface="DejaVu Sans"/>
                <a:ea typeface="DejaVu Sans"/>
              </a:rPr>
              <a:t>     </a:t>
            </a:r>
            <a:r>
              <a:rPr lang="en-US" sz="3200" spc="-1" strike="noStrike">
                <a:solidFill>
                  <a:srgbClr val="663300"/>
                </a:solidFill>
                <a:uFill>
                  <a:solidFill>
                    <a:srgbClr val="ffffff"/>
                  </a:solidFill>
                </a:uFill>
                <a:latin typeface="DejaVu Sans"/>
                <a:ea typeface="DejaVu Sans"/>
              </a:rPr>
              <a:t>maxTimeMS: &lt;number&gt;,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r>
              <a:rPr lang="en-US" sz="3200" spc="-1" strike="noStrike">
                <a:solidFill>
                  <a:srgbClr val="663300"/>
                </a:solidFill>
                <a:uFill>
                  <a:solidFill>
                    <a:srgbClr val="ffffff"/>
                  </a:solidFill>
                </a:uFill>
                <a:latin typeface="DejaVu Sans"/>
                <a:ea typeface="DejaVu Sans"/>
              </a:rPr>
              <a:t>   </a:t>
            </a:r>
            <a:r>
              <a:rPr lang="en-US" sz="3200" spc="-1" strike="noStrike">
                <a:solidFill>
                  <a:srgbClr val="663300"/>
                </a:solidFill>
                <a:uFill>
                  <a:solidFill>
                    <a:srgbClr val="ffffff"/>
                  </a:solidFill>
                </a:uFill>
                <a:latin typeface="DejaVu Sans"/>
                <a:ea typeface="DejaVu Sans"/>
              </a:rPr>
              <a:t>}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r>
              <a:rPr lang="en-US" sz="3200" spc="-1" strike="noStrike">
                <a:solidFill>
                  <a:srgbClr val="663300"/>
                </a:solidFill>
                <a:uFill>
                  <a:solidFill>
                    <a:srgbClr val="ffffff"/>
                  </a:solidFill>
                </a:uFill>
                <a:latin typeface="DejaVu Sans"/>
                <a:ea typeface="DejaVu Sans"/>
              </a:rPr>
              <a:t>)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CustomShape 1"/>
          <p:cNvSpPr/>
          <p:nvPr/>
        </p:nvSpPr>
        <p:spPr>
          <a:xfrm>
            <a:off x="504000" y="301320"/>
            <a:ext cx="907128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DejaVu Sans"/>
                <a:ea typeface="DejaVu Sans"/>
              </a:rPr>
              <a:t>findOneAndReplace()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452" name="CustomShape 2"/>
          <p:cNvSpPr/>
          <p:nvPr/>
        </p:nvSpPr>
        <p:spPr>
          <a:xfrm>
            <a:off x="504000" y="1768680"/>
            <a:ext cx="907128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r>
              <a:rPr lang="en-US" sz="3200" spc="-1" strike="noStrike">
                <a:solidFill>
                  <a:srgbClr val="663300"/>
                </a:solidFill>
                <a:uFill>
                  <a:solidFill>
                    <a:srgbClr val="ffffff"/>
                  </a:solidFill>
                </a:uFill>
                <a:latin typeface="DejaVu Sans"/>
                <a:ea typeface="DejaVu Sans"/>
              </a:rPr>
              <a:t>db.collection.findOneAndReplace(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r>
              <a:rPr lang="en-US" sz="3200" spc="-1" strike="noStrike">
                <a:solidFill>
                  <a:srgbClr val="663300"/>
                </a:solidFill>
                <a:uFill>
                  <a:solidFill>
                    <a:srgbClr val="ffffff"/>
                  </a:solidFill>
                </a:uFill>
                <a:latin typeface="DejaVu Sans"/>
                <a:ea typeface="DejaVu Sans"/>
              </a:rPr>
              <a:t>   </a:t>
            </a:r>
            <a:r>
              <a:rPr lang="en-US" sz="3200" spc="-1" strike="noStrike">
                <a:solidFill>
                  <a:srgbClr val="663300"/>
                </a:solidFill>
                <a:uFill>
                  <a:solidFill>
                    <a:srgbClr val="ffffff"/>
                  </a:solidFill>
                </a:uFill>
                <a:latin typeface="DejaVu Sans"/>
                <a:ea typeface="DejaVu Sans"/>
              </a:rPr>
              <a:t>&lt;filter&gt;,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r>
              <a:rPr lang="en-US" sz="3200" spc="-1" strike="noStrike">
                <a:solidFill>
                  <a:srgbClr val="663300"/>
                </a:solidFill>
                <a:uFill>
                  <a:solidFill>
                    <a:srgbClr val="ffffff"/>
                  </a:solidFill>
                </a:uFill>
                <a:latin typeface="DejaVu Sans"/>
                <a:ea typeface="DejaVu Sans"/>
              </a:rPr>
              <a:t>   </a:t>
            </a:r>
            <a:r>
              <a:rPr lang="en-US" sz="3200" spc="-1" strike="noStrike">
                <a:solidFill>
                  <a:srgbClr val="663300"/>
                </a:solidFill>
                <a:uFill>
                  <a:solidFill>
                    <a:srgbClr val="ffffff"/>
                  </a:solidFill>
                </a:uFill>
                <a:latin typeface="DejaVu Sans"/>
                <a:ea typeface="DejaVu Sans"/>
              </a:rPr>
              <a:t>&lt;replacement&gt;,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r>
              <a:rPr lang="en-US" sz="3200" spc="-1" strike="noStrike">
                <a:solidFill>
                  <a:srgbClr val="663300"/>
                </a:solidFill>
                <a:uFill>
                  <a:solidFill>
                    <a:srgbClr val="ffffff"/>
                  </a:solidFill>
                </a:uFill>
                <a:latin typeface="DejaVu Sans"/>
                <a:ea typeface="DejaVu Sans"/>
              </a:rPr>
              <a:t>   </a:t>
            </a:r>
            <a:r>
              <a:rPr lang="en-US" sz="3200" spc="-1" strike="noStrike">
                <a:solidFill>
                  <a:srgbClr val="663300"/>
                </a:solidFill>
                <a:uFill>
                  <a:solidFill>
                    <a:srgbClr val="ffffff"/>
                  </a:solidFill>
                </a:uFill>
                <a:latin typeface="DejaVu Sans"/>
                <a:ea typeface="DejaVu Sans"/>
              </a:rPr>
              <a:t>{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r>
              <a:rPr lang="en-US" sz="3200" spc="-1" strike="noStrike">
                <a:solidFill>
                  <a:srgbClr val="663300"/>
                </a:solidFill>
                <a:uFill>
                  <a:solidFill>
                    <a:srgbClr val="ffffff"/>
                  </a:solidFill>
                </a:uFill>
                <a:latin typeface="DejaVu Sans"/>
                <a:ea typeface="DejaVu Sans"/>
              </a:rPr>
              <a:t>     </a:t>
            </a:r>
            <a:r>
              <a:rPr lang="en-US" sz="3200" spc="-1" strike="noStrike">
                <a:solidFill>
                  <a:srgbClr val="663300"/>
                </a:solidFill>
                <a:uFill>
                  <a:solidFill>
                    <a:srgbClr val="ffffff"/>
                  </a:solidFill>
                </a:uFill>
                <a:latin typeface="DejaVu Sans"/>
                <a:ea typeface="DejaVu Sans"/>
              </a:rPr>
              <a:t>projection: &lt;document&gt;,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r>
              <a:rPr lang="en-US" sz="3200" spc="-1" strike="noStrike">
                <a:solidFill>
                  <a:srgbClr val="663300"/>
                </a:solidFill>
                <a:uFill>
                  <a:solidFill>
                    <a:srgbClr val="ffffff"/>
                  </a:solidFill>
                </a:uFill>
                <a:latin typeface="DejaVu Sans"/>
                <a:ea typeface="DejaVu Sans"/>
              </a:rPr>
              <a:t>     </a:t>
            </a:r>
            <a:r>
              <a:rPr lang="en-US" sz="3200" spc="-1" strike="noStrike">
                <a:solidFill>
                  <a:srgbClr val="663300"/>
                </a:solidFill>
                <a:uFill>
                  <a:solidFill>
                    <a:srgbClr val="ffffff"/>
                  </a:solidFill>
                </a:uFill>
                <a:latin typeface="DejaVu Sans"/>
                <a:ea typeface="DejaVu Sans"/>
              </a:rPr>
              <a:t>sort: &lt;document&gt;,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r>
              <a:rPr lang="en-US" sz="3200" spc="-1" strike="noStrike">
                <a:solidFill>
                  <a:srgbClr val="663300"/>
                </a:solidFill>
                <a:uFill>
                  <a:solidFill>
                    <a:srgbClr val="ffffff"/>
                  </a:solidFill>
                </a:uFill>
                <a:latin typeface="DejaVu Sans"/>
                <a:ea typeface="DejaVu Sans"/>
              </a:rPr>
              <a:t>     </a:t>
            </a:r>
            <a:r>
              <a:rPr lang="en-US" sz="3200" spc="-1" strike="noStrike">
                <a:solidFill>
                  <a:srgbClr val="663300"/>
                </a:solidFill>
                <a:uFill>
                  <a:solidFill>
                    <a:srgbClr val="ffffff"/>
                  </a:solidFill>
                </a:uFill>
                <a:latin typeface="DejaVu Sans"/>
                <a:ea typeface="DejaVu Sans"/>
              </a:rPr>
              <a:t>maxTimeMS: &lt;number&gt;,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r>
              <a:rPr lang="en-US" sz="3200" spc="-1" strike="noStrike">
                <a:solidFill>
                  <a:srgbClr val="663300"/>
                </a:solidFill>
                <a:uFill>
                  <a:solidFill>
                    <a:srgbClr val="ffffff"/>
                  </a:solidFill>
                </a:uFill>
                <a:latin typeface="DejaVu Sans"/>
                <a:ea typeface="DejaVu Sans"/>
              </a:rPr>
              <a:t>     </a:t>
            </a:r>
            <a:r>
              <a:rPr lang="en-US" sz="3200" spc="-1" strike="noStrike">
                <a:solidFill>
                  <a:srgbClr val="663300"/>
                </a:solidFill>
                <a:uFill>
                  <a:solidFill>
                    <a:srgbClr val="ffffff"/>
                  </a:solidFill>
                </a:uFill>
                <a:latin typeface="DejaVu Sans"/>
                <a:ea typeface="DejaVu Sans"/>
              </a:rPr>
              <a:t>upsert: &lt;boolean&gt;,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r>
              <a:rPr lang="en-US" sz="3200" spc="-1" strike="noStrike">
                <a:solidFill>
                  <a:srgbClr val="663300"/>
                </a:solidFill>
                <a:uFill>
                  <a:solidFill>
                    <a:srgbClr val="ffffff"/>
                  </a:solidFill>
                </a:uFill>
                <a:latin typeface="DejaVu Sans"/>
                <a:ea typeface="DejaVu Sans"/>
              </a:rPr>
              <a:t>     </a:t>
            </a:r>
            <a:r>
              <a:rPr lang="en-US" sz="3200" spc="-1" strike="noStrike">
                <a:solidFill>
                  <a:srgbClr val="663300"/>
                </a:solidFill>
                <a:uFill>
                  <a:solidFill>
                    <a:srgbClr val="ffffff"/>
                  </a:solidFill>
                </a:uFill>
                <a:latin typeface="DejaVu Sans"/>
                <a:ea typeface="DejaVu Sans"/>
              </a:rPr>
              <a:t>returnNewDocument: &lt;boolean&gt;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r>
              <a:rPr lang="en-US" sz="3200" spc="-1" strike="noStrike">
                <a:solidFill>
                  <a:srgbClr val="663300"/>
                </a:solidFill>
                <a:uFill>
                  <a:solidFill>
                    <a:srgbClr val="ffffff"/>
                  </a:solidFill>
                </a:uFill>
                <a:latin typeface="DejaVu Sans"/>
                <a:ea typeface="DejaVu Sans"/>
              </a:rPr>
              <a:t>   </a:t>
            </a:r>
            <a:r>
              <a:rPr lang="en-US" sz="3200" spc="-1" strike="noStrike">
                <a:solidFill>
                  <a:srgbClr val="663300"/>
                </a:solidFill>
                <a:uFill>
                  <a:solidFill>
                    <a:srgbClr val="ffffff"/>
                  </a:solidFill>
                </a:uFill>
                <a:latin typeface="DejaVu Sans"/>
                <a:ea typeface="DejaVu Sans"/>
              </a:rPr>
              <a:t>}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r>
              <a:rPr lang="en-US" sz="3200" spc="-1" strike="noStrike">
                <a:solidFill>
                  <a:srgbClr val="663300"/>
                </a:solidFill>
                <a:uFill>
                  <a:solidFill>
                    <a:srgbClr val="ffffff"/>
                  </a:solidFill>
                </a:uFill>
                <a:latin typeface="DejaVu Sans"/>
                <a:ea typeface="DejaVu Sans"/>
              </a:rPr>
              <a:t>)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CustomShape 1"/>
          <p:cNvSpPr/>
          <p:nvPr/>
        </p:nvSpPr>
        <p:spPr>
          <a:xfrm>
            <a:off x="504000" y="301320"/>
            <a:ext cx="907128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DejaVu Sans"/>
                <a:ea typeface="DejaVu Sans"/>
              </a:rPr>
              <a:t>findOneAndUpdate()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454" name="CustomShape 2"/>
          <p:cNvSpPr/>
          <p:nvPr/>
        </p:nvSpPr>
        <p:spPr>
          <a:xfrm>
            <a:off x="504000" y="1768680"/>
            <a:ext cx="907128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r>
              <a:rPr lang="en-US" sz="3200" spc="-1" strike="noStrike">
                <a:solidFill>
                  <a:srgbClr val="663300"/>
                </a:solidFill>
                <a:uFill>
                  <a:solidFill>
                    <a:srgbClr val="ffffff"/>
                  </a:solidFill>
                </a:uFill>
                <a:latin typeface="DejaVu Sans"/>
                <a:ea typeface="DejaVu Sans"/>
              </a:rPr>
              <a:t>db.collection.findOneAndUpdate(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r>
              <a:rPr lang="en-US" sz="3200" spc="-1" strike="noStrike">
                <a:solidFill>
                  <a:srgbClr val="663300"/>
                </a:solidFill>
                <a:uFill>
                  <a:solidFill>
                    <a:srgbClr val="ffffff"/>
                  </a:solidFill>
                </a:uFill>
                <a:latin typeface="DejaVu Sans"/>
                <a:ea typeface="DejaVu Sans"/>
              </a:rPr>
              <a:t>   </a:t>
            </a:r>
            <a:r>
              <a:rPr lang="en-US" sz="3200" spc="-1" strike="noStrike">
                <a:solidFill>
                  <a:srgbClr val="663300"/>
                </a:solidFill>
                <a:uFill>
                  <a:solidFill>
                    <a:srgbClr val="ffffff"/>
                  </a:solidFill>
                </a:uFill>
                <a:latin typeface="DejaVu Sans"/>
                <a:ea typeface="DejaVu Sans"/>
              </a:rPr>
              <a:t>&lt;filter&gt;,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r>
              <a:rPr lang="en-US" sz="3200" spc="-1" strike="noStrike">
                <a:solidFill>
                  <a:srgbClr val="663300"/>
                </a:solidFill>
                <a:uFill>
                  <a:solidFill>
                    <a:srgbClr val="ffffff"/>
                  </a:solidFill>
                </a:uFill>
                <a:latin typeface="DejaVu Sans"/>
                <a:ea typeface="DejaVu Sans"/>
              </a:rPr>
              <a:t>   </a:t>
            </a:r>
            <a:r>
              <a:rPr lang="en-US" sz="3200" spc="-1" strike="noStrike">
                <a:solidFill>
                  <a:srgbClr val="663300"/>
                </a:solidFill>
                <a:uFill>
                  <a:solidFill>
                    <a:srgbClr val="ffffff"/>
                  </a:solidFill>
                </a:uFill>
                <a:latin typeface="DejaVu Sans"/>
                <a:ea typeface="DejaVu Sans"/>
              </a:rPr>
              <a:t>&lt;update&gt;,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r>
              <a:rPr lang="en-US" sz="3200" spc="-1" strike="noStrike">
                <a:solidFill>
                  <a:srgbClr val="663300"/>
                </a:solidFill>
                <a:uFill>
                  <a:solidFill>
                    <a:srgbClr val="ffffff"/>
                  </a:solidFill>
                </a:uFill>
                <a:latin typeface="DejaVu Sans"/>
                <a:ea typeface="DejaVu Sans"/>
              </a:rPr>
              <a:t>   </a:t>
            </a:r>
            <a:r>
              <a:rPr lang="en-US" sz="3200" spc="-1" strike="noStrike">
                <a:solidFill>
                  <a:srgbClr val="663300"/>
                </a:solidFill>
                <a:uFill>
                  <a:solidFill>
                    <a:srgbClr val="ffffff"/>
                  </a:solidFill>
                </a:uFill>
                <a:latin typeface="DejaVu Sans"/>
                <a:ea typeface="DejaVu Sans"/>
              </a:rPr>
              <a:t>{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r>
              <a:rPr lang="en-US" sz="3200" spc="-1" strike="noStrike">
                <a:solidFill>
                  <a:srgbClr val="663300"/>
                </a:solidFill>
                <a:uFill>
                  <a:solidFill>
                    <a:srgbClr val="ffffff"/>
                  </a:solidFill>
                </a:uFill>
                <a:latin typeface="DejaVu Sans"/>
                <a:ea typeface="DejaVu Sans"/>
              </a:rPr>
              <a:t>     </a:t>
            </a:r>
            <a:r>
              <a:rPr lang="en-US" sz="3200" spc="-1" strike="noStrike">
                <a:solidFill>
                  <a:srgbClr val="663300"/>
                </a:solidFill>
                <a:uFill>
                  <a:solidFill>
                    <a:srgbClr val="ffffff"/>
                  </a:solidFill>
                </a:uFill>
                <a:latin typeface="DejaVu Sans"/>
                <a:ea typeface="DejaVu Sans"/>
              </a:rPr>
              <a:t>projection: &lt;document&gt;,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r>
              <a:rPr lang="en-US" sz="3200" spc="-1" strike="noStrike">
                <a:solidFill>
                  <a:srgbClr val="663300"/>
                </a:solidFill>
                <a:uFill>
                  <a:solidFill>
                    <a:srgbClr val="ffffff"/>
                  </a:solidFill>
                </a:uFill>
                <a:latin typeface="DejaVu Sans"/>
                <a:ea typeface="DejaVu Sans"/>
              </a:rPr>
              <a:t>     </a:t>
            </a:r>
            <a:r>
              <a:rPr lang="en-US" sz="3200" spc="-1" strike="noStrike">
                <a:solidFill>
                  <a:srgbClr val="663300"/>
                </a:solidFill>
                <a:uFill>
                  <a:solidFill>
                    <a:srgbClr val="ffffff"/>
                  </a:solidFill>
                </a:uFill>
                <a:latin typeface="DejaVu Sans"/>
                <a:ea typeface="DejaVu Sans"/>
              </a:rPr>
              <a:t>sort: &lt;document&gt;,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r>
              <a:rPr lang="en-US" sz="3200" spc="-1" strike="noStrike">
                <a:solidFill>
                  <a:srgbClr val="663300"/>
                </a:solidFill>
                <a:uFill>
                  <a:solidFill>
                    <a:srgbClr val="ffffff"/>
                  </a:solidFill>
                </a:uFill>
                <a:latin typeface="DejaVu Sans"/>
                <a:ea typeface="DejaVu Sans"/>
              </a:rPr>
              <a:t>     </a:t>
            </a:r>
            <a:r>
              <a:rPr lang="en-US" sz="3200" spc="-1" strike="noStrike">
                <a:solidFill>
                  <a:srgbClr val="663300"/>
                </a:solidFill>
                <a:uFill>
                  <a:solidFill>
                    <a:srgbClr val="ffffff"/>
                  </a:solidFill>
                </a:uFill>
                <a:latin typeface="DejaVu Sans"/>
                <a:ea typeface="DejaVu Sans"/>
              </a:rPr>
              <a:t>maxTimeMS: &lt;number&gt;,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r>
              <a:rPr lang="en-US" sz="3200" spc="-1" strike="noStrike">
                <a:solidFill>
                  <a:srgbClr val="663300"/>
                </a:solidFill>
                <a:uFill>
                  <a:solidFill>
                    <a:srgbClr val="ffffff"/>
                  </a:solidFill>
                </a:uFill>
                <a:latin typeface="DejaVu Sans"/>
                <a:ea typeface="DejaVu Sans"/>
              </a:rPr>
              <a:t>     </a:t>
            </a:r>
            <a:r>
              <a:rPr lang="en-US" sz="3200" spc="-1" strike="noStrike">
                <a:solidFill>
                  <a:srgbClr val="663300"/>
                </a:solidFill>
                <a:uFill>
                  <a:solidFill>
                    <a:srgbClr val="ffffff"/>
                  </a:solidFill>
                </a:uFill>
                <a:latin typeface="DejaVu Sans"/>
                <a:ea typeface="DejaVu Sans"/>
              </a:rPr>
              <a:t>upsert: &lt;boolean&gt;,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r>
              <a:rPr lang="en-US" sz="3200" spc="-1" strike="noStrike">
                <a:solidFill>
                  <a:srgbClr val="663300"/>
                </a:solidFill>
                <a:uFill>
                  <a:solidFill>
                    <a:srgbClr val="ffffff"/>
                  </a:solidFill>
                </a:uFill>
                <a:latin typeface="DejaVu Sans"/>
                <a:ea typeface="DejaVu Sans"/>
              </a:rPr>
              <a:t>     </a:t>
            </a:r>
            <a:r>
              <a:rPr lang="en-US" sz="3200" spc="-1" strike="noStrike">
                <a:solidFill>
                  <a:srgbClr val="663300"/>
                </a:solidFill>
                <a:uFill>
                  <a:solidFill>
                    <a:srgbClr val="ffffff"/>
                  </a:solidFill>
                </a:uFill>
                <a:latin typeface="DejaVu Sans"/>
                <a:ea typeface="DejaVu Sans"/>
              </a:rPr>
              <a:t>returnNewDocument: &lt;boolean&gt;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r>
              <a:rPr lang="en-US" sz="3200" spc="-1" strike="noStrike">
                <a:solidFill>
                  <a:srgbClr val="663300"/>
                </a:solidFill>
                <a:uFill>
                  <a:solidFill>
                    <a:srgbClr val="ffffff"/>
                  </a:solidFill>
                </a:uFill>
                <a:latin typeface="DejaVu Sans"/>
                <a:ea typeface="DejaVu Sans"/>
              </a:rPr>
              <a:t>   </a:t>
            </a:r>
            <a:r>
              <a:rPr lang="en-US" sz="3200" spc="-1" strike="noStrike">
                <a:solidFill>
                  <a:srgbClr val="663300"/>
                </a:solidFill>
                <a:uFill>
                  <a:solidFill>
                    <a:srgbClr val="ffffff"/>
                  </a:solidFill>
                </a:uFill>
                <a:latin typeface="DejaVu Sans"/>
                <a:ea typeface="DejaVu Sans"/>
              </a:rPr>
              <a:t>}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r>
              <a:rPr lang="en-US" sz="3200" spc="-1" strike="noStrike">
                <a:solidFill>
                  <a:srgbClr val="663300"/>
                </a:solidFill>
                <a:uFill>
                  <a:solidFill>
                    <a:srgbClr val="ffffff"/>
                  </a:solidFill>
                </a:uFill>
                <a:latin typeface="DejaVu Sans"/>
                <a:ea typeface="DejaVu Sans"/>
              </a:rPr>
              <a:t>)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CustomShape 1"/>
          <p:cNvSpPr/>
          <p:nvPr/>
        </p:nvSpPr>
        <p:spPr>
          <a:xfrm>
            <a:off x="504000" y="301320"/>
            <a:ext cx="907128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DejaVu Sans"/>
                <a:ea typeface="DejaVu Sans"/>
              </a:rPr>
              <a:t>Filter operators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456" name="CustomShape 2"/>
          <p:cNvSpPr/>
          <p:nvPr/>
        </p:nvSpPr>
        <p:spPr>
          <a:xfrm>
            <a:off x="822960" y="2286000"/>
            <a:ext cx="8686080" cy="298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  <a:ea typeface="DejaVu Sans"/>
              </a:rPr>
              <a:t>Comparison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  <a:ea typeface="DejaVu Sans"/>
              </a:rPr>
              <a:t>Logical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  <a:ea typeface="DejaVu Sans"/>
              </a:rPr>
              <a:t>Validation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  <a:ea typeface="DejaVu Sans"/>
              </a:rPr>
              <a:t>Array specific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  <a:ea typeface="DejaVu Sans"/>
              </a:rPr>
              <a:t>Element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  <a:ea typeface="DejaVu Sans"/>
              </a:rPr>
              <a:t>Geospatial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  <a:ea typeface="DejaVu Sans"/>
              </a:rPr>
              <a:t>Bitwise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CustomShape 1"/>
          <p:cNvSpPr/>
          <p:nvPr/>
        </p:nvSpPr>
        <p:spPr>
          <a:xfrm>
            <a:off x="504000" y="301320"/>
            <a:ext cx="907128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DejaVu Sans"/>
                <a:ea typeface="DejaVu Sans"/>
              </a:rPr>
              <a:t>Filter operators (Comparison)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graphicFrame>
        <p:nvGraphicFramePr>
          <p:cNvPr id="458" name="Table 2"/>
          <p:cNvGraphicFramePr/>
          <p:nvPr/>
        </p:nvGraphicFramePr>
        <p:xfrm>
          <a:off x="182880" y="1920240"/>
          <a:ext cx="9692280" cy="3657240"/>
        </p:xfrm>
        <a:graphic>
          <a:graphicData uri="http://schemas.openxmlformats.org/drawingml/2006/table">
            <a:tbl>
              <a:tblPr/>
              <a:tblGrid>
                <a:gridCol w="4845600"/>
                <a:gridCol w="4847040"/>
              </a:tblGrid>
              <a:tr h="731160">
                <a:tc>
                  <a:txBody>
                    <a:bodyPr lIns="90000" rIns="90000"/>
                    <a:p>
                      <a:r>
                        <a:rPr b="1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Oparator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1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Description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731160">
                <a:tc>
                  <a:txBody>
                    <a:bodyPr lIns="90000" rIns="90000"/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$eq, $ne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Equal/Not equal to value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31160">
                <a:tc>
                  <a:txBody>
                    <a:bodyPr lIns="90000" rIns="90000"/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$gt, $gte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Greater or Greater and equal than value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731160">
                <a:tc>
                  <a:txBody>
                    <a:bodyPr lIns="90000" rIns="90000"/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$lt, $lte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Less or Less and equal then value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32960">
                <a:tc>
                  <a:txBody>
                    <a:bodyPr lIns="90000" rIns="90000"/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$in, $nin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Value in/not in array of values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sp>
        <p:nvSpPr>
          <p:cNvPr id="459" name="CustomShape 3"/>
          <p:cNvSpPr/>
          <p:nvPr/>
        </p:nvSpPr>
        <p:spPr>
          <a:xfrm>
            <a:off x="1005840" y="5852160"/>
            <a:ext cx="5398200" cy="38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  <a:ea typeface="DejaVu Sans"/>
              </a:rPr>
              <a:t>db.persons.find({“age” : {“$gte” : 18}})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CustomShape 1"/>
          <p:cNvSpPr/>
          <p:nvPr/>
        </p:nvSpPr>
        <p:spPr>
          <a:xfrm>
            <a:off x="504000" y="301320"/>
            <a:ext cx="907128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DejaVu Sans"/>
                <a:ea typeface="DejaVu Sans"/>
              </a:rPr>
              <a:t>Filter operators (Logical)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graphicFrame>
        <p:nvGraphicFramePr>
          <p:cNvPr id="461" name="Table 2"/>
          <p:cNvGraphicFramePr/>
          <p:nvPr/>
        </p:nvGraphicFramePr>
        <p:xfrm>
          <a:off x="274320" y="1828800"/>
          <a:ext cx="9600840" cy="5028840"/>
        </p:xfrm>
        <a:graphic>
          <a:graphicData uri="http://schemas.openxmlformats.org/drawingml/2006/table">
            <a:tbl>
              <a:tblPr/>
              <a:tblGrid>
                <a:gridCol w="4799880"/>
                <a:gridCol w="4801320"/>
              </a:tblGrid>
              <a:tr h="1005480">
                <a:tc>
                  <a:txBody>
                    <a:bodyPr lIns="90000" rIns="90000"/>
                    <a:p>
                      <a:r>
                        <a:rPr b="1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Oparator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1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Description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1005480">
                <a:tc>
                  <a:txBody>
                    <a:bodyPr lIns="90000" rIns="90000"/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$or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Joins query clauses using OR operator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  <a:p>
                      <a:r>
                        <a:rPr lang="en-US" sz="1600" spc="-1" strike="noStrike">
                          <a:solidFill>
                            <a:srgbClr val="6633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{ $or: [ { &lt;expression1&gt; }, ... , { &lt;expressionN&gt; } ] }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1005480">
                <a:tc>
                  <a:txBody>
                    <a:bodyPr lIns="90000" rIns="90000"/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$and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Joins query clauses using AND operator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  <a:p>
                      <a:r>
                        <a:rPr lang="en-US" sz="1600" spc="-1" strike="noStrike">
                          <a:solidFill>
                            <a:srgbClr val="6633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{ $and: [ { &lt;expression1&gt; }, ... , { &lt;expressionN&gt; } ] }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1005480">
                <a:tc>
                  <a:txBody>
                    <a:bodyPr lIns="90000" rIns="90000"/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$not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Inverts clause result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  <a:p>
                      <a:r>
                        <a:rPr lang="en-US" sz="1600" spc="-1" strike="noStrike">
                          <a:solidFill>
                            <a:srgbClr val="6633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{ $not: { &lt;operator-expression&gt; } }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1007280">
                <a:tc>
                  <a:txBody>
                    <a:bodyPr lIns="90000" rIns="90000"/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$nor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Returns all documents that fail to match both clauses.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  <a:p>
                      <a:r>
                        <a:rPr lang="en-US" sz="1500" spc="-1" strike="noStrike">
                          <a:solidFill>
                            <a:srgbClr val="6633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{ $nor: [ { &lt;expression1&gt; },...  { &lt;expressionN&gt; } ] }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CustomShape 1"/>
          <p:cNvSpPr/>
          <p:nvPr/>
        </p:nvSpPr>
        <p:spPr>
          <a:xfrm>
            <a:off x="504000" y="301320"/>
            <a:ext cx="907128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DejaVu Sans"/>
                <a:ea typeface="DejaVu Sans"/>
              </a:rPr>
              <a:t>Filter operators (Validation)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graphicFrame>
        <p:nvGraphicFramePr>
          <p:cNvPr id="463" name="Table 2"/>
          <p:cNvGraphicFramePr/>
          <p:nvPr/>
        </p:nvGraphicFramePr>
        <p:xfrm>
          <a:off x="492480" y="2052360"/>
          <a:ext cx="9257400" cy="4439520"/>
        </p:xfrm>
        <a:graphic>
          <a:graphicData uri="http://schemas.openxmlformats.org/drawingml/2006/table">
            <a:tbl>
              <a:tblPr/>
              <a:tblGrid>
                <a:gridCol w="4628160"/>
                <a:gridCol w="4629600"/>
              </a:tblGrid>
              <a:tr h="829440">
                <a:tc>
                  <a:txBody>
                    <a:bodyPr lIns="90000" rIns="90000"/>
                    <a:p>
                      <a:r>
                        <a:rPr b="1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Operator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1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Description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1121400">
                <a:tc>
                  <a:txBody>
                    <a:bodyPr lIns="90000" rIns="90000"/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$mod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Performs a modulo operation and selects documents with a specified result.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829440">
                <a:tc>
                  <a:txBody>
                    <a:bodyPr lIns="90000" rIns="90000"/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$regex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Matches documents by regular expression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829440">
                <a:tc>
                  <a:txBody>
                    <a:bodyPr lIns="90000" rIns="90000"/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$text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Performs text serch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830160">
                <a:tc>
                  <a:txBody>
                    <a:bodyPr lIns="90000" rIns="90000"/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$where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Matches documents that satisfy a JavaScript expression.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CustomShape 1"/>
          <p:cNvSpPr/>
          <p:nvPr/>
        </p:nvSpPr>
        <p:spPr>
          <a:xfrm>
            <a:off x="504000" y="301320"/>
            <a:ext cx="907128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DejaVu Sans"/>
                <a:ea typeface="DejaVu Sans"/>
              </a:rPr>
              <a:t>Filter operators (Array specific)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graphicFrame>
        <p:nvGraphicFramePr>
          <p:cNvPr id="465" name="Table 2"/>
          <p:cNvGraphicFramePr/>
          <p:nvPr/>
        </p:nvGraphicFramePr>
        <p:xfrm>
          <a:off x="274320" y="1920240"/>
          <a:ext cx="9600840" cy="4176360"/>
        </p:xfrm>
        <a:graphic>
          <a:graphicData uri="http://schemas.openxmlformats.org/drawingml/2006/table">
            <a:tbl>
              <a:tblPr/>
              <a:tblGrid>
                <a:gridCol w="4799880"/>
                <a:gridCol w="4801320"/>
              </a:tblGrid>
              <a:tr h="541440">
                <a:tc>
                  <a:txBody>
                    <a:bodyPr lIns="90000" rIns="90000"/>
                    <a:p>
                      <a:r>
                        <a:rPr b="1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Operator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1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Description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1211040">
                <a:tc>
                  <a:txBody>
                    <a:bodyPr lIns="90000" rIns="90000"/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$all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Selects document if array contains all values given in $all condition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1211040">
                <a:tc>
                  <a:txBody>
                    <a:bodyPr lIns="90000" rIns="90000"/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$elemMatch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Selects document if array fields matches all given conditions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1213200">
                <a:tc>
                  <a:txBody>
                    <a:bodyPr lIns="90000" rIns="90000"/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$size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Selects documents if given array has given size.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CustomShape 1"/>
          <p:cNvSpPr/>
          <p:nvPr/>
        </p:nvSpPr>
        <p:spPr>
          <a:xfrm>
            <a:off x="504000" y="301320"/>
            <a:ext cx="907128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DejaVu Sans"/>
                <a:ea typeface="DejaVu Sans"/>
              </a:rPr>
              <a:t>Filter operators (Element)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graphicFrame>
        <p:nvGraphicFramePr>
          <p:cNvPr id="467" name="Table 2"/>
          <p:cNvGraphicFramePr/>
          <p:nvPr/>
        </p:nvGraphicFramePr>
        <p:xfrm>
          <a:off x="274680" y="1920600"/>
          <a:ext cx="9601560" cy="3565440"/>
        </p:xfrm>
        <a:graphic>
          <a:graphicData uri="http://schemas.openxmlformats.org/drawingml/2006/table">
            <a:tbl>
              <a:tblPr/>
              <a:tblGrid>
                <a:gridCol w="4799880"/>
                <a:gridCol w="4802040"/>
              </a:tblGrid>
              <a:tr h="651600">
                <a:tc>
                  <a:txBody>
                    <a:bodyPr lIns="90000" rIns="90000"/>
                    <a:p>
                      <a:r>
                        <a:rPr b="1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Operator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1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Description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1456920">
                <a:tc>
                  <a:txBody>
                    <a:bodyPr lIns="90000" rIns="90000"/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$exists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Selects document if document has field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1457280">
                <a:tc>
                  <a:txBody>
                    <a:bodyPr lIns="90000" rIns="90000"/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$type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Selects document if given field type matches type in condition (BSON type specification is used)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CustomShape 1"/>
          <p:cNvSpPr/>
          <p:nvPr/>
        </p:nvSpPr>
        <p:spPr>
          <a:xfrm>
            <a:off x="504000" y="301320"/>
            <a:ext cx="907128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Insert oprations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graphicFrame>
        <p:nvGraphicFramePr>
          <p:cNvPr id="469" name="Table 2"/>
          <p:cNvGraphicFramePr/>
          <p:nvPr/>
        </p:nvGraphicFramePr>
        <p:xfrm>
          <a:off x="365760" y="1920240"/>
          <a:ext cx="9417960" cy="4571640"/>
        </p:xfrm>
        <a:graphic>
          <a:graphicData uri="http://schemas.openxmlformats.org/drawingml/2006/table">
            <a:tbl>
              <a:tblPr/>
              <a:tblGrid>
                <a:gridCol w="4708440"/>
                <a:gridCol w="4709880"/>
              </a:tblGrid>
              <a:tr h="1142280">
                <a:tc>
                  <a:txBody>
                    <a:bodyPr lIns="90000" rIns="90000"/>
                    <a:p>
                      <a:r>
                        <a:rPr b="1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Operation 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1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Description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1142280">
                <a:tc>
                  <a:txBody>
                    <a:bodyPr lIns="90000" rIns="90000"/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db.collection.insert()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Inserts one document or array of documents.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Returns number of documents inserted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1142280">
                <a:tc>
                  <a:txBody>
                    <a:bodyPr lIns="90000" rIns="90000"/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db.collection.insertOne()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Inserts one document.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Returns id of inserted document and persistence status of document.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1145160">
                <a:tc>
                  <a:txBody>
                    <a:bodyPr lIns="90000" rIns="90000"/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db.collection.insertMany()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Inserts array of documents 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Returns array of inserted id's and persistence status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CustomShape 1"/>
          <p:cNvSpPr/>
          <p:nvPr/>
        </p:nvSpPr>
        <p:spPr>
          <a:xfrm>
            <a:off x="360000" y="301320"/>
            <a:ext cx="9358560" cy="95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  <a:ea typeface="DejaVu Sans"/>
              </a:rPr>
              <a:t>Agenda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434" name="CustomShape 2"/>
          <p:cNvSpPr/>
          <p:nvPr/>
        </p:nvSpPr>
        <p:spPr>
          <a:xfrm>
            <a:off x="360000" y="1980000"/>
            <a:ext cx="9358560" cy="503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2560">
              <a:lnSpc>
                <a:spcPct val="100000"/>
              </a:lnSpc>
              <a:buClr>
                <a:srgbClr val="2c3e50"/>
              </a:buClr>
              <a:buFont typeface="StarSymbol"/>
              <a:buAutoNum type="arabicPeriod"/>
            </a:pPr>
            <a:r>
              <a:rPr b="1" lang="en-US" sz="26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DejaVu Sans"/>
              </a:rPr>
              <a:t> </a:t>
            </a:r>
            <a:r>
              <a:rPr b="1" lang="en-US" sz="26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DejaVu Sans"/>
              </a:rPr>
              <a:t>SQL vs NoSQL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marL="432000" indent="-322560">
              <a:lnSpc>
                <a:spcPct val="100000"/>
              </a:lnSpc>
              <a:buClr>
                <a:srgbClr val="2c3e50"/>
              </a:buClr>
              <a:buFont typeface="StarSymbol"/>
              <a:buAutoNum type="arabicPeriod"/>
            </a:pPr>
            <a:r>
              <a:rPr b="1" lang="en-US" sz="26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DejaVu Sans"/>
              </a:rPr>
              <a:t> </a:t>
            </a:r>
            <a:r>
              <a:rPr b="1" lang="en-US" sz="26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DejaVu Sans"/>
              </a:rPr>
              <a:t>Intro into MongoDB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marL="432000" indent="-322560">
              <a:lnSpc>
                <a:spcPct val="100000"/>
              </a:lnSpc>
              <a:buClr>
                <a:srgbClr val="2c3e50"/>
              </a:buClr>
              <a:buFont typeface="StarSymbol"/>
              <a:buAutoNum type="arabicPeriod"/>
            </a:pPr>
            <a:r>
              <a:rPr b="1" lang="en-US" sz="26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DejaVu Sans"/>
              </a:rPr>
              <a:t> </a:t>
            </a:r>
            <a:r>
              <a:rPr b="1" lang="en-US" sz="26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DejaVu Sans"/>
              </a:rPr>
              <a:t>CRUD queries in MongoDB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marL="432000" indent="-322560">
              <a:lnSpc>
                <a:spcPct val="100000"/>
              </a:lnSpc>
              <a:buClr>
                <a:srgbClr val="2c3e50"/>
              </a:buClr>
              <a:buFont typeface="StarSymbol"/>
              <a:buAutoNum type="arabicPeriod"/>
            </a:pPr>
            <a:r>
              <a:rPr b="1" lang="en-US" sz="26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DejaVu Sans"/>
              </a:rPr>
              <a:t> </a:t>
            </a:r>
            <a:r>
              <a:rPr b="1" lang="en-US" sz="26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DejaVu Sans"/>
              </a:rPr>
              <a:t>Intro into Aggregation framework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marL="432000" indent="-322560">
              <a:lnSpc>
                <a:spcPct val="100000"/>
              </a:lnSpc>
              <a:buClr>
                <a:srgbClr val="2c3e50"/>
              </a:buClr>
              <a:buFont typeface="StarSymbol"/>
              <a:buAutoNum type="arabicPeriod"/>
            </a:pPr>
            <a:r>
              <a:rPr b="1" lang="en-US" sz="26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DejaVu Sans"/>
              </a:rPr>
              <a:t> </a:t>
            </a:r>
            <a:r>
              <a:rPr b="1" lang="en-US" sz="26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DejaVu Sans"/>
              </a:rPr>
              <a:t>Query optimization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marL="432000" indent="-322560">
              <a:lnSpc>
                <a:spcPct val="100000"/>
              </a:lnSpc>
              <a:buClr>
                <a:srgbClr val="2c3e50"/>
              </a:buClr>
              <a:buFont typeface="StarSymbol"/>
              <a:buAutoNum type="arabicPeriod"/>
            </a:pPr>
            <a:r>
              <a:rPr b="1" lang="en-US" sz="26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DejaVu Sans"/>
              </a:rPr>
              <a:t> </a:t>
            </a:r>
            <a:r>
              <a:rPr b="1" lang="en-US" sz="26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DejaVu Sans"/>
              </a:rPr>
              <a:t>Sharding and replication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marL="432000" indent="-322560">
              <a:lnSpc>
                <a:spcPct val="100000"/>
              </a:lnSpc>
              <a:buClr>
                <a:srgbClr val="2c3e50"/>
              </a:buClr>
              <a:buFont typeface="StarSymbol"/>
              <a:buAutoNum type="arabicPeriod"/>
            </a:pPr>
            <a:r>
              <a:rPr b="1" lang="en-US" sz="26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DejaVu Sans"/>
              </a:rPr>
              <a:t> </a:t>
            </a:r>
            <a:r>
              <a:rPr b="1" lang="en-US" sz="26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DejaVu Sans"/>
              </a:rPr>
              <a:t>Integration with programing languages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CustomShape 1"/>
          <p:cNvSpPr/>
          <p:nvPr/>
        </p:nvSpPr>
        <p:spPr>
          <a:xfrm>
            <a:off x="504000" y="301320"/>
            <a:ext cx="907128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db.collection.insert()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graphicFrame>
        <p:nvGraphicFramePr>
          <p:cNvPr id="471" name="Table 2"/>
          <p:cNvGraphicFramePr/>
          <p:nvPr/>
        </p:nvGraphicFramePr>
        <p:xfrm>
          <a:off x="274320" y="1737360"/>
          <a:ext cx="9692280" cy="4930200"/>
        </p:xfrm>
        <a:graphic>
          <a:graphicData uri="http://schemas.openxmlformats.org/drawingml/2006/table">
            <a:tbl>
              <a:tblPr/>
              <a:tblGrid>
                <a:gridCol w="4845240"/>
                <a:gridCol w="4847400"/>
              </a:tblGrid>
              <a:tr h="636480">
                <a:tc>
                  <a:txBody>
                    <a:bodyPr lIns="90000" rIns="90000"/>
                    <a:p>
                      <a:r>
                        <a:rPr b="1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Consumes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1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Produces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4294080">
                <a:tc>
                  <a:txBody>
                    <a:bodyPr lIns="90000" rIns="90000"/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db.collection.insert(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   </a:t>
                      </a:r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&lt;document or array of documents&gt;,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   </a:t>
                      </a:r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{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     </a:t>
                      </a:r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writeConcern: &lt;document&gt;,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     </a:t>
                      </a:r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ordered: &lt;boolean&gt;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   </a:t>
                      </a:r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}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)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WriteResult({ "nInserted" : 1 })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CustomShape 1"/>
          <p:cNvSpPr/>
          <p:nvPr/>
        </p:nvSpPr>
        <p:spPr>
          <a:xfrm>
            <a:off x="504000" y="301320"/>
            <a:ext cx="907128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db.collection.insertOne()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graphicFrame>
        <p:nvGraphicFramePr>
          <p:cNvPr id="473" name="Table 2"/>
          <p:cNvGraphicFramePr/>
          <p:nvPr/>
        </p:nvGraphicFramePr>
        <p:xfrm>
          <a:off x="274680" y="1737720"/>
          <a:ext cx="9693000" cy="4930920"/>
        </p:xfrm>
        <a:graphic>
          <a:graphicData uri="http://schemas.openxmlformats.org/drawingml/2006/table">
            <a:tbl>
              <a:tblPr/>
              <a:tblGrid>
                <a:gridCol w="3945600"/>
                <a:gridCol w="5747760"/>
              </a:tblGrid>
              <a:tr h="636480">
                <a:tc>
                  <a:txBody>
                    <a:bodyPr lIns="90000" rIns="90000"/>
                    <a:p>
                      <a:r>
                        <a:rPr b="1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Consumes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1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Produces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4294800">
                <a:tc>
                  <a:txBody>
                    <a:bodyPr lIns="90000" rIns="90000"/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db.collection.insertOne(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   </a:t>
                      </a:r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&lt;document&gt;,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   </a:t>
                      </a:r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{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      </a:t>
                      </a:r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writeConcern: &lt;document&gt;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   </a:t>
                      </a:r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}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)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{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   </a:t>
                      </a:r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"acknowledged" : true,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   </a:t>
                      </a:r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"insertedId" :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          </a:t>
                      </a:r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ObjectId("56fc40f9d735c28df206d078")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}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CustomShape 1"/>
          <p:cNvSpPr/>
          <p:nvPr/>
        </p:nvSpPr>
        <p:spPr>
          <a:xfrm>
            <a:off x="504000" y="301320"/>
            <a:ext cx="907128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db.collection.insertMany()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graphicFrame>
        <p:nvGraphicFramePr>
          <p:cNvPr id="475" name="Table 2"/>
          <p:cNvGraphicFramePr/>
          <p:nvPr/>
        </p:nvGraphicFramePr>
        <p:xfrm>
          <a:off x="274680" y="1737720"/>
          <a:ext cx="9693000" cy="4930920"/>
        </p:xfrm>
        <a:graphic>
          <a:graphicData uri="http://schemas.openxmlformats.org/drawingml/2006/table">
            <a:tbl>
              <a:tblPr/>
              <a:tblGrid>
                <a:gridCol w="4165560"/>
                <a:gridCol w="5527800"/>
              </a:tblGrid>
              <a:tr h="636480">
                <a:tc>
                  <a:txBody>
                    <a:bodyPr lIns="90000" rIns="90000"/>
                    <a:p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Consumes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Produces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4294800">
                <a:tc>
                  <a:txBody>
                    <a:bodyPr lIns="90000" rIns="90000"/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db.collection.insertMany(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   </a:t>
                      </a:r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{ [ &lt;document 1&gt; , ... ] },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   </a:t>
                      </a:r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{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      </a:t>
                      </a:r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writeConcern: &lt;document&gt;,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      </a:t>
                      </a:r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ordered: &lt;boolean&gt;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   </a:t>
                      </a:r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}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)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{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   </a:t>
                      </a:r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"acknowledged" : true,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   </a:t>
                      </a:r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"insertedIds" : [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      </a:t>
                      </a:r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ObjectId("562a94d381cb9f1cd6eb0e1a"),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      </a:t>
                      </a:r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ObjectId("562a94d381cb9f1cd6eb0e1b"),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      </a:t>
                      </a:r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ObjectId("562a94d381cb9f1cd6eb0e1c")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   </a:t>
                      </a:r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]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}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CustomShape 1"/>
          <p:cNvSpPr/>
          <p:nvPr/>
        </p:nvSpPr>
        <p:spPr>
          <a:xfrm>
            <a:off x="504000" y="301320"/>
            <a:ext cx="907128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db.collection.update()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graphicFrame>
        <p:nvGraphicFramePr>
          <p:cNvPr id="477" name="Table 2"/>
          <p:cNvGraphicFramePr/>
          <p:nvPr/>
        </p:nvGraphicFramePr>
        <p:xfrm>
          <a:off x="274680" y="1737720"/>
          <a:ext cx="9693000" cy="4930920"/>
        </p:xfrm>
        <a:graphic>
          <a:graphicData uri="http://schemas.openxmlformats.org/drawingml/2006/table">
            <a:tbl>
              <a:tblPr/>
              <a:tblGrid>
                <a:gridCol w="4165560"/>
                <a:gridCol w="5527800"/>
              </a:tblGrid>
              <a:tr h="636480">
                <a:tc>
                  <a:txBody>
                    <a:bodyPr lIns="90000" rIns="90000"/>
                    <a:p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Consumes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Produces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4294800">
                <a:tc>
                  <a:txBody>
                    <a:bodyPr lIns="90000" rIns="90000"/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db.collection.update(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   </a:t>
                      </a:r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&lt;query&gt;,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   </a:t>
                      </a:r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&lt;update&gt;,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   </a:t>
                      </a:r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{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     </a:t>
                      </a:r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upsert: &lt;boolean&gt;,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     </a:t>
                      </a:r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multi: &lt;boolean&gt;,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     </a:t>
                      </a:r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writeConcern: &lt;document&gt;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   </a:t>
                      </a:r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}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)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WriteResult({ 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  </a:t>
                      </a:r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"nMatched" : 1, 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  </a:t>
                      </a:r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"nUpserted" : 0, 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  </a:t>
                      </a:r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"nModified" : 1 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})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CustomShape 1"/>
          <p:cNvSpPr/>
          <p:nvPr/>
        </p:nvSpPr>
        <p:spPr>
          <a:xfrm>
            <a:off x="504000" y="301320"/>
            <a:ext cx="907128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db.collection.updateOne()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graphicFrame>
        <p:nvGraphicFramePr>
          <p:cNvPr id="479" name="Table 2"/>
          <p:cNvGraphicFramePr/>
          <p:nvPr/>
        </p:nvGraphicFramePr>
        <p:xfrm>
          <a:off x="274680" y="1737720"/>
          <a:ext cx="9693000" cy="4930920"/>
        </p:xfrm>
        <a:graphic>
          <a:graphicData uri="http://schemas.openxmlformats.org/drawingml/2006/table">
            <a:tbl>
              <a:tblPr/>
              <a:tblGrid>
                <a:gridCol w="4165560"/>
                <a:gridCol w="5527800"/>
              </a:tblGrid>
              <a:tr h="636480">
                <a:tc>
                  <a:txBody>
                    <a:bodyPr lIns="90000" rIns="90000"/>
                    <a:p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Consumes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Produces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4294800">
                <a:tc>
                  <a:txBody>
                    <a:bodyPr lIns="90000" rIns="90000"/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db.collection.updateOne(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   </a:t>
                      </a:r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&lt;filter&gt;,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   </a:t>
                      </a:r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&lt;update&gt;,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   </a:t>
                      </a:r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{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     </a:t>
                      </a:r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upsert: &lt;boolean&gt;,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     </a:t>
                      </a:r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writeConcern: &lt;document&gt;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   </a:t>
                      </a:r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}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)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{ 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  </a:t>
                      </a:r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"acknowledged" : true, 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  </a:t>
                      </a:r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"matchedCount" : 1, 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  </a:t>
                      </a:r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"modifiedCount" : 1 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}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47" dur="indefinite" restart="never" nodeType="tmRoot">
          <p:childTnLst>
            <p:seq>
              <p:cTn id="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CustomShape 1"/>
          <p:cNvSpPr/>
          <p:nvPr/>
        </p:nvSpPr>
        <p:spPr>
          <a:xfrm>
            <a:off x="504000" y="279720"/>
            <a:ext cx="9071280" cy="130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db.collection.updateOne()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algn="ctr">
              <a:lnSpc>
                <a:spcPct val="100000"/>
              </a:lnSpc>
            </a:pPr>
            <a:r>
              <a:rPr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db.collection.updateMany()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graphicFrame>
        <p:nvGraphicFramePr>
          <p:cNvPr id="481" name="Table 2"/>
          <p:cNvGraphicFramePr/>
          <p:nvPr/>
        </p:nvGraphicFramePr>
        <p:xfrm>
          <a:off x="274680" y="1737720"/>
          <a:ext cx="9693000" cy="4930920"/>
        </p:xfrm>
        <a:graphic>
          <a:graphicData uri="http://schemas.openxmlformats.org/drawingml/2006/table">
            <a:tbl>
              <a:tblPr/>
              <a:tblGrid>
                <a:gridCol w="4165560"/>
                <a:gridCol w="5527800"/>
              </a:tblGrid>
              <a:tr h="636480">
                <a:tc>
                  <a:txBody>
                    <a:bodyPr lIns="90000" rIns="90000"/>
                    <a:p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Consumes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Produces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4294800">
                <a:tc>
                  <a:txBody>
                    <a:bodyPr lIns="90000" rIns="90000"/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db.collection.updateOne(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   </a:t>
                      </a:r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&lt;filter&gt;,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   </a:t>
                      </a:r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&lt;update&gt;,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   </a:t>
                      </a:r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{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     </a:t>
                      </a:r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upsert: &lt;boolean&gt;,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     </a:t>
                      </a:r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writeConcern: &lt;document&gt;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   </a:t>
                      </a:r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}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)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{ 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  </a:t>
                      </a:r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"acknowledged" : true, 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  </a:t>
                      </a:r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"matchedCount" : 1, 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  </a:t>
                      </a:r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"modifiedCount" : 1 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}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49" dur="indefinite" restart="never" nodeType="tmRoot">
          <p:childTnLst>
            <p:seq>
              <p:cTn id="5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CustomShape 1"/>
          <p:cNvSpPr/>
          <p:nvPr/>
        </p:nvSpPr>
        <p:spPr>
          <a:xfrm>
            <a:off x="504000" y="301320"/>
            <a:ext cx="907128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Update operators (Arrays)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graphicFrame>
        <p:nvGraphicFramePr>
          <p:cNvPr id="483" name="Table 2"/>
          <p:cNvGraphicFramePr/>
          <p:nvPr/>
        </p:nvGraphicFramePr>
        <p:xfrm>
          <a:off x="260640" y="1854000"/>
          <a:ext cx="9600840" cy="4820760"/>
        </p:xfrm>
        <a:graphic>
          <a:graphicData uri="http://schemas.openxmlformats.org/drawingml/2006/table">
            <a:tbl>
              <a:tblPr/>
              <a:tblGrid>
                <a:gridCol w="4799880"/>
                <a:gridCol w="4801320"/>
              </a:tblGrid>
              <a:tr h="442440">
                <a:tc>
                  <a:txBody>
                    <a:bodyPr lIns="90000" rIns="90000"/>
                    <a:p>
                      <a:r>
                        <a:rPr b="1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Operator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1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Description 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1313280">
                <a:tc>
                  <a:txBody>
                    <a:bodyPr lIns="90000" rIns="90000"/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$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Acts as a placeholder to update the first element that matches the query condition in an update.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612720">
                <a:tc>
                  <a:txBody>
                    <a:bodyPr lIns="90000" rIns="90000"/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$push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Adds element to array.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612720">
                <a:tc>
                  <a:txBody>
                    <a:bodyPr lIns="90000" rIns="90000"/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$pop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Removes element from start or end of array.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612720">
                <a:tc>
                  <a:txBody>
                    <a:bodyPr lIns="90000" rIns="90000"/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$pull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Removes all array elements that match a specified query.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612720">
                <a:tc>
                  <a:txBody>
                    <a:bodyPr lIns="90000" rIns="90000"/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$pullAll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Removes all matching values from an array.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614520">
                <a:tc>
                  <a:txBody>
                    <a:bodyPr lIns="90000" rIns="90000"/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$addToSet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Adds elements to array if value is not present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51" dur="indefinite" restart="never" nodeType="tmRoot">
          <p:childTnLst>
            <p:seq>
              <p:cTn id="5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CustomShape 1"/>
          <p:cNvSpPr/>
          <p:nvPr/>
        </p:nvSpPr>
        <p:spPr>
          <a:xfrm>
            <a:off x="504000" y="301320"/>
            <a:ext cx="907128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Update operators (Fields)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graphicFrame>
        <p:nvGraphicFramePr>
          <p:cNvPr id="485" name="Table 2"/>
          <p:cNvGraphicFramePr/>
          <p:nvPr/>
        </p:nvGraphicFramePr>
        <p:xfrm>
          <a:off x="274320" y="1737360"/>
          <a:ext cx="9600840" cy="4733280"/>
        </p:xfrm>
        <a:graphic>
          <a:graphicData uri="http://schemas.openxmlformats.org/drawingml/2006/table">
            <a:tbl>
              <a:tblPr/>
              <a:tblGrid>
                <a:gridCol w="4799880"/>
                <a:gridCol w="4801320"/>
              </a:tblGrid>
              <a:tr h="402120">
                <a:tc>
                  <a:txBody>
                    <a:bodyPr lIns="90000" rIns="90000"/>
                    <a:p>
                      <a:r>
                        <a:rPr b="1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Operator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1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Description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solidFill>
                      <a:srgbClr val="b3b3b3"/>
                    </a:solidFill>
                  </a:tcPr>
                </a:tc>
              </a:tr>
              <a:tr h="410040">
                <a:tc>
                  <a:txBody>
                    <a:bodyPr lIns="90000" rIns="90000"/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$setOnInsert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Sets default value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98880">
                <a:tc>
                  <a:txBody>
                    <a:bodyPr lIns="90000" rIns="90000"/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$inc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Increments field by given value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94920">
                <a:tc>
                  <a:txBody>
                    <a:bodyPr lIns="90000" rIns="90000"/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$mul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Multipies field value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19040">
                <a:tc>
                  <a:txBody>
                    <a:bodyPr lIns="90000" rIns="90000"/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$rename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Renames field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421560">
                <a:tc>
                  <a:txBody>
                    <a:bodyPr lIns="90000" rIns="90000"/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$set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Sets the value of a field in a document.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38840">
                <a:tc>
                  <a:txBody>
                    <a:bodyPr lIns="90000" rIns="90000"/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$unset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Removes the field from a document.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628920">
                <a:tc>
                  <a:txBody>
                    <a:bodyPr lIns="90000" rIns="90000"/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$min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Updates the field if the value is less than the existing field value.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649080">
                <a:tc>
                  <a:txBody>
                    <a:bodyPr lIns="90000" rIns="90000"/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$max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Updates the field if the value is greater than the existing field value.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570240">
                <a:tc>
                  <a:txBody>
                    <a:bodyPr lIns="90000" rIns="90000"/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$currentDate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Sets field date to current time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53" dur="indefinite" restart="never" nodeType="tmRoot">
          <p:childTnLst>
            <p:seq>
              <p:cTn id="5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CustomShape 1"/>
          <p:cNvSpPr/>
          <p:nvPr/>
        </p:nvSpPr>
        <p:spPr>
          <a:xfrm>
            <a:off x="504000" y="301320"/>
            <a:ext cx="907128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Update operators (Modifiers)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graphicFrame>
        <p:nvGraphicFramePr>
          <p:cNvPr id="487" name="Table 2"/>
          <p:cNvGraphicFramePr/>
          <p:nvPr/>
        </p:nvGraphicFramePr>
        <p:xfrm>
          <a:off x="365760" y="1920240"/>
          <a:ext cx="9509400" cy="4491720"/>
        </p:xfrm>
        <a:graphic>
          <a:graphicData uri="http://schemas.openxmlformats.org/drawingml/2006/table">
            <a:tbl>
              <a:tblPr/>
              <a:tblGrid>
                <a:gridCol w="4754160"/>
                <a:gridCol w="4755600"/>
              </a:tblGrid>
              <a:tr h="541440">
                <a:tc>
                  <a:txBody>
                    <a:bodyPr lIns="90000" rIns="90000"/>
                    <a:p>
                      <a:r>
                        <a:rPr b="1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Operator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1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Description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987120">
                <a:tc>
                  <a:txBody>
                    <a:bodyPr lIns="90000" rIns="90000"/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$each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Modifies the $push and $addToSet operators to append multiple items for array updates.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987120">
                <a:tc>
                  <a:txBody>
                    <a:bodyPr lIns="90000" rIns="90000"/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$splice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Modifies the $push operator to limit the size of updated arrays.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987120">
                <a:tc>
                  <a:txBody>
                    <a:bodyPr lIns="90000" rIns="90000"/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$sort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Modifies the $push operator to reorder documents stored in an array.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989280">
                <a:tc>
                  <a:txBody>
                    <a:bodyPr lIns="90000" rIns="90000"/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$position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Modifies the $push operator to specify the position in the array to add elements.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55" dur="indefinite" restart="never" nodeType="tmRoot">
          <p:childTnLst>
            <p:seq>
              <p:cTn id="5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CustomShape 1"/>
          <p:cNvSpPr/>
          <p:nvPr/>
        </p:nvSpPr>
        <p:spPr>
          <a:xfrm>
            <a:off x="504000" y="301320"/>
            <a:ext cx="907128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db.collection.remove()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graphicFrame>
        <p:nvGraphicFramePr>
          <p:cNvPr id="489" name="Table 2"/>
          <p:cNvGraphicFramePr/>
          <p:nvPr/>
        </p:nvGraphicFramePr>
        <p:xfrm>
          <a:off x="274680" y="1737720"/>
          <a:ext cx="9693000" cy="4930920"/>
        </p:xfrm>
        <a:graphic>
          <a:graphicData uri="http://schemas.openxmlformats.org/drawingml/2006/table">
            <a:tbl>
              <a:tblPr/>
              <a:tblGrid>
                <a:gridCol w="4165560"/>
                <a:gridCol w="5527800"/>
              </a:tblGrid>
              <a:tr h="636480">
                <a:tc>
                  <a:txBody>
                    <a:bodyPr lIns="90000" rIns="90000"/>
                    <a:p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Consumes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Produces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4294800">
                <a:tc>
                  <a:txBody>
                    <a:bodyPr lIns="90000" rIns="90000"/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db.collection.remove(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   </a:t>
                      </a:r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&lt;query&gt;,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   </a:t>
                      </a:r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{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     </a:t>
                      </a:r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justOne: &lt;boolean&gt;,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     </a:t>
                      </a:r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writeConcern: &lt;document&gt;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   </a:t>
                      </a:r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}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)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WriteResult({ "nRemoved" : 4 })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57" dur="indefinite" restart="never" nodeType="tmRoot">
          <p:childTnLst>
            <p:seq>
              <p:cTn id="5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CustomShape 1"/>
          <p:cNvSpPr/>
          <p:nvPr/>
        </p:nvSpPr>
        <p:spPr>
          <a:xfrm>
            <a:off x="360000" y="301320"/>
            <a:ext cx="9358560" cy="95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  <a:ea typeface="DejaVu Sans"/>
              </a:rPr>
              <a:t>SQL vs NoSQL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graphicFrame>
        <p:nvGraphicFramePr>
          <p:cNvPr id="436" name="Table 2"/>
          <p:cNvGraphicFramePr/>
          <p:nvPr/>
        </p:nvGraphicFramePr>
        <p:xfrm>
          <a:off x="360000" y="1980000"/>
          <a:ext cx="9359640" cy="4488480"/>
        </p:xfrm>
        <a:graphic>
          <a:graphicData uri="http://schemas.openxmlformats.org/drawingml/2006/table">
            <a:tbl>
              <a:tblPr/>
              <a:tblGrid>
                <a:gridCol w="1896480"/>
                <a:gridCol w="3355920"/>
                <a:gridCol w="4107600"/>
              </a:tblGrid>
              <a:tr h="357120">
                <a:tc>
                  <a:txBody>
                    <a:bodyPr lIns="90000" rIns="90000"/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Feature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SQL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NoSQL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533880">
                <a:tc>
                  <a:txBody>
                    <a:bodyPr lIns="90000" rIns="90000"/>
                    <a:p>
                      <a:r>
                        <a:rPr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Type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Relational 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Document oriented, wide colums, graph databases, etc.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1197000">
                <a:tc>
                  <a:txBody>
                    <a:bodyPr lIns="90000" rIns="90000"/>
                    <a:p>
                      <a:r>
                        <a:rPr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Data structure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Strongly defined, hard to change. 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  <a:p>
                      <a:r>
                        <a:rPr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Uses rows in tables with relations between them.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Easy to modify, agile friendly.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  <a:p>
                      <a:r>
                        <a:rPr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Graphs(defines entities as nodes with relations)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  <a:p>
                      <a:r>
                        <a:rPr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Key-Value, Documents with embedded data (JSON, XML, etc.)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754920">
                <a:tc>
                  <a:txBody>
                    <a:bodyPr lIns="90000" rIns="90000"/>
                    <a:p>
                      <a:r>
                        <a:rPr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Scalability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Bad scaling using sharding.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  <a:p>
                      <a:r>
                        <a:rPr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Some benefits of relational structure could be lost.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Easy to spread data over multiple servers due to data storage mechanisms.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99200">
                <a:tc>
                  <a:txBody>
                    <a:bodyPr lIns="90000" rIns="90000"/>
                    <a:p>
                      <a:r>
                        <a:rPr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Transactional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Full support 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Document level, database level – depends on paticular db.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  <a:p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12840">
                <a:tc>
                  <a:txBody>
                    <a:bodyPr lIns="90000" rIns="90000"/>
                    <a:p>
                      <a:r>
                        <a:rPr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Consistency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Can be configured 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Depends on product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533880">
                <a:tc>
                  <a:txBody>
                    <a:bodyPr lIns="90000" rIns="90000"/>
                    <a:p>
                      <a:r>
                        <a:rPr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Data manipulation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SQL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Object oriented API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CustomShape 1"/>
          <p:cNvSpPr/>
          <p:nvPr/>
        </p:nvSpPr>
        <p:spPr>
          <a:xfrm>
            <a:off x="504000" y="279720"/>
            <a:ext cx="9071280" cy="130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db.collection.deleteOne()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algn="ctr">
              <a:lnSpc>
                <a:spcPct val="100000"/>
              </a:lnSpc>
            </a:pPr>
            <a:r>
              <a:rPr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db.collection.deleteMany()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graphicFrame>
        <p:nvGraphicFramePr>
          <p:cNvPr id="491" name="Table 2"/>
          <p:cNvGraphicFramePr/>
          <p:nvPr/>
        </p:nvGraphicFramePr>
        <p:xfrm>
          <a:off x="274680" y="1737720"/>
          <a:ext cx="9693000" cy="4930920"/>
        </p:xfrm>
        <a:graphic>
          <a:graphicData uri="http://schemas.openxmlformats.org/drawingml/2006/table">
            <a:tbl>
              <a:tblPr/>
              <a:tblGrid>
                <a:gridCol w="4165560"/>
                <a:gridCol w="5527800"/>
              </a:tblGrid>
              <a:tr h="636480">
                <a:tc>
                  <a:txBody>
                    <a:bodyPr lIns="90000" rIns="90000"/>
                    <a:p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Consumes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Produces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4294800">
                <a:tc>
                  <a:txBody>
                    <a:bodyPr lIns="90000" rIns="90000"/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db.collection.deleteMany(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   </a:t>
                      </a:r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&lt;filter&gt;,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   </a:t>
                      </a:r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{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      </a:t>
                      </a:r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writeConcern: &lt;document&gt;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   </a:t>
                      </a:r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}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)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{ "acknowledged" : true, "deletedCount" : 1 }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59" dur="indefinite" restart="never" nodeType="tmRoot">
          <p:childTnLst>
            <p:seq>
              <p:cTn id="6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CustomShape 1"/>
          <p:cNvSpPr/>
          <p:nvPr/>
        </p:nvSpPr>
        <p:spPr>
          <a:xfrm>
            <a:off x="504000" y="301320"/>
            <a:ext cx="907128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db.collection.replaceOne()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graphicFrame>
        <p:nvGraphicFramePr>
          <p:cNvPr id="493" name="Table 2"/>
          <p:cNvGraphicFramePr/>
          <p:nvPr/>
        </p:nvGraphicFramePr>
        <p:xfrm>
          <a:off x="274680" y="1737720"/>
          <a:ext cx="9693000" cy="4930920"/>
        </p:xfrm>
        <a:graphic>
          <a:graphicData uri="http://schemas.openxmlformats.org/drawingml/2006/table">
            <a:tbl>
              <a:tblPr/>
              <a:tblGrid>
                <a:gridCol w="4165560"/>
                <a:gridCol w="5527800"/>
              </a:tblGrid>
              <a:tr h="636480">
                <a:tc>
                  <a:txBody>
                    <a:bodyPr lIns="90000" rIns="90000"/>
                    <a:p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Consumes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Produces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4294800">
                <a:tc>
                  <a:txBody>
                    <a:bodyPr lIns="90000" rIns="90000"/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db.collection.remove(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   </a:t>
                      </a:r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&lt;query&gt;,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   </a:t>
                      </a:r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{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     </a:t>
                      </a:r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justOne: &lt;boolean&gt;,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     </a:t>
                      </a:r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writeConcern: &lt;document&gt;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   </a:t>
                      </a:r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}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)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{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   </a:t>
                      </a:r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"acknowledged" : true,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   </a:t>
                      </a:r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"matchedCount" : 0,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   </a:t>
                      </a:r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"modifiedCount" : 0,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   </a:t>
                      </a:r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"upsertedId" : 4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}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  <a:p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61" dur="indefinite" restart="never" nodeType="tmRoot">
          <p:childTnLst>
            <p:seq>
              <p:cTn id="6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CustomShape 1"/>
          <p:cNvSpPr/>
          <p:nvPr/>
        </p:nvSpPr>
        <p:spPr>
          <a:xfrm>
            <a:off x="504000" y="301320"/>
            <a:ext cx="907128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db.collection.bulkWrite()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graphicFrame>
        <p:nvGraphicFramePr>
          <p:cNvPr id="495" name="Table 2"/>
          <p:cNvGraphicFramePr/>
          <p:nvPr/>
        </p:nvGraphicFramePr>
        <p:xfrm>
          <a:off x="274680" y="1737720"/>
          <a:ext cx="9693000" cy="4930920"/>
        </p:xfrm>
        <a:graphic>
          <a:graphicData uri="http://schemas.openxmlformats.org/drawingml/2006/table">
            <a:tbl>
              <a:tblPr/>
              <a:tblGrid>
                <a:gridCol w="4165560"/>
                <a:gridCol w="5527800"/>
              </a:tblGrid>
              <a:tr h="636480">
                <a:tc>
                  <a:txBody>
                    <a:bodyPr lIns="90000" rIns="90000"/>
                    <a:p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Consumes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Produces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4294800">
                <a:tc>
                  <a:txBody>
                    <a:bodyPr lIns="90000" rIns="90000"/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db.collection.bulkWrite(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   </a:t>
                      </a:r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[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      </a:t>
                      </a:r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{ insertOne : &lt;document&gt; },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      </a:t>
                      </a:r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{ updateOne : &lt;document&gt; },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      </a:t>
                      </a:r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{ updateMany :                                                   &lt;document&gt; },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      </a:t>
                      </a:r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{ replaceOne :                                                    &lt;document&gt; },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      </a:t>
                      </a:r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{ deleteOne : &lt;document&gt; },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      </a:t>
                      </a:r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{ deleteMany : &lt;document&gt; }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   </a:t>
                      </a:r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],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  </a:t>
                      </a:r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{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      </a:t>
                      </a:r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writeConcern : &lt;document&gt;,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      </a:t>
                      </a:r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ordered : &lt;boolean&gt;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   </a:t>
                      </a:r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}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)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{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   </a:t>
                      </a:r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"acknowledged" : true,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   </a:t>
                      </a:r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"deletedCount" : 1,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   </a:t>
                      </a:r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"insertedCount" : 2,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   </a:t>
                      </a:r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"matchedCount" : 2,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   </a:t>
                      </a:r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"upsertedCount" : 0,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   </a:t>
                      </a:r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"insertedIds" : {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      </a:t>
                      </a:r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"0" : 4,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      </a:t>
                      </a:r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"1" : 5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   </a:t>
                      </a:r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},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   </a:t>
                      </a:r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"upsertedIds" : {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  <a:p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   </a:t>
                      </a:r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}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}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  <a:p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63" dur="indefinite" restart="never" nodeType="tmRoot">
          <p:childTnLst>
            <p:seq>
              <p:cTn id="6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TextShape 1"/>
          <p:cNvSpPr txBox="1"/>
          <p:nvPr/>
        </p:nvSpPr>
        <p:spPr>
          <a:xfrm>
            <a:off x="504000" y="301320"/>
            <a:ext cx="9071280" cy="1261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Write concern</a:t>
            </a:r>
            <a:endParaRPr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497" name="TextShape 2"/>
          <p:cNvSpPr txBox="1"/>
          <p:nvPr/>
        </p:nvSpPr>
        <p:spPr>
          <a:xfrm>
            <a:off x="504000" y="1768680"/>
            <a:ext cx="9071280" cy="490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24172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 </a:t>
            </a:r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marL="224172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{ </a:t>
            </a:r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marL="224172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    </a:t>
            </a: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w: &lt;value&gt;,</a:t>
            </a:r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marL="224172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    </a:t>
            </a: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j: &lt;boolean&gt;, </a:t>
            </a:r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marL="224172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    </a:t>
            </a: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wtimeout: &lt;number&gt; </a:t>
            </a:r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marL="224172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}</a:t>
            </a:r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timing>
    <p:tnLst>
      <p:par>
        <p:cTn id="65" dur="indefinite" restart="never" nodeType="tmRoot">
          <p:childTnLst>
            <p:seq>
              <p:cTn id="6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TextShape 1"/>
          <p:cNvSpPr txBox="1"/>
          <p:nvPr/>
        </p:nvSpPr>
        <p:spPr>
          <a:xfrm>
            <a:off x="504000" y="301320"/>
            <a:ext cx="9071280" cy="1261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Write concern options</a:t>
            </a:r>
            <a:endParaRPr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graphicFrame>
        <p:nvGraphicFramePr>
          <p:cNvPr id="499" name="Table 2"/>
          <p:cNvGraphicFramePr/>
          <p:nvPr/>
        </p:nvGraphicFramePr>
        <p:xfrm>
          <a:off x="457200" y="1920240"/>
          <a:ext cx="9417960" cy="4707720"/>
        </p:xfrm>
        <a:graphic>
          <a:graphicData uri="http://schemas.openxmlformats.org/drawingml/2006/table">
            <a:tbl>
              <a:tblPr/>
              <a:tblGrid>
                <a:gridCol w="3138840"/>
                <a:gridCol w="3138840"/>
                <a:gridCol w="3140640"/>
              </a:tblGrid>
              <a:tr h="600120">
                <a:tc>
                  <a:txBody>
                    <a:bodyPr lIns="90000" rIns="90000" tIns="46800" bIns="46800"/>
                    <a:p>
                      <a:r>
                        <a:rPr b="1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Option</a:t>
                      </a:r>
                      <a:endParaRPr b="1" lang="en-US" sz="20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1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Values</a:t>
                      </a:r>
                      <a:endParaRPr b="1" lang="en-US" sz="20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1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Definition</a:t>
                      </a:r>
                      <a:endParaRPr b="1" lang="en-US" sz="20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1211040">
                <a:tc>
                  <a:txBody>
                    <a:bodyPr lIns="90000" rIns="90000" tIns="46800" bIns="46800"/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w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0, 1, ..., “majority”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Request acknowledgement after changes will be written on nodes.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1211040">
                <a:tc>
                  <a:txBody>
                    <a:bodyPr lIns="90000" rIns="90000" tIns="46800" bIns="46800"/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j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true, false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Reauest acknowledgement after changes written to journal.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1685880">
                <a:tc>
                  <a:txBody>
                    <a:bodyPr lIns="90000" rIns="90000" tIns="46800" bIns="46800"/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wtimeout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Integer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This option specifies a time limit, in milliseconds, for the write concern. wtimeout is only applicable for w values greater than 1.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67" dur="indefinite" restart="never" nodeType="tmRoot">
          <p:childTnLst>
            <p:seq>
              <p:cTn id="6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CustomShape 1"/>
          <p:cNvSpPr/>
          <p:nvPr/>
        </p:nvSpPr>
        <p:spPr>
          <a:xfrm>
            <a:off x="504000" y="301320"/>
            <a:ext cx="9071280" cy="584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Intro to Aggregation Framework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501" name="CustomShape 2"/>
          <p:cNvSpPr/>
          <p:nvPr/>
        </p:nvSpPr>
        <p:spPr>
          <a:xfrm>
            <a:off x="731520" y="4038120"/>
            <a:ext cx="8790840" cy="53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en-US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db.collection.aggregate( [ { &lt;stage&gt; }, ... ] )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timing>
    <p:tnLst>
      <p:par>
        <p:cTn id="69" dur="indefinite" restart="never" nodeType="tmRoot">
          <p:childTnLst>
            <p:seq>
              <p:cTn id="7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CustomShape 1"/>
          <p:cNvSpPr/>
          <p:nvPr/>
        </p:nvSpPr>
        <p:spPr>
          <a:xfrm>
            <a:off x="504000" y="301320"/>
            <a:ext cx="907128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Aggregation pipeline stages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graphicFrame>
        <p:nvGraphicFramePr>
          <p:cNvPr id="503" name="Table 2"/>
          <p:cNvGraphicFramePr/>
          <p:nvPr/>
        </p:nvGraphicFramePr>
        <p:xfrm>
          <a:off x="274320" y="1828800"/>
          <a:ext cx="9600840" cy="4238280"/>
        </p:xfrm>
        <a:graphic>
          <a:graphicData uri="http://schemas.openxmlformats.org/drawingml/2006/table">
            <a:tbl>
              <a:tblPr/>
              <a:tblGrid>
                <a:gridCol w="4799520"/>
                <a:gridCol w="4801680"/>
              </a:tblGrid>
              <a:tr h="483840">
                <a:tc>
                  <a:txBody>
                    <a:bodyPr lIns="90000" rIns="90000"/>
                    <a:p>
                      <a:r>
                        <a:rPr b="1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Stage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1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Description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483840">
                <a:tc>
                  <a:txBody>
                    <a:bodyPr lIns="90000" rIns="90000"/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$project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Transforms object schema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83840">
                <a:tc>
                  <a:txBody>
                    <a:bodyPr lIns="90000" rIns="90000"/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$match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Applies filter to documents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622440">
                <a:tc>
                  <a:txBody>
                    <a:bodyPr lIns="90000" rIns="90000"/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$group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Performs Aggregeation by given aggregation operators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83840">
                <a:tc>
                  <a:txBody>
                    <a:bodyPr lIns="90000" rIns="90000"/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$sort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Performs sorting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483840">
                <a:tc>
                  <a:txBody>
                    <a:bodyPr lIns="90000" rIns="90000"/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$limit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Allows to limit output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83840">
                <a:tc>
                  <a:txBody>
                    <a:bodyPr lIns="90000" rIns="90000"/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$skip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Allows to skip documents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57120">
                <a:tc>
                  <a:txBody>
                    <a:bodyPr lIns="90000" rIns="90000"/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$unwind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Data normalization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57120">
                <a:tc>
                  <a:txBody>
                    <a:bodyPr lIns="90000" rIns="90000"/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$out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Allows to write result to collection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71" dur="indefinite" restart="never" nodeType="tmRoot">
          <p:childTnLst>
            <p:seq>
              <p:cTn id="7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TextShape 1"/>
          <p:cNvSpPr txBox="1"/>
          <p:nvPr/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$group operators</a:t>
            </a:r>
            <a:endParaRPr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graphicFrame>
        <p:nvGraphicFramePr>
          <p:cNvPr id="505" name="Table 2"/>
          <p:cNvGraphicFramePr/>
          <p:nvPr/>
        </p:nvGraphicFramePr>
        <p:xfrm>
          <a:off x="182880" y="1828800"/>
          <a:ext cx="9601200" cy="5029200"/>
        </p:xfrm>
        <a:graphic>
          <a:graphicData uri="http://schemas.openxmlformats.org/drawingml/2006/table">
            <a:tbl>
              <a:tblPr/>
              <a:tblGrid>
                <a:gridCol w="4799880"/>
                <a:gridCol w="4801320"/>
              </a:tblGrid>
              <a:tr h="558360">
                <a:tc>
                  <a:txBody>
                    <a:bodyPr lIns="90000" rIns="90000" tIns="46800" bIns="46800"/>
                    <a:p>
                      <a:r>
                        <a:rPr b="1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Operator</a:t>
                      </a:r>
                      <a:endParaRPr b="1" lang="en-US" sz="20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1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Description</a:t>
                      </a:r>
                      <a:endParaRPr b="1" lang="en-US" sz="20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558360">
                <a:tc>
                  <a:txBody>
                    <a:bodyPr lIns="90000" rIns="90000" tIns="46800" bIns="46800"/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$sum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Sum accumulator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558360">
                <a:tc>
                  <a:txBody>
                    <a:bodyPr lIns="90000" rIns="90000" tIns="46800" bIns="46800"/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$avg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Average accumulator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558360">
                <a:tc>
                  <a:txBody>
                    <a:bodyPr lIns="90000" rIns="90000" tIns="46800" bIns="46800"/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$first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Returns first element of collection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558360">
                <a:tc>
                  <a:txBody>
                    <a:bodyPr lIns="90000" rIns="90000" tIns="46800" bIns="46800"/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$last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Returns last element of collection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558360">
                <a:tc>
                  <a:txBody>
                    <a:bodyPr lIns="90000" rIns="90000" tIns="46800" bIns="46800"/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$max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Returns maximum in group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558360">
                <a:tc>
                  <a:txBody>
                    <a:bodyPr lIns="90000" rIns="90000" tIns="46800" bIns="46800"/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$min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Returns minimum in group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558360">
                <a:tc>
                  <a:txBody>
                    <a:bodyPr lIns="90000" rIns="90000" tIns="46800" bIns="46800"/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$push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Adds value to array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562320">
                <a:tc>
                  <a:txBody>
                    <a:bodyPr lIns="90000" rIns="90000" tIns="46800" bIns="46800"/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$addToSet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Adds value to array if value not exists in array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73" dur="indefinite" restart="never" nodeType="tmRoot">
          <p:childTnLst>
            <p:seq>
              <p:cTn id="7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TextShape 1"/>
          <p:cNvSpPr txBox="1"/>
          <p:nvPr/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$group example</a:t>
            </a:r>
            <a:endParaRPr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507" name="TextShape 2"/>
          <p:cNvSpPr txBox="1"/>
          <p:nvPr/>
        </p:nvSpPr>
        <p:spPr>
          <a:xfrm>
            <a:off x="504000" y="1768680"/>
            <a:ext cx="9072000" cy="5089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db.grades.aggregate([{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    </a:t>
            </a: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"$group": { "_id": {  "class_id": "$class_id", "student_id": "$student_id" },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                       </a:t>
            </a: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"average": { "$avg": "$score" }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    </a:t>
            </a: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}},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    </a:t>
            </a: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{"$group": { "_id": "$_id.student_id",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                       </a:t>
            </a: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"average": {"$avg": "$average"}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   </a:t>
            </a: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}}]);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    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timing>
    <p:tnLst>
      <p:par>
        <p:cTn id="75" dur="indefinite" restart="never" nodeType="tmRoot">
          <p:childTnLst>
            <p:seq>
              <p:cTn id="7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TextShape 1"/>
          <p:cNvSpPr txBox="1"/>
          <p:nvPr/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Indexes and execution plans</a:t>
            </a: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
</a:t>
            </a: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db.collection.createIndex() </a:t>
            </a:r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timing>
    <p:tnLst>
      <p:par>
        <p:cTn id="77" dur="indefinite" restart="never" nodeType="tmRoot">
          <p:childTnLst>
            <p:seq>
              <p:cTn id="7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CustomShape 1"/>
          <p:cNvSpPr/>
          <p:nvPr/>
        </p:nvSpPr>
        <p:spPr>
          <a:xfrm>
            <a:off x="360000" y="301320"/>
            <a:ext cx="9358560" cy="95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  <a:ea typeface="DejaVu Sans"/>
              </a:rPr>
              <a:t>What is MongoDB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438" name="CustomShape 2"/>
          <p:cNvSpPr/>
          <p:nvPr/>
        </p:nvSpPr>
        <p:spPr>
          <a:xfrm>
            <a:off x="360000" y="1980000"/>
            <a:ext cx="9358560" cy="503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2560">
              <a:lnSpc>
                <a:spcPct val="100000"/>
              </a:lnSpc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DejaVu Sans"/>
              </a:rPr>
              <a:t>Data stored using BSON documents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marL="432000" indent="-322560">
              <a:lnSpc>
                <a:spcPct val="100000"/>
              </a:lnSpc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DejaVu Sans"/>
              </a:rPr>
              <a:t>Data manipulation by object oriented queries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marL="432000" indent="-322560">
              <a:lnSpc>
                <a:spcPct val="100000"/>
              </a:lnSpc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DejaVu Sans"/>
              </a:rPr>
              <a:t>No joins and transactions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marL="432000" indent="-322560">
              <a:lnSpc>
                <a:spcPct val="100000"/>
              </a:lnSpc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DejaVu Sans"/>
              </a:rPr>
              <a:t>Configurable read consistency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marL="432000" indent="-322560">
              <a:lnSpc>
                <a:spcPct val="100000"/>
              </a:lnSpc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DejaVu Sans"/>
              </a:rPr>
              <a:t>Indexes support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marL="432000" indent="-322560">
              <a:lnSpc>
                <a:spcPct val="100000"/>
              </a:lnSpc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DejaVu Sans"/>
              </a:rPr>
              <a:t>Sharding and replication support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marL="432000" indent="-322560">
              <a:lnSpc>
                <a:spcPct val="100000"/>
              </a:lnSpc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DejaVu Sans"/>
              </a:rPr>
              <a:t>Almost Schemeless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TextShape 1"/>
          <p:cNvSpPr txBox="1"/>
          <p:nvPr/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Index types</a:t>
            </a:r>
            <a:endParaRPr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510" name="TextShape 2"/>
          <p:cNvSpPr txBox="1"/>
          <p:nvPr/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Field indexes</a:t>
            </a:r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Compound indexses</a:t>
            </a:r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Multikey indexes</a:t>
            </a:r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Text indexes</a:t>
            </a:r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Geospatial indexes</a:t>
            </a:r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Partial indexes</a:t>
            </a:r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Unique indexes</a:t>
            </a:r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TTL indexes</a:t>
            </a:r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Sparse indexes</a:t>
            </a:r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timing>
    <p:tnLst>
      <p:par>
        <p:cTn id="79" dur="indefinite" restart="never" nodeType="tmRoot">
          <p:childTnLst>
            <p:seq>
              <p:cTn id="8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TextShape 1"/>
          <p:cNvSpPr txBox="1"/>
          <p:nvPr/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Execution plan</a:t>
            </a:r>
            <a:endParaRPr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512" name="TextShape 2"/>
          <p:cNvSpPr txBox="1"/>
          <p:nvPr/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marL="432000" indent="-324000" algn="ctr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db.collection.find().explain()</a:t>
            </a:r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timing>
    <p:tnLst>
      <p:par>
        <p:cTn id="81" dur="indefinite" restart="never" nodeType="tmRoot">
          <p:childTnLst>
            <p:seq>
              <p:cTn id="8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TextShape 1"/>
          <p:cNvSpPr txBox="1"/>
          <p:nvPr/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Replication and sharding</a:t>
            </a:r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timing>
    <p:tnLst>
      <p:par>
        <p:cTn id="83" dur="indefinite" restart="never" nodeType="tmRoot">
          <p:childTnLst>
            <p:seq>
              <p:cTn id="8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TextShape 1"/>
          <p:cNvSpPr txBox="1"/>
          <p:nvPr/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Replication</a:t>
            </a:r>
            <a:endParaRPr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pic>
        <p:nvPicPr>
          <p:cNvPr id="515" name="" descr=""/>
          <p:cNvPicPr/>
          <p:nvPr/>
        </p:nvPicPr>
        <p:blipFill>
          <a:blip r:embed="rId1"/>
          <a:stretch/>
        </p:blipFill>
        <p:spPr>
          <a:xfrm>
            <a:off x="1828800" y="1772280"/>
            <a:ext cx="6217920" cy="5085720"/>
          </a:xfrm>
          <a:prstGeom prst="rect">
            <a:avLst/>
          </a:prstGeom>
          <a:ln>
            <a:noFill/>
          </a:ln>
        </p:spPr>
      </p:pic>
    </p:spTree>
  </p:cSld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TextShape 1"/>
          <p:cNvSpPr txBox="1"/>
          <p:nvPr/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Sharding</a:t>
            </a:r>
            <a:endParaRPr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pic>
        <p:nvPicPr>
          <p:cNvPr id="517" name="" descr=""/>
          <p:cNvPicPr/>
          <p:nvPr/>
        </p:nvPicPr>
        <p:blipFill>
          <a:blip r:embed="rId1"/>
          <a:stretch/>
        </p:blipFill>
        <p:spPr>
          <a:xfrm>
            <a:off x="2103120" y="1956960"/>
            <a:ext cx="6903360" cy="4901040"/>
          </a:xfrm>
          <a:prstGeom prst="rect">
            <a:avLst/>
          </a:prstGeom>
          <a:ln>
            <a:noFill/>
          </a:ln>
        </p:spPr>
      </p:pic>
    </p:spTree>
  </p:cSld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TextShape 1"/>
          <p:cNvSpPr txBox="1"/>
          <p:nvPr/>
        </p:nvSpPr>
        <p:spPr>
          <a:xfrm>
            <a:off x="504000" y="279720"/>
            <a:ext cx="9072000" cy="1305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Integration with programming languages</a:t>
            </a:r>
            <a:endParaRPr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519" name="TextShape 2"/>
          <p:cNvSpPr txBox="1"/>
          <p:nvPr/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Java : MongoDB Driver, Morphia, Spring Data MongoDB</a:t>
            </a:r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C# : MongoDB Driver, NoRM</a:t>
            </a:r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JavaScript : MongoDB Driver</a:t>
            </a:r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Python : Mongoengine, PyMongo, MongoDB driver.</a:t>
            </a:r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TextShape 1"/>
          <p:cNvSpPr txBox="1"/>
          <p:nvPr/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Lynks and info</a:t>
            </a:r>
            <a:endParaRPr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521" name="TextShape 2"/>
          <p:cNvSpPr txBox="1"/>
          <p:nvPr/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  <a:hlinkClick r:id="rId1"/>
              </a:rPr>
              <a:t>https://docs.mongodb.com</a:t>
            </a:r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  <a:hlinkClick r:id="rId2"/>
              </a:rPr>
              <a:t>https://university.mongodb.com/</a:t>
            </a:r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 </a:t>
            </a:r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CustomShape 1"/>
          <p:cNvSpPr/>
          <p:nvPr/>
        </p:nvSpPr>
        <p:spPr>
          <a:xfrm>
            <a:off x="360000" y="301320"/>
            <a:ext cx="9358560" cy="95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DejaVu Sans"/>
                <a:ea typeface="DejaVu Sans"/>
              </a:rPr>
              <a:t>DDL in MongoDB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graphicFrame>
        <p:nvGraphicFramePr>
          <p:cNvPr id="440" name="Table 2"/>
          <p:cNvGraphicFramePr/>
          <p:nvPr/>
        </p:nvGraphicFramePr>
        <p:xfrm>
          <a:off x="182880" y="1828800"/>
          <a:ext cx="9600840" cy="4845960"/>
        </p:xfrm>
        <a:graphic>
          <a:graphicData uri="http://schemas.openxmlformats.org/drawingml/2006/table">
            <a:tbl>
              <a:tblPr/>
              <a:tblGrid>
                <a:gridCol w="4799880"/>
                <a:gridCol w="4801320"/>
              </a:tblGrid>
              <a:tr h="605520">
                <a:tc>
                  <a:txBody>
                    <a:bodyPr lIns="90000" rIns="90000"/>
                    <a:p>
                      <a:r>
                        <a:rPr b="1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Command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1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Description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605520">
                <a:tc>
                  <a:txBody>
                    <a:bodyPr lIns="90000" rIns="90000"/>
                    <a:p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use &lt;db name&gt;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Selects database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605520">
                <a:tc>
                  <a:txBody>
                    <a:bodyPr lIns="90000" rIns="90000"/>
                    <a:p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db.collection.drop()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Removes collection from db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605520">
                <a:tc>
                  <a:txBody>
                    <a:bodyPr lIns="90000" rIns="90000"/>
                    <a:p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db.collection.insert()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Creates db after first insertion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605520">
                <a:tc>
                  <a:txBody>
                    <a:bodyPr lIns="90000" rIns="90000"/>
                    <a:p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db.collection.createIndex()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Creates index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605520">
                <a:tc>
                  <a:txBody>
                    <a:bodyPr lIns="90000" rIns="90000"/>
                    <a:p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db.collection.dropIndex()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Removes specified index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605520">
                <a:tc>
                  <a:txBody>
                    <a:bodyPr lIns="90000" rIns="90000"/>
                    <a:p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db.collection.dropIndexes()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Removes all index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607680">
                <a:tc>
                  <a:txBody>
                    <a:bodyPr lIns="90000" rIns="90000"/>
                    <a:p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db.collection.reIndex()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Rebuilds all indexes on a collection.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CustomShape 1"/>
          <p:cNvSpPr/>
          <p:nvPr/>
        </p:nvSpPr>
        <p:spPr>
          <a:xfrm>
            <a:off x="360000" y="301320"/>
            <a:ext cx="9358560" cy="95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2" name="CustomShape 2"/>
          <p:cNvSpPr/>
          <p:nvPr/>
        </p:nvSpPr>
        <p:spPr>
          <a:xfrm>
            <a:off x="504000" y="301320"/>
            <a:ext cx="9071280" cy="584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  <a:ea typeface="DejaVu Sans"/>
              </a:rPr>
              <a:t>CRUD Operations in MongoDB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CustomShape 1"/>
          <p:cNvSpPr/>
          <p:nvPr/>
        </p:nvSpPr>
        <p:spPr>
          <a:xfrm>
            <a:off x="504000" y="301320"/>
            <a:ext cx="907128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DejaVu Sans"/>
                <a:ea typeface="DejaVu Sans"/>
              </a:rPr>
              <a:t>Find operations in MongoDB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graphicFrame>
        <p:nvGraphicFramePr>
          <p:cNvPr id="444" name="Table 2"/>
          <p:cNvGraphicFramePr/>
          <p:nvPr/>
        </p:nvGraphicFramePr>
        <p:xfrm>
          <a:off x="274320" y="1828800"/>
          <a:ext cx="9543240" cy="5028840"/>
        </p:xfrm>
        <a:graphic>
          <a:graphicData uri="http://schemas.openxmlformats.org/drawingml/2006/table">
            <a:tbl>
              <a:tblPr/>
              <a:tblGrid>
                <a:gridCol w="4845600"/>
                <a:gridCol w="4698000"/>
              </a:tblGrid>
              <a:tr h="837720">
                <a:tc>
                  <a:txBody>
                    <a:bodyPr lIns="90000" rIns="90000"/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db.collection.find()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Returns cursor populated with documents.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837720">
                <a:tc>
                  <a:txBody>
                    <a:bodyPr lIns="90000" rIns="90000"/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db.collection.findOne()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Returns single document.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837720">
                <a:tc>
                  <a:txBody>
                    <a:bodyPr lIns="90000" rIns="90000"/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db.collection.findAndModify()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Finds document, updates it and returns modified.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837720">
                <a:tc>
                  <a:txBody>
                    <a:bodyPr lIns="90000" rIns="90000"/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db.collection.findOneAndReplace()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Replaces single document.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837720">
                <a:tc>
                  <a:txBody>
                    <a:bodyPr lIns="90000" rIns="90000"/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db.collection.findOneAndUpdate()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Updates single document.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840600">
                <a:tc>
                  <a:txBody>
                    <a:bodyPr lIns="90000" rIns="90000"/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db.collection.findOneAndDelete()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Deletes single document.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CustomShape 1"/>
          <p:cNvSpPr/>
          <p:nvPr/>
        </p:nvSpPr>
        <p:spPr>
          <a:xfrm>
            <a:off x="504000" y="301320"/>
            <a:ext cx="907128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DejaVu Sans"/>
                <a:ea typeface="DejaVu Sans"/>
              </a:rPr>
              <a:t>find() and findOne()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446" name="CustomShape 2"/>
          <p:cNvSpPr/>
          <p:nvPr/>
        </p:nvSpPr>
        <p:spPr>
          <a:xfrm>
            <a:off x="504000" y="1768680"/>
            <a:ext cx="907128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  <a:ea typeface="DejaVu Sans"/>
              </a:rPr>
              <a:t>Has two prams (filter and projection)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  <a:ea typeface="DejaVu Sans"/>
              </a:rPr>
              <a:t>Filter = SQL's WHERE statement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  <a:ea typeface="DejaVu Sans"/>
              </a:rPr>
              <a:t>Projections = SELECT params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>
              <a:lnSpc>
                <a:spcPct val="100000"/>
              </a:lnSpc>
            </a:pPr>
            <a:r>
              <a:rPr lang="en-US" sz="2600" spc="-1" strike="noStrike">
                <a:solidFill>
                  <a:srgbClr val="661900"/>
                </a:solidFill>
                <a:uFill>
                  <a:solidFill>
                    <a:srgbClr val="ffffff"/>
                  </a:solidFill>
                </a:uFill>
                <a:latin typeface="DejaVu Sans"/>
                <a:ea typeface="DejaVu Sans"/>
              </a:rPr>
              <a:t>db.bios.find(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>
              <a:lnSpc>
                <a:spcPct val="100000"/>
              </a:lnSpc>
            </a:pPr>
            <a:r>
              <a:rPr lang="en-US" sz="2600" spc="-1" strike="noStrike">
                <a:solidFill>
                  <a:srgbClr val="661900"/>
                </a:solidFill>
                <a:uFill>
                  <a:solidFill>
                    <a:srgbClr val="ffffff"/>
                  </a:solidFill>
                </a:uFill>
                <a:latin typeface="DejaVu Sans"/>
                <a:ea typeface="DejaVu Sans"/>
              </a:rPr>
              <a:t>   </a:t>
            </a:r>
            <a:r>
              <a:rPr lang="en-US" sz="2600" spc="-1" strike="noStrike">
                <a:solidFill>
                  <a:srgbClr val="661900"/>
                </a:solidFill>
                <a:uFill>
                  <a:solidFill>
                    <a:srgbClr val="ffffff"/>
                  </a:solidFill>
                </a:uFill>
                <a:latin typeface="DejaVu Sans"/>
                <a:ea typeface="DejaVu Sans"/>
              </a:rPr>
              <a:t>{ },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>
              <a:lnSpc>
                <a:spcPct val="100000"/>
              </a:lnSpc>
            </a:pPr>
            <a:r>
              <a:rPr lang="en-US" sz="2600" spc="-1" strike="noStrike">
                <a:solidFill>
                  <a:srgbClr val="661900"/>
                </a:solidFill>
                <a:uFill>
                  <a:solidFill>
                    <a:srgbClr val="ffffff"/>
                  </a:solidFill>
                </a:uFill>
                <a:latin typeface="DejaVu Sans"/>
                <a:ea typeface="DejaVu Sans"/>
              </a:rPr>
              <a:t>   </a:t>
            </a:r>
            <a:r>
              <a:rPr lang="en-US" sz="2600" spc="-1" strike="noStrike">
                <a:solidFill>
                  <a:srgbClr val="661900"/>
                </a:solidFill>
                <a:uFill>
                  <a:solidFill>
                    <a:srgbClr val="ffffff"/>
                  </a:solidFill>
                </a:uFill>
                <a:latin typeface="DejaVu Sans"/>
                <a:ea typeface="DejaVu Sans"/>
              </a:rPr>
              <a:t>{ name: 1, contribs: 1, _id: 0 }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>
              <a:lnSpc>
                <a:spcPct val="100000"/>
              </a:lnSpc>
            </a:pPr>
            <a:r>
              <a:rPr lang="en-US" sz="2600" spc="-1" strike="noStrike">
                <a:solidFill>
                  <a:srgbClr val="661900"/>
                </a:solidFill>
                <a:uFill>
                  <a:solidFill>
                    <a:srgbClr val="ffffff"/>
                  </a:solidFill>
                </a:uFill>
                <a:latin typeface="DejaVu Sans"/>
                <a:ea typeface="DejaVu Sans"/>
              </a:rPr>
              <a:t>)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CustomShape 1"/>
          <p:cNvSpPr/>
          <p:nvPr/>
        </p:nvSpPr>
        <p:spPr>
          <a:xfrm>
            <a:off x="504000" y="301320"/>
            <a:ext cx="907128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DejaVu Sans"/>
                <a:ea typeface="DejaVu Sans"/>
              </a:rPr>
              <a:t>findAndModify()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448" name="CustomShape 2"/>
          <p:cNvSpPr/>
          <p:nvPr/>
        </p:nvSpPr>
        <p:spPr>
          <a:xfrm>
            <a:off x="504000" y="1768680"/>
            <a:ext cx="907128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r>
              <a:rPr lang="en-US" sz="3200" spc="-1" strike="noStrike">
                <a:solidFill>
                  <a:srgbClr val="663300"/>
                </a:solidFill>
                <a:uFill>
                  <a:solidFill>
                    <a:srgbClr val="ffffff"/>
                  </a:solidFill>
                </a:uFill>
                <a:latin typeface="DejaVu Sans"/>
                <a:ea typeface="DejaVu Sans"/>
              </a:rPr>
              <a:t>db.collection.findAndModify({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r>
              <a:rPr lang="en-US" sz="3200" spc="-1" strike="noStrike">
                <a:solidFill>
                  <a:srgbClr val="663300"/>
                </a:solidFill>
                <a:uFill>
                  <a:solidFill>
                    <a:srgbClr val="ffffff"/>
                  </a:solidFill>
                </a:uFill>
                <a:latin typeface="DejaVu Sans"/>
                <a:ea typeface="DejaVu Sans"/>
              </a:rPr>
              <a:t>    </a:t>
            </a:r>
            <a:r>
              <a:rPr lang="en-US" sz="3200" spc="-1" strike="noStrike">
                <a:solidFill>
                  <a:srgbClr val="663300"/>
                </a:solidFill>
                <a:uFill>
                  <a:solidFill>
                    <a:srgbClr val="ffffff"/>
                  </a:solidFill>
                </a:uFill>
                <a:latin typeface="DejaVu Sans"/>
                <a:ea typeface="DejaVu Sans"/>
              </a:rPr>
              <a:t>query: &lt;document&gt;,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r>
              <a:rPr lang="en-US" sz="3200" spc="-1" strike="noStrike">
                <a:solidFill>
                  <a:srgbClr val="663300"/>
                </a:solidFill>
                <a:uFill>
                  <a:solidFill>
                    <a:srgbClr val="ffffff"/>
                  </a:solidFill>
                </a:uFill>
                <a:latin typeface="DejaVu Sans"/>
                <a:ea typeface="DejaVu Sans"/>
              </a:rPr>
              <a:t>    </a:t>
            </a:r>
            <a:r>
              <a:rPr lang="en-US" sz="3200" spc="-1" strike="noStrike">
                <a:solidFill>
                  <a:srgbClr val="663300"/>
                </a:solidFill>
                <a:uFill>
                  <a:solidFill>
                    <a:srgbClr val="ffffff"/>
                  </a:solidFill>
                </a:uFill>
                <a:latin typeface="DejaVu Sans"/>
                <a:ea typeface="DejaVu Sans"/>
              </a:rPr>
              <a:t>sort: &lt;document&gt;,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r>
              <a:rPr lang="en-US" sz="3200" spc="-1" strike="noStrike">
                <a:solidFill>
                  <a:srgbClr val="663300"/>
                </a:solidFill>
                <a:uFill>
                  <a:solidFill>
                    <a:srgbClr val="ffffff"/>
                  </a:solidFill>
                </a:uFill>
                <a:latin typeface="DejaVu Sans"/>
                <a:ea typeface="DejaVu Sans"/>
              </a:rPr>
              <a:t>    </a:t>
            </a:r>
            <a:r>
              <a:rPr lang="en-US" sz="3200" spc="-1" strike="noStrike">
                <a:solidFill>
                  <a:srgbClr val="663300"/>
                </a:solidFill>
                <a:uFill>
                  <a:solidFill>
                    <a:srgbClr val="ffffff"/>
                  </a:solidFill>
                </a:uFill>
                <a:latin typeface="DejaVu Sans"/>
                <a:ea typeface="DejaVu Sans"/>
              </a:rPr>
              <a:t>remove: &lt;boolean&gt;,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r>
              <a:rPr lang="en-US" sz="3200" spc="-1" strike="noStrike">
                <a:solidFill>
                  <a:srgbClr val="663300"/>
                </a:solidFill>
                <a:uFill>
                  <a:solidFill>
                    <a:srgbClr val="ffffff"/>
                  </a:solidFill>
                </a:uFill>
                <a:latin typeface="DejaVu Sans"/>
                <a:ea typeface="DejaVu Sans"/>
              </a:rPr>
              <a:t>    </a:t>
            </a:r>
            <a:r>
              <a:rPr lang="en-US" sz="3200" spc="-1" strike="noStrike">
                <a:solidFill>
                  <a:srgbClr val="663300"/>
                </a:solidFill>
                <a:uFill>
                  <a:solidFill>
                    <a:srgbClr val="ffffff"/>
                  </a:solidFill>
                </a:uFill>
                <a:latin typeface="DejaVu Sans"/>
                <a:ea typeface="DejaVu Sans"/>
              </a:rPr>
              <a:t>update: &lt;document&gt;,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r>
              <a:rPr lang="en-US" sz="3200" spc="-1" strike="noStrike">
                <a:solidFill>
                  <a:srgbClr val="663300"/>
                </a:solidFill>
                <a:uFill>
                  <a:solidFill>
                    <a:srgbClr val="ffffff"/>
                  </a:solidFill>
                </a:uFill>
                <a:latin typeface="DejaVu Sans"/>
                <a:ea typeface="DejaVu Sans"/>
              </a:rPr>
              <a:t>    </a:t>
            </a:r>
            <a:r>
              <a:rPr lang="en-US" sz="3200" spc="-1" strike="noStrike">
                <a:solidFill>
                  <a:srgbClr val="663300"/>
                </a:solidFill>
                <a:uFill>
                  <a:solidFill>
                    <a:srgbClr val="ffffff"/>
                  </a:solidFill>
                </a:uFill>
                <a:latin typeface="DejaVu Sans"/>
                <a:ea typeface="DejaVu Sans"/>
              </a:rPr>
              <a:t>new: &lt;boolean&gt;,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r>
              <a:rPr lang="en-US" sz="3200" spc="-1" strike="noStrike">
                <a:solidFill>
                  <a:srgbClr val="663300"/>
                </a:solidFill>
                <a:uFill>
                  <a:solidFill>
                    <a:srgbClr val="ffffff"/>
                  </a:solidFill>
                </a:uFill>
                <a:latin typeface="DejaVu Sans"/>
                <a:ea typeface="DejaVu Sans"/>
              </a:rPr>
              <a:t>    </a:t>
            </a:r>
            <a:r>
              <a:rPr lang="en-US" sz="3200" spc="-1" strike="noStrike">
                <a:solidFill>
                  <a:srgbClr val="663300"/>
                </a:solidFill>
                <a:uFill>
                  <a:solidFill>
                    <a:srgbClr val="ffffff"/>
                  </a:solidFill>
                </a:uFill>
                <a:latin typeface="DejaVu Sans"/>
                <a:ea typeface="DejaVu Sans"/>
              </a:rPr>
              <a:t>fields: &lt;document&gt;,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r>
              <a:rPr lang="en-US" sz="3200" spc="-1" strike="noStrike">
                <a:solidFill>
                  <a:srgbClr val="663300"/>
                </a:solidFill>
                <a:uFill>
                  <a:solidFill>
                    <a:srgbClr val="ffffff"/>
                  </a:solidFill>
                </a:uFill>
                <a:latin typeface="DejaVu Sans"/>
                <a:ea typeface="DejaVu Sans"/>
              </a:rPr>
              <a:t>    </a:t>
            </a:r>
            <a:r>
              <a:rPr lang="en-US" sz="3200" spc="-1" strike="noStrike">
                <a:solidFill>
                  <a:srgbClr val="663300"/>
                </a:solidFill>
                <a:uFill>
                  <a:solidFill>
                    <a:srgbClr val="ffffff"/>
                  </a:solidFill>
                </a:uFill>
                <a:latin typeface="DejaVu Sans"/>
                <a:ea typeface="DejaVu Sans"/>
              </a:rPr>
              <a:t>upsert: &lt;boolean&gt;,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r>
              <a:rPr lang="en-US" sz="3200" spc="-1" strike="noStrike">
                <a:solidFill>
                  <a:srgbClr val="663300"/>
                </a:solidFill>
                <a:uFill>
                  <a:solidFill>
                    <a:srgbClr val="ffffff"/>
                  </a:solidFill>
                </a:uFill>
                <a:latin typeface="DejaVu Sans"/>
                <a:ea typeface="DejaVu Sans"/>
              </a:rPr>
              <a:t>    </a:t>
            </a:r>
            <a:r>
              <a:rPr lang="en-US" sz="3200" spc="-1" strike="noStrike">
                <a:solidFill>
                  <a:srgbClr val="663300"/>
                </a:solidFill>
                <a:uFill>
                  <a:solidFill>
                    <a:srgbClr val="ffffff"/>
                  </a:solidFill>
                </a:uFill>
                <a:latin typeface="DejaVu Sans"/>
                <a:ea typeface="DejaVu Sans"/>
              </a:rPr>
              <a:t>bypassDocumentValidation: &lt;boolean&gt;,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r>
              <a:rPr lang="en-US" sz="3200" spc="-1" strike="noStrike">
                <a:solidFill>
                  <a:srgbClr val="663300"/>
                </a:solidFill>
                <a:uFill>
                  <a:solidFill>
                    <a:srgbClr val="ffffff"/>
                  </a:solidFill>
                </a:uFill>
                <a:latin typeface="DejaVu Sans"/>
                <a:ea typeface="DejaVu Sans"/>
              </a:rPr>
              <a:t>    </a:t>
            </a:r>
            <a:r>
              <a:rPr lang="en-US" sz="3200" spc="-1" strike="noStrike">
                <a:solidFill>
                  <a:srgbClr val="663300"/>
                </a:solidFill>
                <a:uFill>
                  <a:solidFill>
                    <a:srgbClr val="ffffff"/>
                  </a:solidFill>
                </a:uFill>
                <a:latin typeface="DejaVu Sans"/>
                <a:ea typeface="DejaVu Sans"/>
              </a:rPr>
              <a:t>writeConcern: &lt;document&gt;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r>
              <a:rPr lang="en-US" sz="3200" spc="-1" strike="noStrike">
                <a:solidFill>
                  <a:srgbClr val="663300"/>
                </a:solidFill>
                <a:uFill>
                  <a:solidFill>
                    <a:srgbClr val="ffffff"/>
                  </a:solidFill>
                </a:uFill>
                <a:latin typeface="DejaVu Sans"/>
                <a:ea typeface="DejaVu Sans"/>
              </a:rPr>
              <a:t>});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</TotalTime>
  <Application>LibreOffice/5.0.6.3$Linux_X86_64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2016-05-31T00:27:21Z</dcterms:created>
  <dc:language>en-US</dc:language>
  <dcterms:modified xsi:type="dcterms:W3CDTF">2016-06-10T15:59:45Z</dcterms:modified>
  <cp:revision>36</cp:revision>
</cp:coreProperties>
</file>