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30cfcb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30cfcb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30cfcbf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30cfcbf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830cfcbf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830cfcbf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830cfcbf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830cfcbf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30cfcbf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30cfcbf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2883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55"/>
              <a:t>Практическое задание №1</a:t>
            </a:r>
            <a:endParaRPr sz="41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470"/>
              <a:buFont typeface="Arial"/>
              <a:buNone/>
            </a:pPr>
            <a:r>
              <a:rPr lang="ru" sz="4155"/>
              <a:t>Задача: «Аэропорт»</a:t>
            </a:r>
            <a:endParaRPr sz="41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23400" y="435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Выполнили студенты 23.М08-мм: Якупова Диана Азатовна, Пушкарев Игорь Игоревич,</a:t>
            </a:r>
            <a:endParaRPr sz="13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Жозеф Веншенесс, Вейбер Евгения Николаевна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Обеспечение эффективного планирования рейсов, мониторинг состояния событий в аэропортах и управление экипажами и самолетами. 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БД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1) Хранение информации об аэропортах, авиакомпаниях, рейсах, самолетах и экипажах.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2)Отслеживание состояния событий в аэропортах (вылет, посадка) с указанием времени и состояния (ожидается, состоялось, отменено).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3) Управление расписанием рейсов и периодичностью вылетов.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4) Отслеживание связей между авиакомпаниями, рейсами и самолетами.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5)Управление данными о членах экипажа и их лётном стаже.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ER-диаграмма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9126"/>
            <a:ext cx="8794525" cy="45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1B1DD79-FA73-CFC5-B511-F7331F3B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0"/>
            <a:ext cx="7635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7FBCEC1-FA47-BDC7-3CA3-A1FFD7F8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0"/>
            <a:ext cx="90265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Экран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Lato</vt:lpstr>
      <vt:lpstr>Raleway</vt:lpstr>
      <vt:lpstr>Streamline</vt:lpstr>
      <vt:lpstr>Практическое задание №1 Задача: «Аэропорт» </vt:lpstr>
      <vt:lpstr>Цель </vt:lpstr>
      <vt:lpstr>Задачи БД</vt:lpstr>
      <vt:lpstr>ER-диаграмма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задание №1 Задача: «Аэропорт» </dc:title>
  <cp:lastModifiedBy>Ip Push</cp:lastModifiedBy>
  <cp:revision>3</cp:revision>
  <dcterms:modified xsi:type="dcterms:W3CDTF">2023-12-05T14:25:20Z</dcterms:modified>
</cp:coreProperties>
</file>