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30cfcb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30cfcb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30cfcbf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30cfcbf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30cfcb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30cfcbf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30cfcb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30cfcb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30cfcb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30cfcbf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28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55"/>
              <a:t>Практическое задание №1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70"/>
              <a:buFont typeface="Arial"/>
              <a:buNone/>
            </a:pPr>
            <a:r>
              <a:rPr lang="ru" sz="4155"/>
              <a:t>Задача: «Аэропорт»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340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Выполнили студенты 23.М08-мм: Якупова Диана Азатовна, Пушкарев Игорь Игоревич,</a:t>
            </a:r>
            <a:endParaRPr sz="13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Жозеф Веншенесс, Вейбер Евгения Николаевна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Обеспечение эффективного планирования рейсов, мониторинг состояния событий в аэропортах и управление экипажами и самолетами.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БД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1) Хранение информации об аэропортах, авиакомпаниях, рейсах, самолетах и экипажах.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2)Отслеживание состояния событий в аэропортах (вылет, посадка) с указанием времени и состояния (ожидается, состоялось, отменено).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3) Управление расписанием рейсов и периодичностью вылетов.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4) Отслеживание связей между авиакомпаниями, рейсами и самолетами.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5)Управление данными о членах экипажа и их лётном стаже.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126"/>
            <a:ext cx="8794525" cy="4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44CF93-A615-1895-F3EC-04E75A73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0"/>
            <a:ext cx="7646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E3906E-3A95-62B9-9C10-F5B48ABE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Экран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Практическое задание №1 Задача: «Аэропорт» </vt:lpstr>
      <vt:lpstr>Цель </vt:lpstr>
      <vt:lpstr>Задачи БД</vt:lpstr>
      <vt:lpstr>ER-диаграмма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задание №1 Задача: «Аэропорт» </dc:title>
  <cp:lastModifiedBy>Ip Push</cp:lastModifiedBy>
  <cp:revision>1</cp:revision>
  <dcterms:modified xsi:type="dcterms:W3CDTF">2023-12-04T20:37:51Z</dcterms:modified>
</cp:coreProperties>
</file>