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30cfcb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30cfcb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30cfcb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30cfcb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30cfcb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30cfcb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830cfcb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830cfcb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30cfcb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30cfcb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2883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55"/>
              <a:t>Практическое задание №1</a:t>
            </a:r>
            <a:endParaRPr sz="4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470"/>
              <a:buFont typeface="Arial"/>
              <a:buNone/>
            </a:pPr>
            <a:r>
              <a:rPr lang="ru" sz="4155"/>
              <a:t>Задача: «Аэропорт»</a:t>
            </a:r>
            <a:endParaRPr sz="4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34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Выполнили студенты 23.М08-мм: Якупова Диана Азатовна, Пушкарев Игорь Игоревич,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Жозеф Веншенесс, Вейбер Евгения Николаевна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Обеспечение эффективного планирования рейсов, мониторинг состояния событий в аэропортах и управление экипажами и самолетами.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БД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1) Хранение информации об аэропортах, авиакомпаниях, рейсах, самолетах и экипажах.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2)Отслеживание состояния событий в аэропортах (вылет, посадка) с указанием времени и состояния (ожидается, состоялось, отменено).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3) Управление расписанием рейсов и периодичностью вылетов.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4) Отслеживание связей между авиакомпаниями, рейсами и самолетами.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5)Управление данными о членах экипажа и их лётном стаже.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126"/>
            <a:ext cx="8794525" cy="4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Инфологическая модель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7732"/>
          <a:stretch/>
        </p:blipFill>
        <p:spPr>
          <a:xfrm>
            <a:off x="792875" y="601050"/>
            <a:ext cx="7219174" cy="448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</a:t>
            </a:r>
            <a:r>
              <a:rPr lang="ru"/>
              <a:t>логическая модель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10168"/>
          <a:stretch/>
        </p:blipFill>
        <p:spPr>
          <a:xfrm>
            <a:off x="113000" y="535200"/>
            <a:ext cx="8921851" cy="43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