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2A62-0DA0-4810-8A4E-3E6887E7E06E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B34-5DDA-412E-BC64-DBFC75534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97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2A62-0DA0-4810-8A4E-3E6887E7E06E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B34-5DDA-412E-BC64-DBFC75534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24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2A62-0DA0-4810-8A4E-3E6887E7E06E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B34-5DDA-412E-BC64-DBFC75534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5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2A62-0DA0-4810-8A4E-3E6887E7E06E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B34-5DDA-412E-BC64-DBFC75534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75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2A62-0DA0-4810-8A4E-3E6887E7E06E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B34-5DDA-412E-BC64-DBFC75534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54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2A62-0DA0-4810-8A4E-3E6887E7E06E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B34-5DDA-412E-BC64-DBFC75534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74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2A62-0DA0-4810-8A4E-3E6887E7E06E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B34-5DDA-412E-BC64-DBFC75534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84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2A62-0DA0-4810-8A4E-3E6887E7E06E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B34-5DDA-412E-BC64-DBFC75534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53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2A62-0DA0-4810-8A4E-3E6887E7E06E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B34-5DDA-412E-BC64-DBFC75534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88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2A62-0DA0-4810-8A4E-3E6887E7E06E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B34-5DDA-412E-BC64-DBFC75534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76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2A62-0DA0-4810-8A4E-3E6887E7E06E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EB34-5DDA-412E-BC64-DBFC75534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79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02A62-0DA0-4810-8A4E-3E6887E7E06E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EEB34-5DDA-412E-BC64-DBFC75534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325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dn2.iconfinder.com/data/icons/business-management-and-teamwork-glyph-silhouettes/300/153647825Untitled-3-512.png" TargetMode="External"/><Relationship Id="rId3" Type="http://schemas.openxmlformats.org/officeDocument/2006/relationships/hyperlink" Target="https://cdn3.iconfinder.com/data/icons/girl-using-computer-with-various-poses-actions-fee/281/woman-using-computer-010-256.png" TargetMode="External"/><Relationship Id="rId7" Type="http://schemas.openxmlformats.org/officeDocument/2006/relationships/hyperlink" Target="https://cdn0.iconfinder.com/data/icons/hurricane-typhoon-cyclone-emergency-plan/236/hurricane-emergency-typhoon-prepare-009-1024.png" TargetMode="External"/><Relationship Id="rId2" Type="http://schemas.openxmlformats.org/officeDocument/2006/relationships/hyperlink" Target="http://oncoclinicbolivi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4.iconfinder.com/data/icons/internet-business/241/money-earning-ideals-002-256.png" TargetMode="External"/><Relationship Id="rId5" Type="http://schemas.openxmlformats.org/officeDocument/2006/relationships/hyperlink" Target="https://cdn2.iconfinder.com/data/icons/busy-overworked-executive-office-worker-employee-l/346/busy-executive-4-256.png" TargetMode="External"/><Relationship Id="rId4" Type="http://schemas.openxmlformats.org/officeDocument/2006/relationships/hyperlink" Target="https://cdn3.iconfinder.com/data/icons/girl-using-computer-with-various-poses-actions-fee/275/woman-using-computer-009-256.p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100000">
              <a:schemeClr val="bg2">
                <a:lumMod val="60000"/>
                <a:lumOff val="40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9A04C-5EAD-41B7-B437-08B416701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Gerenciamento de uma clínica de oncologia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8C8417-F052-4086-B5FF-4091B04A0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4559"/>
            <a:ext cx="9144000" cy="519389"/>
          </a:xfrm>
        </p:spPr>
        <p:txBody>
          <a:bodyPr/>
          <a:lstStyle/>
          <a:p>
            <a:r>
              <a:rPr lang="pt-BR" dirty="0"/>
              <a:t>Primeira Etapa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516504-8CF1-4435-89E6-6D141731F96D}"/>
              </a:ext>
            </a:extLst>
          </p:cNvPr>
          <p:cNvSpPr txBox="1"/>
          <p:nvPr/>
        </p:nvSpPr>
        <p:spPr>
          <a:xfrm>
            <a:off x="1524000" y="5188736"/>
            <a:ext cx="565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/>
              <a:t>Igor Amaral Martins	RA: 1110482112040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33D022-ED9B-4325-A42D-8DF3B9F52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445" y="3627015"/>
            <a:ext cx="3123441" cy="312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A535D-BC02-49B6-830F-65373BBE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A64F15-04EF-4841-891B-AD52374A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pt-BR" sz="4000" dirty="0"/>
              <a:t>Sistema Operacional ser Windows 7 ou superior.</a:t>
            </a:r>
          </a:p>
          <a:p>
            <a:r>
              <a:rPr lang="pt-BR" sz="4000" dirty="0"/>
              <a:t>Conexão com a energia.</a:t>
            </a:r>
          </a:p>
          <a:p>
            <a:r>
              <a:rPr lang="pt-BR" sz="4000" dirty="0"/>
              <a:t>Memória principal mínima de 2GB.</a:t>
            </a:r>
          </a:p>
          <a:p>
            <a:r>
              <a:rPr lang="pt-BR" sz="4000" dirty="0"/>
              <a:t>Banco de Dados.</a:t>
            </a:r>
          </a:p>
          <a:p>
            <a:r>
              <a:rPr lang="pt-BR" sz="4000" dirty="0"/>
              <a:t>Pessoa com experiência para usar o sistema.</a:t>
            </a:r>
          </a:p>
        </p:txBody>
      </p:sp>
      <p:pic>
        <p:nvPicPr>
          <p:cNvPr id="6146" name="Picture 2" descr="Chat, cogwheel, help, settings, speech bubble, support, technical icon">
            <a:extLst>
              <a:ext uri="{FF2B5EF4-FFF2-40B4-BE49-F238E27FC236}">
                <a16:creationId xmlns:a16="http://schemas.microsoft.com/office/drawing/2014/main" id="{C2A37D3A-10E7-47B7-9F17-A4AD791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16" y="4032690"/>
            <a:ext cx="3062068" cy="306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50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6409B-67D5-4098-9D94-22095F69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195875-B8D9-4CF4-BC93-91390917A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>
                <a:hlinkClick r:id="rId2"/>
              </a:rPr>
              <a:t>ONCOCLINIC – Centro Oncológico (oncoclinicbolivia.com)</a:t>
            </a:r>
            <a:endParaRPr lang="pt-BR" sz="2400" dirty="0"/>
          </a:p>
          <a:p>
            <a:r>
              <a:rPr lang="pt-BR" sz="2400" dirty="0">
                <a:hlinkClick r:id="rId3"/>
              </a:rPr>
              <a:t>https://cdn3.iconfinder.com/data/icons/girl-using-computer-with-various-poses-actions-fee/281/woman-using-computer-010-256.png</a:t>
            </a:r>
            <a:endParaRPr lang="pt-BR" sz="2400" dirty="0"/>
          </a:p>
          <a:p>
            <a:r>
              <a:rPr lang="pt-BR" sz="2400" dirty="0">
                <a:hlinkClick r:id="rId4"/>
              </a:rPr>
              <a:t>https://cdn3.iconfinder.com/data/icons/girl-using-computer-with-various-poses-actions-fee/275/woman-using-computer-009-256.png</a:t>
            </a:r>
            <a:endParaRPr lang="pt-BR" sz="2400" dirty="0"/>
          </a:p>
          <a:p>
            <a:r>
              <a:rPr lang="pt-BR" sz="2400" dirty="0">
                <a:hlinkClick r:id="rId5"/>
              </a:rPr>
              <a:t>https://cdn2.iconfinder.com/data/icons/busy-overworked-executive-office-worker-employee-l/346/busy-executive-4-256.png</a:t>
            </a:r>
            <a:endParaRPr lang="pt-BR" sz="2400" dirty="0"/>
          </a:p>
          <a:p>
            <a:r>
              <a:rPr lang="pt-BR" sz="2400" dirty="0">
                <a:hlinkClick r:id="rId6"/>
              </a:rPr>
              <a:t>https://cdn4.iconfinder.com/data/icons/internet-business/241/money-earning-ideals-002-256.png</a:t>
            </a:r>
            <a:endParaRPr lang="pt-BR" sz="2400" dirty="0"/>
          </a:p>
          <a:p>
            <a:r>
              <a:rPr lang="pt-BR" sz="2400" dirty="0">
                <a:hlinkClick r:id="rId7"/>
              </a:rPr>
              <a:t>https://cdn0.iconfinder.com/data/icons/hurricane-typhoon-cyclone-emergency-plan/236/hurricane-emergency-typhoon-prepare-009-1024.png</a:t>
            </a:r>
            <a:endParaRPr lang="pt-BR" sz="2400" dirty="0"/>
          </a:p>
          <a:p>
            <a:r>
              <a:rPr lang="pt-BR" sz="2400" dirty="0">
                <a:hlinkClick r:id="rId8"/>
              </a:rPr>
              <a:t>https://cdn2.iconfinder.com/data/icons/business-management-and-teamwork-glyph-silhouettes/300/153647825Untitled-3-512.png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4739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28049-258F-48F1-8499-A4FD8254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b="1" dirty="0"/>
              <a:t>Obrigado pela atenção.</a:t>
            </a:r>
          </a:p>
        </p:txBody>
      </p:sp>
    </p:spTree>
    <p:extLst>
      <p:ext uri="{BB962C8B-B14F-4D97-AF65-F5344CB8AC3E}">
        <p14:creationId xmlns:p14="http://schemas.microsoft.com/office/powerpoint/2010/main" val="263700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80BB8-972D-4FB5-8AC2-3223312E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Índice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23D098-01C6-440F-B539-38F56BC69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/>
              <a:t>Por que este sistema?</a:t>
            </a:r>
          </a:p>
          <a:p>
            <a:r>
              <a:rPr lang="pt-BR" sz="4000" dirty="0"/>
              <a:t>Solução proposta</a:t>
            </a:r>
          </a:p>
          <a:p>
            <a:pPr lvl="1"/>
            <a:r>
              <a:rPr lang="pt-BR" sz="3200" i="1" dirty="0"/>
              <a:t>História</a:t>
            </a:r>
          </a:p>
          <a:p>
            <a:pPr lvl="1"/>
            <a:r>
              <a:rPr lang="pt-BR" sz="3200" i="1" dirty="0"/>
              <a:t>Diagrama de Caso de Uso</a:t>
            </a:r>
          </a:p>
          <a:p>
            <a:pPr lvl="1"/>
            <a:r>
              <a:rPr lang="pt-BR" sz="3200" i="1" dirty="0"/>
              <a:t>RF e RNF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368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1F338-3CAD-487F-9086-AA595486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Por que este sistema?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68819-D027-4C85-94F6-A35F3A834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pt-BR" sz="4400" dirty="0"/>
              <a:t>Necessidade de uma organização dos dados dos pacientes e agilidade nas operações diárias.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916A4F-E9CE-4EFE-BFAD-E7A12122D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279" y="3312354"/>
            <a:ext cx="3180521" cy="318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6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216CB-2138-4B71-A58C-386C2CBB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52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b="1" dirty="0"/>
              <a:t>Solução Proposta</a:t>
            </a:r>
          </a:p>
        </p:txBody>
      </p:sp>
      <p:pic>
        <p:nvPicPr>
          <p:cNvPr id="2050" name="Picture 2" descr="Computer, confused, confusing, issue, problem, scratching head, woman ...">
            <a:extLst>
              <a:ext uri="{FF2B5EF4-FFF2-40B4-BE49-F238E27FC236}">
                <a16:creationId xmlns:a16="http://schemas.microsoft.com/office/drawing/2014/main" id="{1A595A54-1944-44CE-A69E-BAFD4F30E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522" y="3571633"/>
            <a:ext cx="2915478" cy="291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75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2BF49-8BAF-4FF7-8293-F6409DBD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BC74E-883E-4F8F-BC7C-1842BCE17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4000" dirty="0"/>
              <a:t>Uma clínica de oncologia quer atualizar o sistema antigo para um novo, devido aos transtornos e a falta de usabilidade. O objetivo do novo sistema é facilitar o atendimento dos pacientes, a evolução médica, o cadastro da enfermagem e dos médicos contratados. É do interesse da clínica, logo após a consulta ser realizada, fazer o cadastro do paciente com o tipo de procedimento que ele irá receber.</a:t>
            </a:r>
          </a:p>
        </p:txBody>
      </p:sp>
    </p:spTree>
    <p:extLst>
      <p:ext uri="{BB962C8B-B14F-4D97-AF65-F5344CB8AC3E}">
        <p14:creationId xmlns:p14="http://schemas.microsoft.com/office/powerpoint/2010/main" val="425207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4451D-0EEC-44EF-8C99-83CD86D7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b="1" dirty="0"/>
              <a:t>Diagrama de Caso de Uso</a:t>
            </a:r>
          </a:p>
        </p:txBody>
      </p:sp>
      <p:pic>
        <p:nvPicPr>
          <p:cNvPr id="3074" name="Picture 2" descr="Busy, ceo, executive, man, multitask, overloaded, overworked icon ...">
            <a:extLst>
              <a:ext uri="{FF2B5EF4-FFF2-40B4-BE49-F238E27FC236}">
                <a16:creationId xmlns:a16="http://schemas.microsoft.com/office/drawing/2014/main" id="{B57D9057-BAA2-47AE-8BF7-D3D417DFD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356" y="3097350"/>
            <a:ext cx="3273287" cy="327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2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3000"/>
                <a:satMod val="150000"/>
                <a:shade val="98000"/>
                <a:lumMod val="96000"/>
                <a:lumOff val="4000"/>
              </a:schemeClr>
            </a:gs>
            <a:gs pos="0">
              <a:srgbClr val="44556D"/>
            </a:gs>
            <a:gs pos="0">
              <a:srgbClr val="3C4C63"/>
            </a:gs>
            <a:gs pos="0">
              <a:schemeClr val="bg2">
                <a:tint val="98000"/>
                <a:satMod val="130000"/>
                <a:shade val="90000"/>
                <a:lumMod val="103000"/>
              </a:schemeClr>
            </a:gs>
            <a:gs pos="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B1B8948-A0C9-4D14-84E5-9A96664B8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62" y="0"/>
            <a:ext cx="6385475" cy="6858000"/>
          </a:xfrm>
          <a:prstGeom prst="rect">
            <a:avLst/>
          </a:prstGeom>
          <a:effectLst>
            <a:glow rad="63500">
              <a:schemeClr val="bg1"/>
            </a:glow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4408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F3A2B-D0D1-4DDA-9CC7-298FD6F2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45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b="1" dirty="0"/>
              <a:t>RF e RNF</a:t>
            </a:r>
          </a:p>
        </p:txBody>
      </p:sp>
      <p:pic>
        <p:nvPicPr>
          <p:cNvPr id="4100" name="Picture 4" descr="Angry, computer, destroy, frustrated, kicking, man, working icon ...">
            <a:extLst>
              <a:ext uri="{FF2B5EF4-FFF2-40B4-BE49-F238E27FC236}">
                <a16:creationId xmlns:a16="http://schemas.microsoft.com/office/drawing/2014/main" id="{B3835C22-334D-4DF9-939C-18A87065E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309" y="3205517"/>
            <a:ext cx="3023382" cy="302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51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B7047-837A-4ED8-956C-9F126A81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3B2EF-6ACF-4F2F-A061-474624DCF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Inserir dados em formulários.</a:t>
            </a:r>
          </a:p>
          <a:p>
            <a:r>
              <a:rPr lang="pt-BR" sz="4800" dirty="0"/>
              <a:t>Buscar pacientes específicos.</a:t>
            </a:r>
          </a:p>
          <a:p>
            <a:r>
              <a:rPr lang="pt-BR" sz="4800" dirty="0"/>
              <a:t>Buscar evolução de paciente específico.</a:t>
            </a:r>
          </a:p>
          <a:p>
            <a:r>
              <a:rPr lang="pt-BR" sz="4800" dirty="0"/>
              <a:t>Alterar o estado da evolução.</a:t>
            </a:r>
          </a:p>
        </p:txBody>
      </p:sp>
      <p:pic>
        <p:nvPicPr>
          <p:cNvPr id="5122" name="Picture 2" descr="Writing, man, plan, person, planning, preparing, people icon - Download ...">
            <a:extLst>
              <a:ext uri="{FF2B5EF4-FFF2-40B4-BE49-F238E27FC236}">
                <a16:creationId xmlns:a16="http://schemas.microsoft.com/office/drawing/2014/main" id="{AFD7AD0F-52B5-4000-969F-91BA2F8D7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284" y="4196213"/>
            <a:ext cx="2560321" cy="256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23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2691</TotalTime>
  <Words>320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Gerenciamento de uma clínica de oncologia</vt:lpstr>
      <vt:lpstr>Índice</vt:lpstr>
      <vt:lpstr>Por que este sistema?</vt:lpstr>
      <vt:lpstr>Solução Proposta</vt:lpstr>
      <vt:lpstr>História</vt:lpstr>
      <vt:lpstr>Diagrama de Caso de Uso</vt:lpstr>
      <vt:lpstr>Apresentação do PowerPoint</vt:lpstr>
      <vt:lpstr>RF e RNF</vt:lpstr>
      <vt:lpstr>Requisitos Funcionais</vt:lpstr>
      <vt:lpstr>Requisitos Não Funcionais</vt:lpstr>
      <vt:lpstr>Referências</vt:lpstr>
      <vt:lpstr>Obrigado pela atenção.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uma clínica de oncologia</dc:title>
  <dc:creator>Igor</dc:creator>
  <cp:lastModifiedBy>Igor</cp:lastModifiedBy>
  <cp:revision>4</cp:revision>
  <dcterms:created xsi:type="dcterms:W3CDTF">2023-02-17T14:01:50Z</dcterms:created>
  <dcterms:modified xsi:type="dcterms:W3CDTF">2023-02-19T19:34:36Z</dcterms:modified>
</cp:coreProperties>
</file>