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5" r:id="rId6"/>
    <p:sldId id="296" r:id="rId7"/>
    <p:sldId id="335" r:id="rId8"/>
    <p:sldId id="300" r:id="rId9"/>
    <p:sldId id="314" r:id="rId10"/>
    <p:sldId id="352" r:id="rId11"/>
    <p:sldId id="353" r:id="rId12"/>
    <p:sldId id="325" r:id="rId13"/>
    <p:sldId id="258" r:id="rId14"/>
    <p:sldId id="308" r:id="rId15"/>
    <p:sldId id="311" r:id="rId16"/>
    <p:sldId id="312" r:id="rId17"/>
    <p:sldId id="323" r:id="rId18"/>
    <p:sldId id="321" r:id="rId19"/>
    <p:sldId id="316" r:id="rId20"/>
    <p:sldId id="336" r:id="rId21"/>
    <p:sldId id="317" r:id="rId22"/>
    <p:sldId id="318" r:id="rId23"/>
    <p:sldId id="319" r:id="rId24"/>
    <p:sldId id="334" r:id="rId25"/>
    <p:sldId id="354" r:id="rId26"/>
    <p:sldId id="351" r:id="rId27"/>
    <p:sldId id="305" r:id="rId28"/>
    <p:sldId id="307" r:id="rId29"/>
    <p:sldId id="306" r:id="rId30"/>
    <p:sldId id="337" r:id="rId31"/>
    <p:sldId id="309" r:id="rId32"/>
    <p:sldId id="338" r:id="rId33"/>
    <p:sldId id="344" r:id="rId34"/>
    <p:sldId id="339" r:id="rId35"/>
    <p:sldId id="343" r:id="rId36"/>
    <p:sldId id="345" r:id="rId37"/>
    <p:sldId id="347" r:id="rId38"/>
    <p:sldId id="346" r:id="rId39"/>
    <p:sldId id="348" r:id="rId40"/>
    <p:sldId id="350" r:id="rId41"/>
    <p:sldId id="302" r:id="rId42"/>
    <p:sldId id="340" r:id="rId43"/>
    <p:sldId id="341" r:id="rId44"/>
    <p:sldId id="342" r:id="rId45"/>
    <p:sldId id="326" r:id="rId46"/>
    <p:sldId id="327" r:id="rId47"/>
    <p:sldId id="328" r:id="rId48"/>
    <p:sldId id="329" r:id="rId49"/>
    <p:sldId id="330" r:id="rId50"/>
    <p:sldId id="331" r:id="rId51"/>
    <p:sldId id="33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BD2"/>
    <a:srgbClr val="E4E0D8"/>
    <a:srgbClr val="D6D0C4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AFEBC-0A25-4A37-BE58-B17ECEAB1E08}" v="264" dt="2022-11-07T05:01:21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076" autoAdjust="0"/>
  </p:normalViewPr>
  <p:slideViewPr>
    <p:cSldViewPr snapToGrid="0">
      <p:cViewPr varScale="1">
        <p:scale>
          <a:sx n="72" d="100"/>
          <a:sy n="72" d="100"/>
        </p:scale>
        <p:origin x="1258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Amâncio Machado Dias" userId="ac356cd67325675b" providerId="LiveId" clId="{A67C2808-DD53-490C-8C36-6B265FE3CFFD}"/>
    <pc:docChg chg="undo custSel addSld delSld modSld sldOrd">
      <pc:chgData name="Igor Amâncio Machado Dias" userId="ac356cd67325675b" providerId="LiveId" clId="{A67C2808-DD53-490C-8C36-6B265FE3CFFD}" dt="2022-06-23T10:50:20.714" v="3276" actId="1036"/>
      <pc:docMkLst>
        <pc:docMk/>
      </pc:docMkLst>
      <pc:sldChg chg="addSp modSp mod">
        <pc:chgData name="Igor Amâncio Machado Dias" userId="ac356cd67325675b" providerId="LiveId" clId="{A67C2808-DD53-490C-8C36-6B265FE3CFFD}" dt="2022-06-22T23:24:52.379" v="160" actId="20577"/>
        <pc:sldMkLst>
          <pc:docMk/>
          <pc:sldMk cId="2488868580" sldId="300"/>
        </pc:sldMkLst>
        <pc:spChg chg="mod">
          <ac:chgData name="Igor Amâncio Machado Dias" userId="ac356cd67325675b" providerId="LiveId" clId="{A67C2808-DD53-490C-8C36-6B265FE3CFFD}" dt="2022-06-22T23:23:46.174" v="11" actId="242"/>
          <ac:spMkLst>
            <pc:docMk/>
            <pc:sldMk cId="2488868580" sldId="300"/>
            <ac:spMk id="16" creationId="{C629624D-920F-9270-4A5C-80FC7B0A1268}"/>
          </ac:spMkLst>
        </pc:spChg>
        <pc:spChg chg="add mod">
          <ac:chgData name="Igor Amâncio Machado Dias" userId="ac356cd67325675b" providerId="LiveId" clId="{A67C2808-DD53-490C-8C36-6B265FE3CFFD}" dt="2022-06-22T23:24:52.379" v="160" actId="20577"/>
          <ac:spMkLst>
            <pc:docMk/>
            <pc:sldMk cId="2488868580" sldId="300"/>
            <ac:spMk id="23" creationId="{EFB81535-9928-5433-45BC-747B9036D87F}"/>
          </ac:spMkLst>
        </pc:spChg>
        <pc:picChg chg="add mod">
          <ac:chgData name="Igor Amâncio Machado Dias" userId="ac356cd67325675b" providerId="LiveId" clId="{A67C2808-DD53-490C-8C36-6B265FE3CFFD}" dt="2022-06-22T23:23:35.216" v="9" actId="1076"/>
          <ac:picMkLst>
            <pc:docMk/>
            <pc:sldMk cId="2488868580" sldId="300"/>
            <ac:picMk id="1026" creationId="{1963A91B-AACC-C74B-CD7C-A30C013BCA16}"/>
          </ac:picMkLst>
        </pc:picChg>
        <pc:picChg chg="mod">
          <ac:chgData name="Igor Amâncio Machado Dias" userId="ac356cd67325675b" providerId="LiveId" clId="{A67C2808-DD53-490C-8C36-6B265FE3CFFD}" dt="2022-06-22T23:23:24.957" v="6" actId="1076"/>
          <ac:picMkLst>
            <pc:docMk/>
            <pc:sldMk cId="2488868580" sldId="300"/>
            <ac:picMk id="2050" creationId="{6B8A2AB1-4A6E-9624-031E-DEFE2F8EE159}"/>
          </ac:picMkLst>
        </pc:picChg>
      </pc:sldChg>
      <pc:sldChg chg="ord">
        <pc:chgData name="Igor Amâncio Machado Dias" userId="ac356cd67325675b" providerId="LiveId" clId="{A67C2808-DD53-490C-8C36-6B265FE3CFFD}" dt="2022-06-23T00:40:58.589" v="1166"/>
        <pc:sldMkLst>
          <pc:docMk/>
          <pc:sldMk cId="3895309022" sldId="302"/>
        </pc:sldMkLst>
      </pc:sldChg>
      <pc:sldChg chg="addSp delSp modSp mod">
        <pc:chgData name="Igor Amâncio Machado Dias" userId="ac356cd67325675b" providerId="LiveId" clId="{A67C2808-DD53-490C-8C36-6B265FE3CFFD}" dt="2022-06-23T03:54:07.534" v="2970" actId="1076"/>
        <pc:sldMkLst>
          <pc:docMk/>
          <pc:sldMk cId="1631241273" sldId="307"/>
        </pc:sldMkLst>
        <pc:spChg chg="add del">
          <ac:chgData name="Igor Amâncio Machado Dias" userId="ac356cd67325675b" providerId="LiveId" clId="{A67C2808-DD53-490C-8C36-6B265FE3CFFD}" dt="2022-06-23T03:53:19.353" v="2959" actId="478"/>
          <ac:spMkLst>
            <pc:docMk/>
            <pc:sldMk cId="1631241273" sldId="307"/>
            <ac:spMk id="4" creationId="{37741C39-168A-F00E-1B48-B07C91824F5C}"/>
          </ac:spMkLst>
        </pc:spChg>
        <pc:spChg chg="add del">
          <ac:chgData name="Igor Amâncio Machado Dias" userId="ac356cd67325675b" providerId="LiveId" clId="{A67C2808-DD53-490C-8C36-6B265FE3CFFD}" dt="2022-06-23T03:53:22.886" v="2961" actId="478"/>
          <ac:spMkLst>
            <pc:docMk/>
            <pc:sldMk cId="1631241273" sldId="307"/>
            <ac:spMk id="5" creationId="{CAFF0AE3-A502-A8C8-0EF2-0F12188D7E45}"/>
          </ac:spMkLst>
        </pc:spChg>
        <pc:spChg chg="add del">
          <ac:chgData name="Igor Amâncio Machado Dias" userId="ac356cd67325675b" providerId="LiveId" clId="{A67C2808-DD53-490C-8C36-6B265FE3CFFD}" dt="2022-06-23T03:53:32.950" v="2963" actId="478"/>
          <ac:spMkLst>
            <pc:docMk/>
            <pc:sldMk cId="1631241273" sldId="307"/>
            <ac:spMk id="6" creationId="{3AE03083-8864-0F4A-E05D-AB3F7FF47590}"/>
          </ac:spMkLst>
        </pc:spChg>
        <pc:picChg chg="add mod">
          <ac:chgData name="Igor Amâncio Machado Dias" userId="ac356cd67325675b" providerId="LiveId" clId="{A67C2808-DD53-490C-8C36-6B265FE3CFFD}" dt="2022-06-23T03:54:07.534" v="2970" actId="1076"/>
          <ac:picMkLst>
            <pc:docMk/>
            <pc:sldMk cId="1631241273" sldId="307"/>
            <ac:picMk id="11" creationId="{3E0B40C1-BDEF-9884-5001-4BB16E5DBE0E}"/>
          </ac:picMkLst>
        </pc:picChg>
        <pc:picChg chg="del">
          <ac:chgData name="Igor Amâncio Machado Dias" userId="ac356cd67325675b" providerId="LiveId" clId="{A67C2808-DD53-490C-8C36-6B265FE3CFFD}" dt="2022-06-23T03:52:33.490" v="2957" actId="478"/>
          <ac:picMkLst>
            <pc:docMk/>
            <pc:sldMk cId="1631241273" sldId="307"/>
            <ac:picMk id="13" creationId="{2CC1F043-9ED1-7B36-9072-87379A0C90F9}"/>
          </ac:picMkLst>
        </pc:picChg>
      </pc:sldChg>
      <pc:sldChg chg="modSp mod">
        <pc:chgData name="Igor Amâncio Machado Dias" userId="ac356cd67325675b" providerId="LiveId" clId="{A67C2808-DD53-490C-8C36-6B265FE3CFFD}" dt="2022-06-23T10:50:20.714" v="3276" actId="1036"/>
        <pc:sldMkLst>
          <pc:docMk/>
          <pc:sldMk cId="4107559117" sldId="309"/>
        </pc:sldMkLst>
        <pc:spChg chg="mod">
          <ac:chgData name="Igor Amâncio Machado Dias" userId="ac356cd67325675b" providerId="LiveId" clId="{A67C2808-DD53-490C-8C36-6B265FE3CFFD}" dt="2022-06-23T10:50:13.570" v="3258" actId="20577"/>
          <ac:spMkLst>
            <pc:docMk/>
            <pc:sldMk cId="4107559117" sldId="309"/>
            <ac:spMk id="4" creationId="{F39C9B48-6AFD-D6EA-516F-2B70A8C30DA9}"/>
          </ac:spMkLst>
        </pc:spChg>
        <pc:picChg chg="mod">
          <ac:chgData name="Igor Amâncio Machado Dias" userId="ac356cd67325675b" providerId="LiveId" clId="{A67C2808-DD53-490C-8C36-6B265FE3CFFD}" dt="2022-06-23T10:50:20.714" v="3276" actId="1036"/>
          <ac:picMkLst>
            <pc:docMk/>
            <pc:sldMk cId="4107559117" sldId="309"/>
            <ac:picMk id="13" creationId="{32795D15-A1CA-3491-C78D-75C1EC127310}"/>
          </ac:picMkLst>
        </pc:picChg>
      </pc:sldChg>
      <pc:sldChg chg="modNotesTx">
        <pc:chgData name="Igor Amâncio Machado Dias" userId="ac356cd67325675b" providerId="LiveId" clId="{A67C2808-DD53-490C-8C36-6B265FE3CFFD}" dt="2022-06-23T02:57:11.259" v="1563" actId="20577"/>
        <pc:sldMkLst>
          <pc:docMk/>
          <pc:sldMk cId="1279748620" sldId="314"/>
        </pc:sldMkLst>
      </pc:sldChg>
      <pc:sldChg chg="addSp modSp mod">
        <pc:chgData name="Igor Amâncio Machado Dias" userId="ac356cd67325675b" providerId="LiveId" clId="{A67C2808-DD53-490C-8C36-6B265FE3CFFD}" dt="2022-06-23T02:22:15.990" v="1197" actId="20577"/>
        <pc:sldMkLst>
          <pc:docMk/>
          <pc:sldMk cId="4250607616" sldId="315"/>
        </pc:sldMkLst>
        <pc:spChg chg="add mod">
          <ac:chgData name="Igor Amâncio Machado Dias" userId="ac356cd67325675b" providerId="LiveId" clId="{A67C2808-DD53-490C-8C36-6B265FE3CFFD}" dt="2022-06-23T02:22:15.990" v="1197" actId="20577"/>
          <ac:spMkLst>
            <pc:docMk/>
            <pc:sldMk cId="4250607616" sldId="315"/>
            <ac:spMk id="12" creationId="{6F69C1FB-571C-2671-A739-048DCA242114}"/>
          </ac:spMkLst>
        </pc:spChg>
        <pc:picChg chg="add mod">
          <ac:chgData name="Igor Amâncio Machado Dias" userId="ac356cd67325675b" providerId="LiveId" clId="{A67C2808-DD53-490C-8C36-6B265FE3CFFD}" dt="2022-06-23T02:21:35.781" v="1188" actId="1076"/>
          <ac:picMkLst>
            <pc:docMk/>
            <pc:sldMk cId="4250607616" sldId="315"/>
            <ac:picMk id="3" creationId="{D55D7008-F1CE-52E6-EAD7-09A3D35B5CF9}"/>
          </ac:picMkLst>
        </pc:picChg>
      </pc:sldChg>
      <pc:sldChg chg="addSp modSp mod">
        <pc:chgData name="Igor Amâncio Machado Dias" userId="ac356cd67325675b" providerId="LiveId" clId="{A67C2808-DD53-490C-8C36-6B265FE3CFFD}" dt="2022-06-23T03:37:39.560" v="2224" actId="242"/>
        <pc:sldMkLst>
          <pc:docMk/>
          <pc:sldMk cId="3143815183" sldId="317"/>
        </pc:sldMkLst>
        <pc:spChg chg="add mod">
          <ac:chgData name="Igor Amâncio Machado Dias" userId="ac356cd67325675b" providerId="LiveId" clId="{A67C2808-DD53-490C-8C36-6B265FE3CFFD}" dt="2022-06-23T03:37:39.560" v="2224" actId="242"/>
          <ac:spMkLst>
            <pc:docMk/>
            <pc:sldMk cId="3143815183" sldId="317"/>
            <ac:spMk id="10" creationId="{384E0E25-F929-7D4B-CA41-007F244CA8D4}"/>
          </ac:spMkLst>
        </pc:spChg>
        <pc:picChg chg="add mod">
          <ac:chgData name="Igor Amâncio Machado Dias" userId="ac356cd67325675b" providerId="LiveId" clId="{A67C2808-DD53-490C-8C36-6B265FE3CFFD}" dt="2022-06-23T03:37:08.881" v="2196" actId="1076"/>
          <ac:picMkLst>
            <pc:docMk/>
            <pc:sldMk cId="3143815183" sldId="317"/>
            <ac:picMk id="7" creationId="{800602FB-3CB1-3906-A56B-9ECB5EFF2F5F}"/>
          </ac:picMkLst>
        </pc:picChg>
        <pc:picChg chg="mod">
          <ac:chgData name="Igor Amâncio Machado Dias" userId="ac356cd67325675b" providerId="LiveId" clId="{A67C2808-DD53-490C-8C36-6B265FE3CFFD}" dt="2022-06-23T03:36:55.558" v="2190" actId="1076"/>
          <ac:picMkLst>
            <pc:docMk/>
            <pc:sldMk cId="3143815183" sldId="317"/>
            <ac:picMk id="8" creationId="{B6F777D4-05D8-3999-EDF5-CE1746801121}"/>
          </ac:picMkLst>
        </pc:picChg>
      </pc:sldChg>
      <pc:sldChg chg="modSp mod">
        <pc:chgData name="Igor Amâncio Machado Dias" userId="ac356cd67325675b" providerId="LiveId" clId="{A67C2808-DD53-490C-8C36-6B265FE3CFFD}" dt="2022-06-23T03:40:57.678" v="2227" actId="14100"/>
        <pc:sldMkLst>
          <pc:docMk/>
          <pc:sldMk cId="2115659271" sldId="318"/>
        </pc:sldMkLst>
        <pc:spChg chg="mod">
          <ac:chgData name="Igor Amâncio Machado Dias" userId="ac356cd67325675b" providerId="LiveId" clId="{A67C2808-DD53-490C-8C36-6B265FE3CFFD}" dt="2022-06-23T03:40:54.097" v="2226" actId="1076"/>
          <ac:spMkLst>
            <pc:docMk/>
            <pc:sldMk cId="2115659271" sldId="318"/>
            <ac:spMk id="13" creationId="{8213D344-0808-6B1B-6253-11A689FF3EC2}"/>
          </ac:spMkLst>
        </pc:spChg>
        <pc:picChg chg="mod">
          <ac:chgData name="Igor Amâncio Machado Dias" userId="ac356cd67325675b" providerId="LiveId" clId="{A67C2808-DD53-490C-8C36-6B265FE3CFFD}" dt="2022-06-23T03:40:57.678" v="2227" actId="14100"/>
          <ac:picMkLst>
            <pc:docMk/>
            <pc:sldMk cId="2115659271" sldId="318"/>
            <ac:picMk id="7" creationId="{C968A589-6BC4-CB3D-74CD-7F0CA61FD7C9}"/>
          </ac:picMkLst>
        </pc:picChg>
      </pc:sldChg>
      <pc:sldChg chg="addSp delSp modSp mod">
        <pc:chgData name="Igor Amâncio Machado Dias" userId="ac356cd67325675b" providerId="LiveId" clId="{A67C2808-DD53-490C-8C36-6B265FE3CFFD}" dt="2022-06-23T04:06:47.966" v="3217" actId="20577"/>
        <pc:sldMkLst>
          <pc:docMk/>
          <pc:sldMk cId="979661286" sldId="319"/>
        </pc:sldMkLst>
        <pc:spChg chg="mod">
          <ac:chgData name="Igor Amâncio Machado Dias" userId="ac356cd67325675b" providerId="LiveId" clId="{A67C2808-DD53-490C-8C36-6B265FE3CFFD}" dt="2022-06-23T04:02:39.775" v="2980" actId="1076"/>
          <ac:spMkLst>
            <pc:docMk/>
            <pc:sldMk cId="979661286" sldId="319"/>
            <ac:spMk id="2" creationId="{4A2DED81-E51B-8680-45C1-89BD8B563C53}"/>
          </ac:spMkLst>
        </pc:spChg>
        <pc:spChg chg="mod">
          <ac:chgData name="Igor Amâncio Machado Dias" userId="ac356cd67325675b" providerId="LiveId" clId="{A67C2808-DD53-490C-8C36-6B265FE3CFFD}" dt="2022-06-23T04:02:53.562" v="2983" actId="121"/>
          <ac:spMkLst>
            <pc:docMk/>
            <pc:sldMk cId="979661286" sldId="319"/>
            <ac:spMk id="12" creationId="{39EAF150-B1CA-6D48-0486-EC30800BE8A5}"/>
          </ac:spMkLst>
        </pc:spChg>
        <pc:spChg chg="del">
          <ac:chgData name="Igor Amâncio Machado Dias" userId="ac356cd67325675b" providerId="LiveId" clId="{A67C2808-DD53-490C-8C36-6B265FE3CFFD}" dt="2022-06-23T03:14:25.191" v="1854" actId="478"/>
          <ac:spMkLst>
            <pc:docMk/>
            <pc:sldMk cId="979661286" sldId="319"/>
            <ac:spMk id="15" creationId="{96A23BF4-016D-973D-DD7C-56BEC8C2525F}"/>
          </ac:spMkLst>
        </pc:spChg>
        <pc:spChg chg="mod">
          <ac:chgData name="Igor Amâncio Machado Dias" userId="ac356cd67325675b" providerId="LiveId" clId="{A67C2808-DD53-490C-8C36-6B265FE3CFFD}" dt="2022-06-23T04:03:43.644" v="3001" actId="20577"/>
          <ac:spMkLst>
            <pc:docMk/>
            <pc:sldMk cId="979661286" sldId="319"/>
            <ac:spMk id="16" creationId="{2565102A-9B50-115E-6B65-2943ECADB79D}"/>
          </ac:spMkLst>
        </pc:spChg>
        <pc:spChg chg="add mod">
          <ac:chgData name="Igor Amâncio Machado Dias" userId="ac356cd67325675b" providerId="LiveId" clId="{A67C2808-DD53-490C-8C36-6B265FE3CFFD}" dt="2022-06-23T04:06:47.966" v="3217" actId="20577"/>
          <ac:spMkLst>
            <pc:docMk/>
            <pc:sldMk cId="979661286" sldId="319"/>
            <ac:spMk id="17" creationId="{6BA855CB-F803-41D2-F2D4-60F93DC5031C}"/>
          </ac:spMkLst>
        </pc:spChg>
        <pc:spChg chg="del">
          <ac:chgData name="Igor Amâncio Machado Dias" userId="ac356cd67325675b" providerId="LiveId" clId="{A67C2808-DD53-490C-8C36-6B265FE3CFFD}" dt="2022-06-23T03:14:29.380" v="1856" actId="478"/>
          <ac:spMkLst>
            <pc:docMk/>
            <pc:sldMk cId="979661286" sldId="319"/>
            <ac:spMk id="19" creationId="{BF2ABC3A-85AA-C2C0-33E0-60B4FEA98112}"/>
          </ac:spMkLst>
        </pc:spChg>
        <pc:picChg chg="add mod">
          <ac:chgData name="Igor Amâncio Machado Dias" userId="ac356cd67325675b" providerId="LiveId" clId="{A67C2808-DD53-490C-8C36-6B265FE3CFFD}" dt="2022-06-23T04:03:54.321" v="3004" actId="1076"/>
          <ac:picMkLst>
            <pc:docMk/>
            <pc:sldMk cId="979661286" sldId="319"/>
            <ac:picMk id="7" creationId="{F643DACD-2992-D174-5EDC-445E9751EA36}"/>
          </ac:picMkLst>
        </pc:picChg>
        <pc:picChg chg="mod">
          <ac:chgData name="Igor Amâncio Machado Dias" userId="ac356cd67325675b" providerId="LiveId" clId="{A67C2808-DD53-490C-8C36-6B265FE3CFFD}" dt="2022-06-23T03:15:51.446" v="1875" actId="1076"/>
          <ac:picMkLst>
            <pc:docMk/>
            <pc:sldMk cId="979661286" sldId="319"/>
            <ac:picMk id="8" creationId="{C7565BFF-3A7F-0104-2735-527A5EC9EBB5}"/>
          </ac:picMkLst>
        </pc:picChg>
        <pc:picChg chg="del">
          <ac:chgData name="Igor Amâncio Machado Dias" userId="ac356cd67325675b" providerId="LiveId" clId="{A67C2808-DD53-490C-8C36-6B265FE3CFFD}" dt="2022-06-23T03:14:22.761" v="1853" actId="478"/>
          <ac:picMkLst>
            <pc:docMk/>
            <pc:sldMk cId="979661286" sldId="319"/>
            <ac:picMk id="14" creationId="{40ECBEED-0D51-CD97-47BC-A05FE12B9350}"/>
          </ac:picMkLst>
        </pc:picChg>
        <pc:picChg chg="del">
          <ac:chgData name="Igor Amâncio Machado Dias" userId="ac356cd67325675b" providerId="LiveId" clId="{A67C2808-DD53-490C-8C36-6B265FE3CFFD}" dt="2022-06-23T03:14:25.964" v="1855" actId="478"/>
          <ac:picMkLst>
            <pc:docMk/>
            <pc:sldMk cId="979661286" sldId="319"/>
            <ac:picMk id="18" creationId="{7EABC45F-1F04-CC25-70E9-C103F3F52EC5}"/>
          </ac:picMkLst>
        </pc:picChg>
        <pc:picChg chg="del">
          <ac:chgData name="Igor Amâncio Machado Dias" userId="ac356cd67325675b" providerId="LiveId" clId="{A67C2808-DD53-490C-8C36-6B265FE3CFFD}" dt="2022-06-23T03:14:37.251" v="1858" actId="478"/>
          <ac:picMkLst>
            <pc:docMk/>
            <pc:sldMk cId="979661286" sldId="319"/>
            <ac:picMk id="21" creationId="{767A5134-706C-408D-1707-E193F976E739}"/>
          </ac:picMkLst>
        </pc:picChg>
        <pc:picChg chg="del">
          <ac:chgData name="Igor Amâncio Machado Dias" userId="ac356cd67325675b" providerId="LiveId" clId="{A67C2808-DD53-490C-8C36-6B265FE3CFFD}" dt="2022-06-23T03:14:36.473" v="1857" actId="478"/>
          <ac:picMkLst>
            <pc:docMk/>
            <pc:sldMk cId="979661286" sldId="319"/>
            <ac:picMk id="23" creationId="{DB7A3F5C-1E30-95A2-D6C5-52A185483730}"/>
          </ac:picMkLst>
        </pc:picChg>
      </pc:sldChg>
      <pc:sldChg chg="addSp delSp modSp mod modNotesTx">
        <pc:chgData name="Igor Amâncio Machado Dias" userId="ac356cd67325675b" providerId="LiveId" clId="{A67C2808-DD53-490C-8C36-6B265FE3CFFD}" dt="2022-06-23T03:12:16.514" v="1851" actId="20577"/>
        <pc:sldMkLst>
          <pc:docMk/>
          <pc:sldMk cId="1763273989" sldId="321"/>
        </pc:sldMkLst>
        <pc:spChg chg="mod">
          <ac:chgData name="Igor Amâncio Machado Dias" userId="ac356cd67325675b" providerId="LiveId" clId="{A67C2808-DD53-490C-8C36-6B265FE3CFFD}" dt="2022-06-23T03:00:42.193" v="1752" actId="20577"/>
          <ac:spMkLst>
            <pc:docMk/>
            <pc:sldMk cId="1763273989" sldId="321"/>
            <ac:spMk id="2" creationId="{8AF55082-FAF1-AC23-70ED-4136D1EB6DAC}"/>
          </ac:spMkLst>
        </pc:spChg>
        <pc:spChg chg="mod">
          <ac:chgData name="Igor Amâncio Machado Dias" userId="ac356cd67325675b" providerId="LiveId" clId="{A67C2808-DD53-490C-8C36-6B265FE3CFFD}" dt="2022-06-23T03:03:08.991" v="1786" actId="1076"/>
          <ac:spMkLst>
            <pc:docMk/>
            <pc:sldMk cId="1763273989" sldId="321"/>
            <ac:spMk id="3" creationId="{0991F339-FA9E-87AA-858B-FE3301EA1804}"/>
          </ac:spMkLst>
        </pc:spChg>
        <pc:spChg chg="mod">
          <ac:chgData name="Igor Amâncio Machado Dias" userId="ac356cd67325675b" providerId="LiveId" clId="{A67C2808-DD53-490C-8C36-6B265FE3CFFD}" dt="2022-06-23T03:03:08.991" v="1786" actId="1076"/>
          <ac:spMkLst>
            <pc:docMk/>
            <pc:sldMk cId="1763273989" sldId="321"/>
            <ac:spMk id="4" creationId="{D5124BFA-F2DF-6138-E7D9-C6AB0CF38F4A}"/>
          </ac:spMkLst>
        </pc:spChg>
        <pc:spChg chg="del">
          <ac:chgData name="Igor Amâncio Machado Dias" userId="ac356cd67325675b" providerId="LiveId" clId="{A67C2808-DD53-490C-8C36-6B265FE3CFFD}" dt="2022-06-23T03:01:43.054" v="1770" actId="478"/>
          <ac:spMkLst>
            <pc:docMk/>
            <pc:sldMk cId="1763273989" sldId="321"/>
            <ac:spMk id="5" creationId="{362A7270-8D31-F12A-324D-FC503948D708}"/>
          </ac:spMkLst>
        </pc:spChg>
        <pc:spChg chg="del">
          <ac:chgData name="Igor Amâncio Machado Dias" userId="ac356cd67325675b" providerId="LiveId" clId="{A67C2808-DD53-490C-8C36-6B265FE3CFFD}" dt="2022-06-23T03:01:41.816" v="1769" actId="478"/>
          <ac:spMkLst>
            <pc:docMk/>
            <pc:sldMk cId="1763273989" sldId="321"/>
            <ac:spMk id="6" creationId="{01D221E1-D74C-34BA-D3FA-7A2A5CA84B11}"/>
          </ac:spMkLst>
        </pc:spChg>
        <pc:spChg chg="add del mod">
          <ac:chgData name="Igor Amâncio Machado Dias" userId="ac356cd67325675b" providerId="LiveId" clId="{A67C2808-DD53-490C-8C36-6B265FE3CFFD}" dt="2022-06-23T03:01:43.820" v="1771" actId="478"/>
          <ac:spMkLst>
            <pc:docMk/>
            <pc:sldMk cId="1763273989" sldId="321"/>
            <ac:spMk id="13" creationId="{8CBA3598-2E5E-40D4-0AC7-8EA570066EDA}"/>
          </ac:spMkLst>
        </pc:spChg>
        <pc:spChg chg="mod">
          <ac:chgData name="Igor Amâncio Machado Dias" userId="ac356cd67325675b" providerId="LiveId" clId="{A67C2808-DD53-490C-8C36-6B265FE3CFFD}" dt="2022-06-23T03:03:16.117" v="1787" actId="1076"/>
          <ac:spMkLst>
            <pc:docMk/>
            <pc:sldMk cId="1763273989" sldId="321"/>
            <ac:spMk id="17" creationId="{4A8B7EA7-89F0-F187-3E40-00FCAB2DD9C2}"/>
          </ac:spMkLst>
        </pc:spChg>
        <pc:spChg chg="mod">
          <ac:chgData name="Igor Amâncio Machado Dias" userId="ac356cd67325675b" providerId="LiveId" clId="{A67C2808-DD53-490C-8C36-6B265FE3CFFD}" dt="2022-06-23T03:03:40.269" v="1796" actId="1076"/>
          <ac:spMkLst>
            <pc:docMk/>
            <pc:sldMk cId="1763273989" sldId="321"/>
            <ac:spMk id="18" creationId="{4D091E09-05B6-9F14-9665-7E177A9E9D8E}"/>
          </ac:spMkLst>
        </pc:spChg>
        <pc:spChg chg="mod">
          <ac:chgData name="Igor Amâncio Machado Dias" userId="ac356cd67325675b" providerId="LiveId" clId="{A67C2808-DD53-490C-8C36-6B265FE3CFFD}" dt="2022-06-23T03:04:08.367" v="1807" actId="1076"/>
          <ac:spMkLst>
            <pc:docMk/>
            <pc:sldMk cId="1763273989" sldId="321"/>
            <ac:spMk id="19" creationId="{EF080A29-76BB-C3EA-1F70-D2F9C6F97B43}"/>
          </ac:spMkLst>
        </pc:spChg>
        <pc:spChg chg="del">
          <ac:chgData name="Igor Amâncio Machado Dias" userId="ac356cd67325675b" providerId="LiveId" clId="{A67C2808-DD53-490C-8C36-6B265FE3CFFD}" dt="2022-06-23T03:01:40.376" v="1768" actId="478"/>
          <ac:spMkLst>
            <pc:docMk/>
            <pc:sldMk cId="1763273989" sldId="321"/>
            <ac:spMk id="20" creationId="{C89B4FD4-CD48-06B8-0A5E-C1C6329D10D5}"/>
          </ac:spMkLst>
        </pc:spChg>
        <pc:spChg chg="add del mod">
          <ac:chgData name="Igor Amâncio Machado Dias" userId="ac356cd67325675b" providerId="LiveId" clId="{A67C2808-DD53-490C-8C36-6B265FE3CFFD}" dt="2022-06-23T03:01:44.404" v="1772" actId="478"/>
          <ac:spMkLst>
            <pc:docMk/>
            <pc:sldMk cId="1763273989" sldId="321"/>
            <ac:spMk id="21" creationId="{36BA7348-4B8A-1058-58C0-6186344880F7}"/>
          </ac:spMkLst>
        </pc:spChg>
        <pc:picChg chg="mod">
          <ac:chgData name="Igor Amâncio Machado Dias" userId="ac356cd67325675b" providerId="LiveId" clId="{A67C2808-DD53-490C-8C36-6B265FE3CFFD}" dt="2022-06-23T03:03:51.179" v="1800" actId="1076"/>
          <ac:picMkLst>
            <pc:docMk/>
            <pc:sldMk cId="1763273989" sldId="321"/>
            <ac:picMk id="10" creationId="{48F0E108-3F7B-EA0D-9093-56A861AB52E2}"/>
          </ac:picMkLst>
        </pc:picChg>
        <pc:picChg chg="mod">
          <ac:chgData name="Igor Amâncio Machado Dias" userId="ac356cd67325675b" providerId="LiveId" clId="{A67C2808-DD53-490C-8C36-6B265FE3CFFD}" dt="2022-06-23T03:03:16.117" v="1787" actId="1076"/>
          <ac:picMkLst>
            <pc:docMk/>
            <pc:sldMk cId="1763273989" sldId="321"/>
            <ac:picMk id="12" creationId="{D0FEF4DC-EA48-46AE-3198-11F02A01B5E5}"/>
          </ac:picMkLst>
        </pc:picChg>
        <pc:picChg chg="mod">
          <ac:chgData name="Igor Amâncio Machado Dias" userId="ac356cd67325675b" providerId="LiveId" clId="{A67C2808-DD53-490C-8C36-6B265FE3CFFD}" dt="2022-06-23T03:03:25.704" v="1792" actId="1076"/>
          <ac:picMkLst>
            <pc:docMk/>
            <pc:sldMk cId="1763273989" sldId="321"/>
            <ac:picMk id="14" creationId="{386CBA45-09CA-4ED3-074B-9D23B11212F7}"/>
          </ac:picMkLst>
        </pc:picChg>
        <pc:picChg chg="del">
          <ac:chgData name="Igor Amâncio Machado Dias" userId="ac356cd67325675b" providerId="LiveId" clId="{A67C2808-DD53-490C-8C36-6B265FE3CFFD}" dt="2022-06-23T03:01:39.634" v="1767" actId="478"/>
          <ac:picMkLst>
            <pc:docMk/>
            <pc:sldMk cId="1763273989" sldId="321"/>
            <ac:picMk id="16" creationId="{7E662082-E2F4-FDCC-AE43-4C340D90FC3D}"/>
          </ac:picMkLst>
        </pc:picChg>
      </pc:sldChg>
      <pc:sldChg chg="modSp mod modNotesTx">
        <pc:chgData name="Igor Amâncio Machado Dias" userId="ac356cd67325675b" providerId="LiveId" clId="{A67C2808-DD53-490C-8C36-6B265FE3CFFD}" dt="2022-06-23T03:00:34.946" v="1750" actId="20577"/>
        <pc:sldMkLst>
          <pc:docMk/>
          <pc:sldMk cId="4274198554" sldId="323"/>
        </pc:sldMkLst>
        <pc:spChg chg="mod">
          <ac:chgData name="Igor Amâncio Machado Dias" userId="ac356cd67325675b" providerId="LiveId" clId="{A67C2808-DD53-490C-8C36-6B265FE3CFFD}" dt="2022-06-23T03:00:08.994" v="1609" actId="20577"/>
          <ac:spMkLst>
            <pc:docMk/>
            <pc:sldMk cId="4274198554" sldId="323"/>
            <ac:spMk id="6" creationId="{082A943A-AA7B-DD80-C3F8-99FCECFF87B1}"/>
          </ac:spMkLst>
        </pc:spChg>
      </pc:sldChg>
      <pc:sldChg chg="addSp delSp modSp add mod ord">
        <pc:chgData name="Igor Amâncio Machado Dias" userId="ac356cd67325675b" providerId="LiveId" clId="{A67C2808-DD53-490C-8C36-6B265FE3CFFD}" dt="2022-06-22T23:44:57.783" v="479" actId="1076"/>
        <pc:sldMkLst>
          <pc:docMk/>
          <pc:sldMk cId="428555947" sldId="325"/>
        </pc:sldMkLst>
        <pc:spChg chg="mod">
          <ac:chgData name="Igor Amâncio Machado Dias" userId="ac356cd67325675b" providerId="LiveId" clId="{A67C2808-DD53-490C-8C36-6B265FE3CFFD}" dt="2022-06-22T23:34:28.646" v="316" actId="122"/>
          <ac:spMkLst>
            <pc:docMk/>
            <pc:sldMk cId="428555947" sldId="325"/>
            <ac:spMk id="2" creationId="{E27A5205-3320-E381-983A-D236F2C15145}"/>
          </ac:spMkLst>
        </pc:spChg>
        <pc:spChg chg="mod">
          <ac:chgData name="Igor Amâncio Machado Dias" userId="ac356cd67325675b" providerId="LiveId" clId="{A67C2808-DD53-490C-8C36-6B265FE3CFFD}" dt="2022-06-22T23:34:32.629" v="317" actId="1076"/>
          <ac:spMkLst>
            <pc:docMk/>
            <pc:sldMk cId="428555947" sldId="325"/>
            <ac:spMk id="3" creationId="{191C2C52-E158-22C0-2132-E2B8E3B5080E}"/>
          </ac:spMkLst>
        </pc:spChg>
        <pc:spChg chg="mod">
          <ac:chgData name="Igor Amâncio Machado Dias" userId="ac356cd67325675b" providerId="LiveId" clId="{A67C2808-DD53-490C-8C36-6B265FE3CFFD}" dt="2022-06-22T23:40:06.727" v="430" actId="14100"/>
          <ac:spMkLst>
            <pc:docMk/>
            <pc:sldMk cId="428555947" sldId="325"/>
            <ac:spMk id="4" creationId="{7BE2A0A3-7584-BBF7-DCD2-BF7A21C34CB3}"/>
          </ac:spMkLst>
        </pc:spChg>
        <pc:spChg chg="add del mod">
          <ac:chgData name="Igor Amâncio Machado Dias" userId="ac356cd67325675b" providerId="LiveId" clId="{A67C2808-DD53-490C-8C36-6B265FE3CFFD}" dt="2022-06-22T23:44:57.783" v="479" actId="1076"/>
          <ac:spMkLst>
            <pc:docMk/>
            <pc:sldMk cId="428555947" sldId="325"/>
            <ac:spMk id="5" creationId="{1D486E2E-1EEC-18DD-C1BB-F2BE6293373F}"/>
          </ac:spMkLst>
        </pc:spChg>
        <pc:spChg chg="del mod">
          <ac:chgData name="Igor Amâncio Machado Dias" userId="ac356cd67325675b" providerId="LiveId" clId="{A67C2808-DD53-490C-8C36-6B265FE3CFFD}" dt="2022-06-22T23:39:39.039" v="423" actId="478"/>
          <ac:spMkLst>
            <pc:docMk/>
            <pc:sldMk cId="428555947" sldId="325"/>
            <ac:spMk id="6" creationId="{6D8DCA91-2C78-15CE-B742-3F4F1C50E699}"/>
          </ac:spMkLst>
        </pc:spChg>
        <pc:spChg chg="add del mod">
          <ac:chgData name="Igor Amâncio Machado Dias" userId="ac356cd67325675b" providerId="LiveId" clId="{A67C2808-DD53-490C-8C36-6B265FE3CFFD}" dt="2022-06-22T23:27:02.945" v="181" actId="478"/>
          <ac:spMkLst>
            <pc:docMk/>
            <pc:sldMk cId="428555947" sldId="325"/>
            <ac:spMk id="11" creationId="{E2750908-6E0B-39E7-F234-713AAFDB3808}"/>
          </ac:spMkLst>
        </pc:spChg>
        <pc:spChg chg="add mod">
          <ac:chgData name="Igor Amâncio Machado Dias" userId="ac356cd67325675b" providerId="LiveId" clId="{A67C2808-DD53-490C-8C36-6B265FE3CFFD}" dt="2022-06-22T23:44:49.482" v="478" actId="404"/>
          <ac:spMkLst>
            <pc:docMk/>
            <pc:sldMk cId="428555947" sldId="325"/>
            <ac:spMk id="13" creationId="{13B65046-013B-11B5-1280-562A2D8C80A4}"/>
          </ac:spMkLst>
        </pc:spChg>
      </pc:sldChg>
      <pc:sldChg chg="addSp delSp modSp new add mod">
        <pc:chgData name="Igor Amâncio Machado Dias" userId="ac356cd67325675b" providerId="LiveId" clId="{A67C2808-DD53-490C-8C36-6B265FE3CFFD}" dt="2022-06-22T23:51:30.398" v="622" actId="20577"/>
        <pc:sldMkLst>
          <pc:docMk/>
          <pc:sldMk cId="2126357344" sldId="326"/>
        </pc:sldMkLst>
        <pc:spChg chg="mod">
          <ac:chgData name="Igor Amâncio Machado Dias" userId="ac356cd67325675b" providerId="LiveId" clId="{A67C2808-DD53-490C-8C36-6B265FE3CFFD}" dt="2022-06-22T23:45:52.190" v="492" actId="20577"/>
          <ac:spMkLst>
            <pc:docMk/>
            <pc:sldMk cId="2126357344" sldId="326"/>
            <ac:spMk id="2" creationId="{BECE5136-6D16-7FB8-04EF-D3AFE4FEDB6C}"/>
          </ac:spMkLst>
        </pc:spChg>
        <pc:spChg chg="del">
          <ac:chgData name="Igor Amâncio Machado Dias" userId="ac356cd67325675b" providerId="LiveId" clId="{A67C2808-DD53-490C-8C36-6B265FE3CFFD}" dt="2022-06-22T23:45:54.329" v="493" actId="478"/>
          <ac:spMkLst>
            <pc:docMk/>
            <pc:sldMk cId="2126357344" sldId="326"/>
            <ac:spMk id="3" creationId="{ADB78E5C-B785-3965-A159-EF7F7EA31A47}"/>
          </ac:spMkLst>
        </pc:spChg>
        <pc:spChg chg="add mod">
          <ac:chgData name="Igor Amâncio Machado Dias" userId="ac356cd67325675b" providerId="LiveId" clId="{A67C2808-DD53-490C-8C36-6B265FE3CFFD}" dt="2022-06-22T23:51:30.398" v="622" actId="20577"/>
          <ac:spMkLst>
            <pc:docMk/>
            <pc:sldMk cId="2126357344" sldId="326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2T23:54:00.763" v="685" actId="6549"/>
        <pc:sldMkLst>
          <pc:docMk/>
          <pc:sldMk cId="1049948575" sldId="327"/>
        </pc:sldMkLst>
        <pc:spChg chg="mod">
          <ac:chgData name="Igor Amâncio Machado Dias" userId="ac356cd67325675b" providerId="LiveId" clId="{A67C2808-DD53-490C-8C36-6B265FE3CFFD}" dt="2022-06-22T23:54:00.763" v="685" actId="6549"/>
          <ac:spMkLst>
            <pc:docMk/>
            <pc:sldMk cId="1049948575" sldId="327"/>
            <ac:spMk id="7" creationId="{9A68E39D-DB7B-0BCF-96BE-DAD72E7171D4}"/>
          </ac:spMkLst>
        </pc:spChg>
      </pc:sldChg>
      <pc:sldChg chg="new add del">
        <pc:chgData name="Igor Amâncio Machado Dias" userId="ac356cd67325675b" providerId="LiveId" clId="{A67C2808-DD53-490C-8C36-6B265FE3CFFD}" dt="2022-06-22T23:53:38.217" v="682" actId="47"/>
        <pc:sldMkLst>
          <pc:docMk/>
          <pc:sldMk cId="1758010798" sldId="328"/>
        </pc:sldMkLst>
      </pc:sldChg>
      <pc:sldChg chg="modSp add mod">
        <pc:chgData name="Igor Amâncio Machado Dias" userId="ac356cd67325675b" providerId="LiveId" clId="{A67C2808-DD53-490C-8C36-6B265FE3CFFD}" dt="2022-06-22T23:57:32.120" v="775" actId="20577"/>
        <pc:sldMkLst>
          <pc:docMk/>
          <pc:sldMk cId="2625451079" sldId="328"/>
        </pc:sldMkLst>
        <pc:spChg chg="mod">
          <ac:chgData name="Igor Amâncio Machado Dias" userId="ac356cd67325675b" providerId="LiveId" clId="{A67C2808-DD53-490C-8C36-6B265FE3CFFD}" dt="2022-06-22T23:57:32.120" v="775" actId="20577"/>
          <ac:spMkLst>
            <pc:docMk/>
            <pc:sldMk cId="2625451079" sldId="328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00:48.140" v="873" actId="113"/>
        <pc:sldMkLst>
          <pc:docMk/>
          <pc:sldMk cId="2431922955" sldId="329"/>
        </pc:sldMkLst>
        <pc:spChg chg="mod">
          <ac:chgData name="Igor Amâncio Machado Dias" userId="ac356cd67325675b" providerId="LiveId" clId="{A67C2808-DD53-490C-8C36-6B265FE3CFFD}" dt="2022-06-23T00:00:48.140" v="873" actId="113"/>
          <ac:spMkLst>
            <pc:docMk/>
            <pc:sldMk cId="2431922955" sldId="329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03:18.549" v="937" actId="20577"/>
        <pc:sldMkLst>
          <pc:docMk/>
          <pc:sldMk cId="1705060192" sldId="330"/>
        </pc:sldMkLst>
        <pc:spChg chg="mod">
          <ac:chgData name="Igor Amâncio Machado Dias" userId="ac356cd67325675b" providerId="LiveId" clId="{A67C2808-DD53-490C-8C36-6B265FE3CFFD}" dt="2022-06-23T00:03:18.549" v="937" actId="20577"/>
          <ac:spMkLst>
            <pc:docMk/>
            <pc:sldMk cId="1705060192" sldId="330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06:36.229" v="1051" actId="5793"/>
        <pc:sldMkLst>
          <pc:docMk/>
          <pc:sldMk cId="3986007714" sldId="331"/>
        </pc:sldMkLst>
        <pc:spChg chg="mod">
          <ac:chgData name="Igor Amâncio Machado Dias" userId="ac356cd67325675b" providerId="LiveId" clId="{A67C2808-DD53-490C-8C36-6B265FE3CFFD}" dt="2022-06-23T00:06:36.229" v="1051" actId="5793"/>
          <ac:spMkLst>
            <pc:docMk/>
            <pc:sldMk cId="3986007714" sldId="331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11:00.995" v="1163" actId="404"/>
        <pc:sldMkLst>
          <pc:docMk/>
          <pc:sldMk cId="1266951136" sldId="332"/>
        </pc:sldMkLst>
        <pc:spChg chg="mod">
          <ac:chgData name="Igor Amâncio Machado Dias" userId="ac356cd67325675b" providerId="LiveId" clId="{A67C2808-DD53-490C-8C36-6B265FE3CFFD}" dt="2022-06-23T00:11:00.995" v="1163" actId="404"/>
          <ac:spMkLst>
            <pc:docMk/>
            <pc:sldMk cId="1266951136" sldId="332"/>
            <ac:spMk id="7" creationId="{9A68E39D-DB7B-0BCF-96BE-DAD72E7171D4}"/>
          </ac:spMkLst>
        </pc:spChg>
      </pc:sldChg>
      <pc:sldChg chg="addSp delSp modSp add mod">
        <pc:chgData name="Igor Amâncio Machado Dias" userId="ac356cd67325675b" providerId="LiveId" clId="{A67C2808-DD53-490C-8C36-6B265FE3CFFD}" dt="2022-06-23T03:37:16.298" v="2198"/>
        <pc:sldMkLst>
          <pc:docMk/>
          <pc:sldMk cId="1185302566" sldId="333"/>
        </pc:sldMkLst>
        <pc:spChg chg="del">
          <ac:chgData name="Igor Amâncio Machado Dias" userId="ac356cd67325675b" providerId="LiveId" clId="{A67C2808-DD53-490C-8C36-6B265FE3CFFD}" dt="2022-06-23T03:01:07.733" v="1758" actId="478"/>
          <ac:spMkLst>
            <pc:docMk/>
            <pc:sldMk cId="1185302566" sldId="333"/>
            <ac:spMk id="3" creationId="{0991F339-FA9E-87AA-858B-FE3301EA1804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4" creationId="{D5124BFA-F2DF-6138-E7D9-C6AB0CF38F4A}"/>
          </ac:spMkLst>
        </pc:spChg>
        <pc:spChg chg="mod">
          <ac:chgData name="Igor Amâncio Machado Dias" userId="ac356cd67325675b" providerId="LiveId" clId="{A67C2808-DD53-490C-8C36-6B265FE3CFFD}" dt="2022-06-23T03:34:08.067" v="2157" actId="1076"/>
          <ac:spMkLst>
            <pc:docMk/>
            <pc:sldMk cId="1185302566" sldId="333"/>
            <ac:spMk id="5" creationId="{362A7270-8D31-F12A-324D-FC503948D708}"/>
          </ac:spMkLst>
        </pc:spChg>
        <pc:spChg chg="mod">
          <ac:chgData name="Igor Amâncio Machado Dias" userId="ac356cd67325675b" providerId="LiveId" clId="{A67C2808-DD53-490C-8C36-6B265FE3CFFD}" dt="2022-06-23T03:34:08.067" v="2157" actId="1076"/>
          <ac:spMkLst>
            <pc:docMk/>
            <pc:sldMk cId="1185302566" sldId="333"/>
            <ac:spMk id="6" creationId="{01D221E1-D74C-34BA-D3FA-7A2A5CA84B11}"/>
          </ac:spMkLst>
        </pc:spChg>
        <pc:spChg chg="mod">
          <ac:chgData name="Igor Amâncio Machado Dias" userId="ac356cd67325675b" providerId="LiveId" clId="{A67C2808-DD53-490C-8C36-6B265FE3CFFD}" dt="2022-06-23T03:33:45.080" v="2149" actId="1076"/>
          <ac:spMkLst>
            <pc:docMk/>
            <pc:sldMk cId="1185302566" sldId="333"/>
            <ac:spMk id="8" creationId="{F1A96EBE-AB46-B83B-F4C9-6772BE2A4A64}"/>
          </ac:spMkLst>
        </pc:spChg>
        <pc:spChg chg="add del mod">
          <ac:chgData name="Igor Amâncio Machado Dias" userId="ac356cd67325675b" providerId="LiveId" clId="{A67C2808-DD53-490C-8C36-6B265FE3CFFD}" dt="2022-06-23T03:01:04.036" v="1755" actId="478"/>
          <ac:spMkLst>
            <pc:docMk/>
            <pc:sldMk cId="1185302566" sldId="333"/>
            <ac:spMk id="13" creationId="{FD2F4119-8475-1538-1A53-09C09D715863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17" creationId="{4A8B7EA7-89F0-F187-3E40-00FCAB2DD9C2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18" creationId="{4D091E09-05B6-9F14-9665-7E177A9E9D8E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19" creationId="{EF080A29-76BB-C3EA-1F70-D2F9C6F97B43}"/>
          </ac:spMkLst>
        </pc:spChg>
        <pc:spChg chg="mod">
          <ac:chgData name="Igor Amâncio Machado Dias" userId="ac356cd67325675b" providerId="LiveId" clId="{A67C2808-DD53-490C-8C36-6B265FE3CFFD}" dt="2022-06-23T03:35:04.250" v="2189" actId="113"/>
          <ac:spMkLst>
            <pc:docMk/>
            <pc:sldMk cId="1185302566" sldId="333"/>
            <ac:spMk id="20" creationId="{C89B4FD4-CD48-06B8-0A5E-C1C6329D10D5}"/>
          </ac:spMkLst>
        </pc:spChg>
        <pc:spChg chg="add del mod">
          <ac:chgData name="Igor Amâncio Machado Dias" userId="ac356cd67325675b" providerId="LiveId" clId="{A67C2808-DD53-490C-8C36-6B265FE3CFFD}" dt="2022-06-23T03:01:09.009" v="1759" actId="478"/>
          <ac:spMkLst>
            <pc:docMk/>
            <pc:sldMk cId="1185302566" sldId="333"/>
            <ac:spMk id="21" creationId="{CE9A54F0-7527-F6ED-F6BC-776C389547C0}"/>
          </ac:spMkLst>
        </pc:spChg>
        <pc:spChg chg="add mod">
          <ac:chgData name="Igor Amâncio Machado Dias" userId="ac356cd67325675b" providerId="LiveId" clId="{A67C2808-DD53-490C-8C36-6B265FE3CFFD}" dt="2022-06-23T03:34:59.643" v="2188" actId="242"/>
          <ac:spMkLst>
            <pc:docMk/>
            <pc:sldMk cId="1185302566" sldId="333"/>
            <ac:spMk id="24" creationId="{1146D043-3AF7-14F2-44FB-C932967FD809}"/>
          </ac:spMkLst>
        </pc:spChg>
        <pc:spChg chg="add del mod">
          <ac:chgData name="Igor Amâncio Machado Dias" userId="ac356cd67325675b" providerId="LiveId" clId="{A67C2808-DD53-490C-8C36-6B265FE3CFFD}" dt="2022-06-23T03:37:16.298" v="2198"/>
          <ac:spMkLst>
            <pc:docMk/>
            <pc:sldMk cId="1185302566" sldId="333"/>
            <ac:spMk id="25" creationId="{D3971094-FD17-E076-6685-48E35CE3BE94}"/>
          </ac:spMkLst>
        </pc:spChg>
        <pc:picChg chg="del">
          <ac:chgData name="Igor Amâncio Machado Dias" userId="ac356cd67325675b" providerId="LiveId" clId="{A67C2808-DD53-490C-8C36-6B265FE3CFFD}" dt="2022-06-23T03:01:05.029" v="1757" actId="478"/>
          <ac:picMkLst>
            <pc:docMk/>
            <pc:sldMk cId="1185302566" sldId="333"/>
            <ac:picMk id="10" creationId="{48F0E108-3F7B-EA0D-9093-56A861AB52E2}"/>
          </ac:picMkLst>
        </pc:picChg>
        <pc:picChg chg="del">
          <ac:chgData name="Igor Amâncio Machado Dias" userId="ac356cd67325675b" providerId="LiveId" clId="{A67C2808-DD53-490C-8C36-6B265FE3CFFD}" dt="2022-06-23T03:01:04.507" v="1756" actId="478"/>
          <ac:picMkLst>
            <pc:docMk/>
            <pc:sldMk cId="1185302566" sldId="333"/>
            <ac:picMk id="12" creationId="{D0FEF4DC-EA48-46AE-3198-11F02A01B5E5}"/>
          </ac:picMkLst>
        </pc:picChg>
        <pc:picChg chg="del">
          <ac:chgData name="Igor Amâncio Machado Dias" userId="ac356cd67325675b" providerId="LiveId" clId="{A67C2808-DD53-490C-8C36-6B265FE3CFFD}" dt="2022-06-23T03:01:02.552" v="1754" actId="478"/>
          <ac:picMkLst>
            <pc:docMk/>
            <pc:sldMk cId="1185302566" sldId="333"/>
            <ac:picMk id="14" creationId="{386CBA45-09CA-4ED3-074B-9D23B11212F7}"/>
          </ac:picMkLst>
        </pc:picChg>
        <pc:picChg chg="mod">
          <ac:chgData name="Igor Amâncio Machado Dias" userId="ac356cd67325675b" providerId="LiveId" clId="{A67C2808-DD53-490C-8C36-6B265FE3CFFD}" dt="2022-06-23T03:34:31.659" v="2163" actId="14100"/>
          <ac:picMkLst>
            <pc:docMk/>
            <pc:sldMk cId="1185302566" sldId="333"/>
            <ac:picMk id="16" creationId="{7E662082-E2F4-FDCC-AE43-4C340D90FC3D}"/>
          </ac:picMkLst>
        </pc:picChg>
        <pc:picChg chg="add mod">
          <ac:chgData name="Igor Amâncio Machado Dias" userId="ac356cd67325675b" providerId="LiveId" clId="{A67C2808-DD53-490C-8C36-6B265FE3CFFD}" dt="2022-06-23T03:34:18.832" v="2160" actId="1076"/>
          <ac:picMkLst>
            <pc:docMk/>
            <pc:sldMk cId="1185302566" sldId="333"/>
            <ac:picMk id="23" creationId="{10B4A819-5C9D-6CA1-AE77-D27E8F02FA60}"/>
          </ac:picMkLst>
        </pc:picChg>
      </pc:sldChg>
      <pc:sldChg chg="modSp add del mod">
        <pc:chgData name="Igor Amâncio Machado Dias" userId="ac356cd67325675b" providerId="LiveId" clId="{A67C2808-DD53-490C-8C36-6B265FE3CFFD}" dt="2022-06-23T00:11:03.221" v="1164" actId="47"/>
        <pc:sldMkLst>
          <pc:docMk/>
          <pc:sldMk cId="2192340162" sldId="333"/>
        </pc:sldMkLst>
        <pc:spChg chg="mod">
          <ac:chgData name="Igor Amâncio Machado Dias" userId="ac356cd67325675b" providerId="LiveId" clId="{A67C2808-DD53-490C-8C36-6B265FE3CFFD}" dt="2022-06-23T00:10:51.335" v="1160" actId="21"/>
          <ac:spMkLst>
            <pc:docMk/>
            <pc:sldMk cId="2192340162" sldId="333"/>
            <ac:spMk id="7" creationId="{9A68E39D-DB7B-0BCF-96BE-DAD72E7171D4}"/>
          </ac:spMkLst>
        </pc:spChg>
      </pc:sldChg>
      <pc:sldChg chg="delSp modSp add mod modNotesTx">
        <pc:chgData name="Igor Amâncio Machado Dias" userId="ac356cd67325675b" providerId="LiveId" clId="{A67C2808-DD53-490C-8C36-6B265FE3CFFD}" dt="2022-06-23T03:49:20.586" v="2829" actId="20577"/>
        <pc:sldMkLst>
          <pc:docMk/>
          <pc:sldMk cId="2990038207" sldId="334"/>
        </pc:sldMkLst>
        <pc:spChg chg="mod">
          <ac:chgData name="Igor Amâncio Machado Dias" userId="ac356cd67325675b" providerId="LiveId" clId="{A67C2808-DD53-490C-8C36-6B265FE3CFFD}" dt="2022-06-23T03:19:28.574" v="1970" actId="114"/>
          <ac:spMkLst>
            <pc:docMk/>
            <pc:sldMk cId="2990038207" sldId="334"/>
            <ac:spMk id="2" creationId="{4A2DED81-E51B-8680-45C1-89BD8B563C53}"/>
          </ac:spMkLst>
        </pc:spChg>
        <pc:spChg chg="del">
          <ac:chgData name="Igor Amâncio Machado Dias" userId="ac356cd67325675b" providerId="LiveId" clId="{A67C2808-DD53-490C-8C36-6B265FE3CFFD}" dt="2022-06-23T03:16:29.445" v="1883" actId="478"/>
          <ac:spMkLst>
            <pc:docMk/>
            <pc:sldMk cId="2990038207" sldId="334"/>
            <ac:spMk id="12" creationId="{39EAF150-B1CA-6D48-0486-EC30800BE8A5}"/>
          </ac:spMkLst>
        </pc:spChg>
        <pc:spChg chg="mod">
          <ac:chgData name="Igor Amâncio Machado Dias" userId="ac356cd67325675b" providerId="LiveId" clId="{A67C2808-DD53-490C-8C36-6B265FE3CFFD}" dt="2022-06-23T03:19:00.340" v="1961" actId="114"/>
          <ac:spMkLst>
            <pc:docMk/>
            <pc:sldMk cId="2990038207" sldId="334"/>
            <ac:spMk id="15" creationId="{96A23BF4-016D-973D-DD7C-56BEC8C2525F}"/>
          </ac:spMkLst>
        </pc:spChg>
        <pc:spChg chg="mod">
          <ac:chgData name="Igor Amâncio Machado Dias" userId="ac356cd67325675b" providerId="LiveId" clId="{A67C2808-DD53-490C-8C36-6B265FE3CFFD}" dt="2022-06-23T03:17:59.987" v="1943" actId="1076"/>
          <ac:spMkLst>
            <pc:docMk/>
            <pc:sldMk cId="2990038207" sldId="334"/>
            <ac:spMk id="16" creationId="{2565102A-9B50-115E-6B65-2943ECADB79D}"/>
          </ac:spMkLst>
        </pc:spChg>
        <pc:spChg chg="mod">
          <ac:chgData name="Igor Amâncio Machado Dias" userId="ac356cd67325675b" providerId="LiveId" clId="{A67C2808-DD53-490C-8C36-6B265FE3CFFD}" dt="2022-06-23T03:19:19.370" v="1969" actId="1076"/>
          <ac:spMkLst>
            <pc:docMk/>
            <pc:sldMk cId="2990038207" sldId="334"/>
            <ac:spMk id="19" creationId="{BF2ABC3A-85AA-C2C0-33E0-60B4FEA98112}"/>
          </ac:spMkLst>
        </pc:spChg>
        <pc:picChg chg="del">
          <ac:chgData name="Igor Amâncio Machado Dias" userId="ac356cd67325675b" providerId="LiveId" clId="{A67C2808-DD53-490C-8C36-6B265FE3CFFD}" dt="2022-06-23T03:16:26.955" v="1882" actId="478"/>
          <ac:picMkLst>
            <pc:docMk/>
            <pc:sldMk cId="2990038207" sldId="334"/>
            <ac:picMk id="8" creationId="{C7565BFF-3A7F-0104-2735-527A5EC9EBB5}"/>
          </ac:picMkLst>
        </pc:picChg>
        <pc:picChg chg="mod">
          <ac:chgData name="Igor Amâncio Machado Dias" userId="ac356cd67325675b" providerId="LiveId" clId="{A67C2808-DD53-490C-8C36-6B265FE3CFFD}" dt="2022-06-23T03:18:39.864" v="1954" actId="14100"/>
          <ac:picMkLst>
            <pc:docMk/>
            <pc:sldMk cId="2990038207" sldId="334"/>
            <ac:picMk id="14" creationId="{40ECBEED-0D51-CD97-47BC-A05FE12B9350}"/>
          </ac:picMkLst>
        </pc:picChg>
        <pc:picChg chg="mod">
          <ac:chgData name="Igor Amâncio Machado Dias" userId="ac356cd67325675b" providerId="LiveId" clId="{A67C2808-DD53-490C-8C36-6B265FE3CFFD}" dt="2022-06-23T03:18:42.572" v="1955" actId="14100"/>
          <ac:picMkLst>
            <pc:docMk/>
            <pc:sldMk cId="2990038207" sldId="334"/>
            <ac:picMk id="18" creationId="{7EABC45F-1F04-CC25-70E9-C103F3F52EC5}"/>
          </ac:picMkLst>
        </pc:picChg>
        <pc:picChg chg="mod">
          <ac:chgData name="Igor Amâncio Machado Dias" userId="ac356cd67325675b" providerId="LiveId" clId="{A67C2808-DD53-490C-8C36-6B265FE3CFFD}" dt="2022-06-23T03:17:59.987" v="1943" actId="1076"/>
          <ac:picMkLst>
            <pc:docMk/>
            <pc:sldMk cId="2990038207" sldId="334"/>
            <ac:picMk id="21" creationId="{767A5134-706C-408D-1707-E193F976E739}"/>
          </ac:picMkLst>
        </pc:picChg>
        <pc:picChg chg="mod">
          <ac:chgData name="Igor Amâncio Machado Dias" userId="ac356cd67325675b" providerId="LiveId" clId="{A67C2808-DD53-490C-8C36-6B265FE3CFFD}" dt="2022-06-23T03:17:59.987" v="1943" actId="1076"/>
          <ac:picMkLst>
            <pc:docMk/>
            <pc:sldMk cId="2990038207" sldId="334"/>
            <ac:picMk id="23" creationId="{DB7A3F5C-1E30-95A2-D6C5-52A185483730}"/>
          </ac:picMkLst>
        </pc:picChg>
      </pc:sldChg>
    </pc:docChg>
  </pc:docChgLst>
  <pc:docChgLst>
    <pc:chgData name="Igor Amâncio Machado Dias" userId="ac356cd67325675b" providerId="LiveId" clId="{B2EAFEBC-0A25-4A37-BE58-B17ECEAB1E08}"/>
    <pc:docChg chg="undo custSel addSld delSld modSld sldOrd modMainMaster">
      <pc:chgData name="Igor Amâncio Machado Dias" userId="ac356cd67325675b" providerId="LiveId" clId="{B2EAFEBC-0A25-4A37-BE58-B17ECEAB1E08}" dt="2022-11-07T05:01:21.562" v="8014" actId="20577"/>
      <pc:docMkLst>
        <pc:docMk/>
      </pc:docMkLst>
      <pc:sldChg chg="addSp delSp modSp mod">
        <pc:chgData name="Igor Amâncio Machado Dias" userId="ac356cd67325675b" providerId="LiveId" clId="{B2EAFEBC-0A25-4A37-BE58-B17ECEAB1E08}" dt="2022-11-02T03:43:25.519" v="7227" actId="478"/>
        <pc:sldMkLst>
          <pc:docMk/>
          <pc:sldMk cId="1642425379" sldId="256"/>
        </pc:sldMkLst>
        <pc:spChg chg="mod">
          <ac:chgData name="Igor Amâncio Machado Dias" userId="ac356cd67325675b" providerId="LiveId" clId="{B2EAFEBC-0A25-4A37-BE58-B17ECEAB1E08}" dt="2022-11-02T02:04:31.584" v="6781" actId="20577"/>
          <ac:spMkLst>
            <pc:docMk/>
            <pc:sldMk cId="1642425379" sldId="256"/>
            <ac:spMk id="6" creationId="{43E2FF95-7A03-439C-B1C7-2507CE26B86A}"/>
          </ac:spMkLst>
        </pc:spChg>
        <pc:inkChg chg="add del">
          <ac:chgData name="Igor Amâncio Machado Dias" userId="ac356cd67325675b" providerId="LiveId" clId="{B2EAFEBC-0A25-4A37-BE58-B17ECEAB1E08}" dt="2022-11-02T03:43:25.519" v="7227" actId="478"/>
          <ac:inkMkLst>
            <pc:docMk/>
            <pc:sldMk cId="1642425379" sldId="256"/>
            <ac:inkMk id="7" creationId="{7FB1E2C5-14C9-EB33-4980-CE256A948985}"/>
          </ac:inkMkLst>
        </pc:inkChg>
      </pc:sldChg>
      <pc:sldChg chg="addSp delSp modSp mod">
        <pc:chgData name="Igor Amâncio Machado Dias" userId="ac356cd67325675b" providerId="LiveId" clId="{B2EAFEBC-0A25-4A37-BE58-B17ECEAB1E08}" dt="2022-11-02T03:45:06.550" v="7229" actId="20577"/>
        <pc:sldMkLst>
          <pc:docMk/>
          <pc:sldMk cId="1918876930" sldId="295"/>
        </pc:sldMkLst>
        <pc:spChg chg="del mod">
          <ac:chgData name="Igor Amâncio Machado Dias" userId="ac356cd67325675b" providerId="LiveId" clId="{B2EAFEBC-0A25-4A37-BE58-B17ECEAB1E08}" dt="2022-10-24T00:39:56.435" v="3" actId="478"/>
          <ac:spMkLst>
            <pc:docMk/>
            <pc:sldMk cId="1918876930" sldId="295"/>
            <ac:spMk id="5" creationId="{623622F3-FBA4-FFA1-1203-AAB45883EA18}"/>
          </ac:spMkLst>
        </pc:spChg>
        <pc:spChg chg="mod">
          <ac:chgData name="Igor Amâncio Machado Dias" userId="ac356cd67325675b" providerId="LiveId" clId="{B2EAFEBC-0A25-4A37-BE58-B17ECEAB1E08}" dt="2022-10-24T00:42:13.345" v="97" actId="20577"/>
          <ac:spMkLst>
            <pc:docMk/>
            <pc:sldMk cId="1918876930" sldId="295"/>
            <ac:spMk id="6" creationId="{99382F49-F912-01A8-4703-7ED0B248CA6B}"/>
          </ac:spMkLst>
        </pc:spChg>
        <pc:spChg chg="mod">
          <ac:chgData name="Igor Amâncio Machado Dias" userId="ac356cd67325675b" providerId="LiveId" clId="{B2EAFEBC-0A25-4A37-BE58-B17ECEAB1E08}" dt="2022-11-02T03:45:06.550" v="7229" actId="20577"/>
          <ac:spMkLst>
            <pc:docMk/>
            <pc:sldMk cId="1918876930" sldId="295"/>
            <ac:spMk id="10" creationId="{A36AE8A3-76E1-75B8-FCC6-26D9E0BCC724}"/>
          </ac:spMkLst>
        </pc:spChg>
        <pc:spChg chg="mod">
          <ac:chgData name="Igor Amâncio Machado Dias" userId="ac356cd67325675b" providerId="LiveId" clId="{B2EAFEBC-0A25-4A37-BE58-B17ECEAB1E08}" dt="2022-10-24T00:42:18.476" v="106" actId="20577"/>
          <ac:spMkLst>
            <pc:docMk/>
            <pc:sldMk cId="1918876930" sldId="295"/>
            <ac:spMk id="11" creationId="{E685A226-F721-9A95-060F-0EAFDA5742BD}"/>
          </ac:spMkLst>
        </pc:spChg>
        <pc:spChg chg="add mod">
          <ac:chgData name="Igor Amâncio Machado Dias" userId="ac356cd67325675b" providerId="LiveId" clId="{B2EAFEBC-0A25-4A37-BE58-B17ECEAB1E08}" dt="2022-10-24T00:41:43.763" v="43" actId="14100"/>
          <ac:spMkLst>
            <pc:docMk/>
            <pc:sldMk cId="1918876930" sldId="295"/>
            <ac:spMk id="13" creationId="{73F44EB0-A87E-8D97-3C7C-9A78C8EBA8D1}"/>
          </ac:spMkLst>
        </pc:spChg>
      </pc:sldChg>
      <pc:sldChg chg="modSp mod">
        <pc:chgData name="Igor Amâncio Machado Dias" userId="ac356cd67325675b" providerId="LiveId" clId="{B2EAFEBC-0A25-4A37-BE58-B17ECEAB1E08}" dt="2022-11-02T03:47:12.755" v="7234" actId="20577"/>
        <pc:sldMkLst>
          <pc:docMk/>
          <pc:sldMk cId="3425623947" sldId="296"/>
        </pc:sldMkLst>
        <pc:spChg chg="mod">
          <ac:chgData name="Igor Amâncio Machado Dias" userId="ac356cd67325675b" providerId="LiveId" clId="{B2EAFEBC-0A25-4A37-BE58-B17ECEAB1E08}" dt="2022-11-02T03:47:12.755" v="7234" actId="20577"/>
          <ac:spMkLst>
            <pc:docMk/>
            <pc:sldMk cId="3425623947" sldId="296"/>
            <ac:spMk id="17" creationId="{A585C242-7914-4AD3-6C17-C8DC44A2DF15}"/>
          </ac:spMkLst>
        </pc:spChg>
      </pc:sldChg>
      <pc:sldChg chg="modSp mod">
        <pc:chgData name="Igor Amâncio Machado Dias" userId="ac356cd67325675b" providerId="LiveId" clId="{B2EAFEBC-0A25-4A37-BE58-B17ECEAB1E08}" dt="2022-11-02T02:07:25.242" v="6791" actId="20577"/>
        <pc:sldMkLst>
          <pc:docMk/>
          <pc:sldMk cId="2488868580" sldId="300"/>
        </pc:sldMkLst>
        <pc:spChg chg="mod">
          <ac:chgData name="Igor Amâncio Machado Dias" userId="ac356cd67325675b" providerId="LiveId" clId="{B2EAFEBC-0A25-4A37-BE58-B17ECEAB1E08}" dt="2022-10-24T00:50:56.893" v="133" actId="20577"/>
          <ac:spMkLst>
            <pc:docMk/>
            <pc:sldMk cId="2488868580" sldId="300"/>
            <ac:spMk id="2" creationId="{C27FA6F8-86D3-EEDB-70F1-DCC19DD177A7}"/>
          </ac:spMkLst>
        </pc:spChg>
        <pc:spChg chg="mod">
          <ac:chgData name="Igor Amâncio Machado Dias" userId="ac356cd67325675b" providerId="LiveId" clId="{B2EAFEBC-0A25-4A37-BE58-B17ECEAB1E08}" dt="2022-11-02T02:07:25.242" v="6791" actId="20577"/>
          <ac:spMkLst>
            <pc:docMk/>
            <pc:sldMk cId="2488868580" sldId="300"/>
            <ac:spMk id="23" creationId="{EFB81535-9928-5433-45BC-747B9036D87F}"/>
          </ac:spMkLst>
        </pc:spChg>
      </pc:sldChg>
      <pc:sldChg chg="modSp mod modClrScheme chgLayout">
        <pc:chgData name="Igor Amâncio Machado Dias" userId="ac356cd67325675b" providerId="LiveId" clId="{B2EAFEBC-0A25-4A37-BE58-B17ECEAB1E08}" dt="2022-10-24T03:29:21.570" v="2288" actId="20577"/>
        <pc:sldMkLst>
          <pc:docMk/>
          <pc:sldMk cId="3895309022" sldId="302"/>
        </pc:sldMkLst>
        <pc:spChg chg="mod ord">
          <ac:chgData name="Igor Amâncio Machado Dias" userId="ac356cd67325675b" providerId="LiveId" clId="{B2EAFEBC-0A25-4A37-BE58-B17ECEAB1E08}" dt="2022-10-24T01:41:10.314" v="1083" actId="700"/>
          <ac:spMkLst>
            <pc:docMk/>
            <pc:sldMk cId="3895309022" sldId="302"/>
            <ac:spMk id="2" creationId="{B9DF0940-C836-FD16-03A1-1A565125CECF}"/>
          </ac:spMkLst>
        </pc:spChg>
        <pc:spChg chg="mod ord">
          <ac:chgData name="Igor Amâncio Machado Dias" userId="ac356cd67325675b" providerId="LiveId" clId="{B2EAFEBC-0A25-4A37-BE58-B17ECEAB1E08}" dt="2022-10-24T03:29:21.570" v="2288" actId="20577"/>
          <ac:spMkLst>
            <pc:docMk/>
            <pc:sldMk cId="3895309022" sldId="302"/>
            <ac:spMk id="3" creationId="{2114490C-19D9-FDF4-DDAB-3812D1D58BB2}"/>
          </ac:spMkLst>
        </pc:spChg>
        <pc:spChg chg="mod ord">
          <ac:chgData name="Igor Amâncio Machado Dias" userId="ac356cd67325675b" providerId="LiveId" clId="{B2EAFEBC-0A25-4A37-BE58-B17ECEAB1E08}" dt="2022-10-24T01:41:10.314" v="1083" actId="700"/>
          <ac:spMkLst>
            <pc:docMk/>
            <pc:sldMk cId="3895309022" sldId="302"/>
            <ac:spMk id="4" creationId="{17DDD565-470D-0F18-9392-6961A9F35A2E}"/>
          </ac:spMkLst>
        </pc:spChg>
        <pc:spChg chg="mod ord">
          <ac:chgData name="Igor Amâncio Machado Dias" userId="ac356cd67325675b" providerId="LiveId" clId="{B2EAFEBC-0A25-4A37-BE58-B17ECEAB1E08}" dt="2022-10-24T01:41:10.314" v="1083" actId="700"/>
          <ac:spMkLst>
            <pc:docMk/>
            <pc:sldMk cId="3895309022" sldId="302"/>
            <ac:spMk id="5" creationId="{9DE9398C-65BA-E440-F4BA-DC8B81E3F022}"/>
          </ac:spMkLst>
        </pc:spChg>
        <pc:spChg chg="mod ord">
          <ac:chgData name="Igor Amâncio Machado Dias" userId="ac356cd67325675b" providerId="LiveId" clId="{B2EAFEBC-0A25-4A37-BE58-B17ECEAB1E08}" dt="2022-10-24T01:41:10.314" v="1083" actId="700"/>
          <ac:spMkLst>
            <pc:docMk/>
            <pc:sldMk cId="3895309022" sldId="302"/>
            <ac:spMk id="6" creationId="{4B87470E-5698-7698-5F9B-EE978A1F1FEE}"/>
          </ac:spMkLst>
        </pc:spChg>
      </pc:sldChg>
      <pc:sldChg chg="del">
        <pc:chgData name="Igor Amâncio Machado Dias" userId="ac356cd67325675b" providerId="LiveId" clId="{B2EAFEBC-0A25-4A37-BE58-B17ECEAB1E08}" dt="2022-10-24T01:36:46.873" v="920" actId="47"/>
        <pc:sldMkLst>
          <pc:docMk/>
          <pc:sldMk cId="3621143726" sldId="303"/>
        </pc:sldMkLst>
      </pc:sldChg>
      <pc:sldChg chg="modSp del mod">
        <pc:chgData name="Igor Amâncio Machado Dias" userId="ac356cd67325675b" providerId="LiveId" clId="{B2EAFEBC-0A25-4A37-BE58-B17ECEAB1E08}" dt="2022-10-28T02:41:53.089" v="4324" actId="47"/>
        <pc:sldMkLst>
          <pc:docMk/>
          <pc:sldMk cId="423574744" sldId="304"/>
        </pc:sldMkLst>
        <pc:spChg chg="mod">
          <ac:chgData name="Igor Amâncio Machado Dias" userId="ac356cd67325675b" providerId="LiveId" clId="{B2EAFEBC-0A25-4A37-BE58-B17ECEAB1E08}" dt="2022-10-24T02:04:05.276" v="1489" actId="20577"/>
          <ac:spMkLst>
            <pc:docMk/>
            <pc:sldMk cId="423574744" sldId="304"/>
            <ac:spMk id="2" creationId="{B2B5F24E-4E1A-247D-7301-680D33B2669D}"/>
          </ac:spMkLst>
        </pc:spChg>
      </pc:sldChg>
      <pc:sldChg chg="addSp delSp modSp mod">
        <pc:chgData name="Igor Amâncio Machado Dias" userId="ac356cd67325675b" providerId="LiveId" clId="{B2EAFEBC-0A25-4A37-BE58-B17ECEAB1E08}" dt="2022-10-28T02:58:05.551" v="5217" actId="20577"/>
        <pc:sldMkLst>
          <pc:docMk/>
          <pc:sldMk cId="1067683715" sldId="306"/>
        </pc:sldMkLst>
        <pc:spChg chg="mod">
          <ac:chgData name="Igor Amâncio Machado Dias" userId="ac356cd67325675b" providerId="LiveId" clId="{B2EAFEBC-0A25-4A37-BE58-B17ECEAB1E08}" dt="2022-10-24T01:28:44.987" v="765" actId="404"/>
          <ac:spMkLst>
            <pc:docMk/>
            <pc:sldMk cId="1067683715" sldId="306"/>
            <ac:spMk id="3" creationId="{A0EC463C-E4AE-01AD-8DA3-122BE65F18F2}"/>
          </ac:spMkLst>
        </pc:spChg>
        <pc:spChg chg="mod">
          <ac:chgData name="Igor Amâncio Machado Dias" userId="ac356cd67325675b" providerId="LiveId" clId="{B2EAFEBC-0A25-4A37-BE58-B17ECEAB1E08}" dt="2022-10-28T02:58:05.551" v="5217" actId="20577"/>
          <ac:spMkLst>
            <pc:docMk/>
            <pc:sldMk cId="1067683715" sldId="306"/>
            <ac:spMk id="4" creationId="{F048F2D1-84DA-03B3-6BEC-C3581BCE0407}"/>
          </ac:spMkLst>
        </pc:spChg>
        <pc:spChg chg="del">
          <ac:chgData name="Igor Amâncio Machado Dias" userId="ac356cd67325675b" providerId="LiveId" clId="{B2EAFEBC-0A25-4A37-BE58-B17ECEAB1E08}" dt="2022-10-24T01:27:51.370" v="749" actId="478"/>
          <ac:spMkLst>
            <pc:docMk/>
            <pc:sldMk cId="1067683715" sldId="306"/>
            <ac:spMk id="5" creationId="{B6B7BC1F-5529-39E6-FD0C-051F3A547225}"/>
          </ac:spMkLst>
        </pc:spChg>
        <pc:spChg chg="del mod">
          <ac:chgData name="Igor Amâncio Machado Dias" userId="ac356cd67325675b" providerId="LiveId" clId="{B2EAFEBC-0A25-4A37-BE58-B17ECEAB1E08}" dt="2022-10-24T01:27:54.788" v="750" actId="478"/>
          <ac:spMkLst>
            <pc:docMk/>
            <pc:sldMk cId="1067683715" sldId="306"/>
            <ac:spMk id="6" creationId="{5E52F96D-28A6-BA08-A544-42701B5A29F3}"/>
          </ac:spMkLst>
        </pc:spChg>
        <pc:spChg chg="add del mod">
          <ac:chgData name="Igor Amâncio Machado Dias" userId="ac356cd67325675b" providerId="LiveId" clId="{B2EAFEBC-0A25-4A37-BE58-B17ECEAB1E08}" dt="2022-10-24T01:27:56.517" v="751" actId="478"/>
          <ac:spMkLst>
            <pc:docMk/>
            <pc:sldMk cId="1067683715" sldId="306"/>
            <ac:spMk id="11" creationId="{0194087D-9783-D42D-D158-6716FD42BECC}"/>
          </ac:spMkLst>
        </pc:spChg>
        <pc:spChg chg="add del mod">
          <ac:chgData name="Igor Amâncio Machado Dias" userId="ac356cd67325675b" providerId="LiveId" clId="{B2EAFEBC-0A25-4A37-BE58-B17ECEAB1E08}" dt="2022-10-24T01:27:58.852" v="752" actId="478"/>
          <ac:spMkLst>
            <pc:docMk/>
            <pc:sldMk cId="1067683715" sldId="306"/>
            <ac:spMk id="13" creationId="{C33A528F-05BE-ABBE-05EA-C65C5F3D2711}"/>
          </ac:spMkLst>
        </pc:spChg>
        <pc:spChg chg="add del">
          <ac:chgData name="Igor Amâncio Machado Dias" userId="ac356cd67325675b" providerId="LiveId" clId="{B2EAFEBC-0A25-4A37-BE58-B17ECEAB1E08}" dt="2022-10-24T01:29:32.656" v="774"/>
          <ac:spMkLst>
            <pc:docMk/>
            <pc:sldMk cId="1067683715" sldId="306"/>
            <ac:spMk id="14" creationId="{ACF1955D-5CFE-D13D-F18E-D7D25CB94B9B}"/>
          </ac:spMkLst>
        </pc:spChg>
        <pc:spChg chg="add del">
          <ac:chgData name="Igor Amâncio Machado Dias" userId="ac356cd67325675b" providerId="LiveId" clId="{B2EAFEBC-0A25-4A37-BE58-B17ECEAB1E08}" dt="2022-10-24T01:29:53.396" v="779"/>
          <ac:spMkLst>
            <pc:docMk/>
            <pc:sldMk cId="1067683715" sldId="306"/>
            <ac:spMk id="16" creationId="{86A7B6B8-B3CE-EBCF-221F-1686E2D96546}"/>
          </ac:spMkLst>
        </pc:spChg>
        <pc:graphicFrameChg chg="add mod">
          <ac:chgData name="Igor Amâncio Machado Dias" userId="ac356cd67325675b" providerId="LiveId" clId="{B2EAFEBC-0A25-4A37-BE58-B17ECEAB1E08}" dt="2022-10-28T01:17:57.859" v="2299" actId="403"/>
          <ac:graphicFrameMkLst>
            <pc:docMk/>
            <pc:sldMk cId="1067683715" sldId="306"/>
            <ac:graphicFrameMk id="18" creationId="{7B111C52-A5EF-406C-B6A6-453A4CB693A0}"/>
          </ac:graphicFrameMkLst>
        </pc:graphicFrameChg>
        <pc:graphicFrameChg chg="add mod">
          <ac:chgData name="Igor Amâncio Machado Dias" userId="ac356cd67325675b" providerId="LiveId" clId="{B2EAFEBC-0A25-4A37-BE58-B17ECEAB1E08}" dt="2022-10-28T01:18:03.851" v="2301" actId="403"/>
          <ac:graphicFrameMkLst>
            <pc:docMk/>
            <pc:sldMk cId="1067683715" sldId="306"/>
            <ac:graphicFrameMk id="19" creationId="{CCBD39B8-D611-4E75-A737-2BB31BCE2CCC}"/>
          </ac:graphicFrameMkLst>
        </pc:graphicFrameChg>
        <pc:picChg chg="add del mod">
          <ac:chgData name="Igor Amâncio Machado Dias" userId="ac356cd67325675b" providerId="LiveId" clId="{B2EAFEBC-0A25-4A37-BE58-B17ECEAB1E08}" dt="2022-10-24T01:31:57.676" v="793" actId="478"/>
          <ac:picMkLst>
            <pc:docMk/>
            <pc:sldMk cId="1067683715" sldId="306"/>
            <ac:picMk id="15" creationId="{D6AC234B-0858-566C-A187-205829621C09}"/>
          </ac:picMkLst>
        </pc:picChg>
        <pc:picChg chg="add del mod">
          <ac:chgData name="Igor Amâncio Machado Dias" userId="ac356cd67325675b" providerId="LiveId" clId="{B2EAFEBC-0A25-4A37-BE58-B17ECEAB1E08}" dt="2022-10-24T01:31:53.241" v="789" actId="478"/>
          <ac:picMkLst>
            <pc:docMk/>
            <pc:sldMk cId="1067683715" sldId="306"/>
            <ac:picMk id="17" creationId="{293C7F33-3370-C7F5-9D43-3BFB94AFDBC2}"/>
          </ac:picMkLst>
        </pc:picChg>
      </pc:sldChg>
      <pc:sldChg chg="addSp delSp modSp mod">
        <pc:chgData name="Igor Amâncio Machado Dias" userId="ac356cd67325675b" providerId="LiveId" clId="{B2EAFEBC-0A25-4A37-BE58-B17ECEAB1E08}" dt="2022-11-02T04:31:13.232" v="7271" actId="1076"/>
        <pc:sldMkLst>
          <pc:docMk/>
          <pc:sldMk cId="1631241273" sldId="307"/>
        </pc:sldMkLst>
        <pc:spChg chg="mod">
          <ac:chgData name="Igor Amâncio Machado Dias" userId="ac356cd67325675b" providerId="LiveId" clId="{B2EAFEBC-0A25-4A37-BE58-B17ECEAB1E08}" dt="2022-10-24T01:17:02.060" v="582" actId="20577"/>
          <ac:spMkLst>
            <pc:docMk/>
            <pc:sldMk cId="1631241273" sldId="307"/>
            <ac:spMk id="3" creationId="{1FDCF476-BAC6-D089-B65A-99CA60015389}"/>
          </ac:spMkLst>
        </pc:spChg>
        <pc:spChg chg="add del">
          <ac:chgData name="Igor Amâncio Machado Dias" userId="ac356cd67325675b" providerId="LiveId" clId="{B2EAFEBC-0A25-4A37-BE58-B17ECEAB1E08}" dt="2022-10-24T01:15:57.688" v="525" actId="478"/>
          <ac:spMkLst>
            <pc:docMk/>
            <pc:sldMk cId="1631241273" sldId="307"/>
            <ac:spMk id="4" creationId="{0D3B4614-71B2-A14A-4CCB-04D851E2145D}"/>
          </ac:spMkLst>
        </pc:spChg>
        <pc:spChg chg="add del">
          <ac:chgData name="Igor Amâncio Machado Dias" userId="ac356cd67325675b" providerId="LiveId" clId="{B2EAFEBC-0A25-4A37-BE58-B17ECEAB1E08}" dt="2022-10-24T01:16:01.126" v="527" actId="478"/>
          <ac:spMkLst>
            <pc:docMk/>
            <pc:sldMk cId="1631241273" sldId="307"/>
            <ac:spMk id="5" creationId="{E0AC5990-23C2-0CB9-36C8-B3579251BB04}"/>
          </ac:spMkLst>
        </pc:spChg>
        <pc:spChg chg="add del">
          <ac:chgData name="Igor Amâncio Machado Dias" userId="ac356cd67325675b" providerId="LiveId" clId="{B2EAFEBC-0A25-4A37-BE58-B17ECEAB1E08}" dt="2022-10-24T01:16:13.725" v="529" actId="478"/>
          <ac:spMkLst>
            <pc:docMk/>
            <pc:sldMk cId="1631241273" sldId="307"/>
            <ac:spMk id="6" creationId="{E657F5B4-86FB-647A-470A-EA0D1D0E3AA7}"/>
          </ac:spMkLst>
        </pc:spChg>
        <pc:spChg chg="add del mod">
          <ac:chgData name="Igor Amâncio Machado Dias" userId="ac356cd67325675b" providerId="LiveId" clId="{B2EAFEBC-0A25-4A37-BE58-B17ECEAB1E08}" dt="2022-10-24T01:16:21.366" v="531"/>
          <ac:spMkLst>
            <pc:docMk/>
            <pc:sldMk cId="1631241273" sldId="307"/>
            <ac:spMk id="10" creationId="{03A8910C-6F9C-A43C-907F-4941566CE4C2}"/>
          </ac:spMkLst>
        </pc:spChg>
        <pc:spChg chg="add del">
          <ac:chgData name="Igor Amâncio Machado Dias" userId="ac356cd67325675b" providerId="LiveId" clId="{B2EAFEBC-0A25-4A37-BE58-B17ECEAB1E08}" dt="2022-10-24T01:16:30.638" v="533"/>
          <ac:spMkLst>
            <pc:docMk/>
            <pc:sldMk cId="1631241273" sldId="307"/>
            <ac:spMk id="12" creationId="{372EE307-FBDE-82CA-C186-B727AAAF53E0}"/>
          </ac:spMkLst>
        </pc:spChg>
        <pc:picChg chg="add del mod">
          <ac:chgData name="Igor Amâncio Machado Dias" userId="ac356cd67325675b" providerId="LiveId" clId="{B2EAFEBC-0A25-4A37-BE58-B17ECEAB1E08}" dt="2022-11-02T04:22:50.486" v="7250" actId="478"/>
          <ac:picMkLst>
            <pc:docMk/>
            <pc:sldMk cId="1631241273" sldId="307"/>
            <ac:picMk id="5" creationId="{8A8B05D4-F189-C9C1-8760-29C16A9E1792}"/>
          </ac:picMkLst>
        </pc:picChg>
        <pc:picChg chg="add del mod">
          <ac:chgData name="Igor Amâncio Machado Dias" userId="ac356cd67325675b" providerId="LiveId" clId="{B2EAFEBC-0A25-4A37-BE58-B17ECEAB1E08}" dt="2022-11-02T04:28:36.653" v="7257" actId="478"/>
          <ac:picMkLst>
            <pc:docMk/>
            <pc:sldMk cId="1631241273" sldId="307"/>
            <ac:picMk id="10" creationId="{E4D55A75-F830-C432-A1F3-F40E13494D52}"/>
          </ac:picMkLst>
        </pc:picChg>
        <pc:picChg chg="del">
          <ac:chgData name="Igor Amâncio Machado Dias" userId="ac356cd67325675b" providerId="LiveId" clId="{B2EAFEBC-0A25-4A37-BE58-B17ECEAB1E08}" dt="2022-10-24T01:15:53.276" v="523" actId="478"/>
          <ac:picMkLst>
            <pc:docMk/>
            <pc:sldMk cId="1631241273" sldId="307"/>
            <ac:picMk id="11" creationId="{3E0B40C1-BDEF-9884-5001-4BB16E5DBE0E}"/>
          </ac:picMkLst>
        </pc:picChg>
        <pc:picChg chg="add del mod">
          <ac:chgData name="Igor Amâncio Machado Dias" userId="ac356cd67325675b" providerId="LiveId" clId="{B2EAFEBC-0A25-4A37-BE58-B17ECEAB1E08}" dt="2022-11-02T04:31:06.391" v="7268" actId="478"/>
          <ac:picMkLst>
            <pc:docMk/>
            <pc:sldMk cId="1631241273" sldId="307"/>
            <ac:picMk id="12" creationId="{977DA613-60CD-EE2A-F10F-8D4460F7E2F9}"/>
          </ac:picMkLst>
        </pc:picChg>
        <pc:picChg chg="add del mod">
          <ac:chgData name="Igor Amâncio Machado Dias" userId="ac356cd67325675b" providerId="LiveId" clId="{B2EAFEBC-0A25-4A37-BE58-B17ECEAB1E08}" dt="2022-11-02T04:18:43.146" v="7238" actId="478"/>
          <ac:picMkLst>
            <pc:docMk/>
            <pc:sldMk cId="1631241273" sldId="307"/>
            <ac:picMk id="13" creationId="{9E29C2B3-E4F9-44B8-2BEB-8515313D929D}"/>
          </ac:picMkLst>
        </pc:picChg>
        <pc:picChg chg="add mod">
          <ac:chgData name="Igor Amâncio Machado Dias" userId="ac356cd67325675b" providerId="LiveId" clId="{B2EAFEBC-0A25-4A37-BE58-B17ECEAB1E08}" dt="2022-11-02T04:31:13.232" v="7271" actId="1076"/>
          <ac:picMkLst>
            <pc:docMk/>
            <pc:sldMk cId="1631241273" sldId="307"/>
            <ac:picMk id="15" creationId="{F9669D85-C179-DD4E-91C1-BF6956E7F5D5}"/>
          </ac:picMkLst>
        </pc:picChg>
      </pc:sldChg>
      <pc:sldChg chg="addSp delSp modSp mod">
        <pc:chgData name="Igor Amâncio Machado Dias" userId="ac356cd67325675b" providerId="LiveId" clId="{B2EAFEBC-0A25-4A37-BE58-B17ECEAB1E08}" dt="2022-11-02T04:43:39.971" v="7277" actId="20577"/>
        <pc:sldMkLst>
          <pc:docMk/>
          <pc:sldMk cId="4107559117" sldId="309"/>
        </pc:sldMkLst>
        <pc:spChg chg="mod">
          <ac:chgData name="Igor Amâncio Machado Dias" userId="ac356cd67325675b" providerId="LiveId" clId="{B2EAFEBC-0A25-4A37-BE58-B17ECEAB1E08}" dt="2022-11-02T04:43:39.971" v="7277" actId="20577"/>
          <ac:spMkLst>
            <pc:docMk/>
            <pc:sldMk cId="4107559117" sldId="309"/>
            <ac:spMk id="4" creationId="{F39C9B48-6AFD-D6EA-516F-2B70A8C30DA9}"/>
          </ac:spMkLst>
        </pc:spChg>
        <pc:spChg chg="mod">
          <ac:chgData name="Igor Amâncio Machado Dias" userId="ac356cd67325675b" providerId="LiveId" clId="{B2EAFEBC-0A25-4A37-BE58-B17ECEAB1E08}" dt="2022-10-24T01:14:23.077" v="494" actId="20577"/>
          <ac:spMkLst>
            <pc:docMk/>
            <pc:sldMk cId="4107559117" sldId="309"/>
            <ac:spMk id="5" creationId="{8D5F7A33-9B15-83C4-3EAE-790A6D15F8FA}"/>
          </ac:spMkLst>
        </pc:spChg>
        <pc:spChg chg="mod">
          <ac:chgData name="Igor Amâncio Machado Dias" userId="ac356cd67325675b" providerId="LiveId" clId="{B2EAFEBC-0A25-4A37-BE58-B17ECEAB1E08}" dt="2022-10-24T01:36:19.993" v="916" actId="20577"/>
          <ac:spMkLst>
            <pc:docMk/>
            <pc:sldMk cId="4107559117" sldId="309"/>
            <ac:spMk id="6" creationId="{9D7C4229-7D3B-9C16-135D-F0B4C6FF38CC}"/>
          </ac:spMkLst>
        </pc:spChg>
        <pc:picChg chg="add mod">
          <ac:chgData name="Igor Amâncio Machado Dias" userId="ac356cd67325675b" providerId="LiveId" clId="{B2EAFEBC-0A25-4A37-BE58-B17ECEAB1E08}" dt="2022-10-24T01:36:40.343" v="919" actId="1076"/>
          <ac:picMkLst>
            <pc:docMk/>
            <pc:sldMk cId="4107559117" sldId="309"/>
            <ac:picMk id="8" creationId="{E2C9F4D4-8B0E-31C5-D97C-BBA264C837BD}"/>
          </ac:picMkLst>
        </pc:picChg>
        <pc:picChg chg="del">
          <ac:chgData name="Igor Amâncio Machado Dias" userId="ac356cd67325675b" providerId="LiveId" clId="{B2EAFEBC-0A25-4A37-BE58-B17ECEAB1E08}" dt="2022-10-24T01:36:35.964" v="917" actId="478"/>
          <ac:picMkLst>
            <pc:docMk/>
            <pc:sldMk cId="4107559117" sldId="309"/>
            <ac:picMk id="17" creationId="{0DD84EA9-D125-AA5E-C120-AA8DF8B71FB6}"/>
          </ac:picMkLst>
        </pc:picChg>
      </pc:sldChg>
      <pc:sldChg chg="addSp delSp modSp mod">
        <pc:chgData name="Igor Amâncio Machado Dias" userId="ac356cd67325675b" providerId="LiveId" clId="{B2EAFEBC-0A25-4A37-BE58-B17ECEAB1E08}" dt="2022-11-02T01:57:40.617" v="6704" actId="120"/>
        <pc:sldMkLst>
          <pc:docMk/>
          <pc:sldMk cId="3463764391" sldId="311"/>
        </pc:sldMkLst>
        <pc:spChg chg="mod ord">
          <ac:chgData name="Igor Amâncio Machado Dias" userId="ac356cd67325675b" providerId="LiveId" clId="{B2EAFEBC-0A25-4A37-BE58-B17ECEAB1E08}" dt="2022-11-01T22:50:15.972" v="6279" actId="166"/>
          <ac:spMkLst>
            <pc:docMk/>
            <pc:sldMk cId="3463764391" sldId="311"/>
            <ac:spMk id="3" creationId="{4994EB14-3F92-BA97-7AFD-02738FE94E79}"/>
          </ac:spMkLst>
        </pc:spChg>
        <pc:spChg chg="mod">
          <ac:chgData name="Igor Amâncio Machado Dias" userId="ac356cd67325675b" providerId="LiveId" clId="{B2EAFEBC-0A25-4A37-BE58-B17ECEAB1E08}" dt="2022-11-01T22:50:07.725" v="6278" actId="2085"/>
          <ac:spMkLst>
            <pc:docMk/>
            <pc:sldMk cId="3463764391" sldId="311"/>
            <ac:spMk id="4" creationId="{DF47CDE5-89D2-646B-F20F-D03DC6712881}"/>
          </ac:spMkLst>
        </pc:spChg>
        <pc:spChg chg="mod ord">
          <ac:chgData name="Igor Amâncio Machado Dias" userId="ac356cd67325675b" providerId="LiveId" clId="{B2EAFEBC-0A25-4A37-BE58-B17ECEAB1E08}" dt="2022-11-01T22:50:34.745" v="6282" actId="166"/>
          <ac:spMkLst>
            <pc:docMk/>
            <pc:sldMk cId="3463764391" sldId="311"/>
            <ac:spMk id="5" creationId="{BCE4531C-4319-314E-A97C-C4141E0A2FD9}"/>
          </ac:spMkLst>
        </pc:spChg>
        <pc:spChg chg="mod">
          <ac:chgData name="Igor Amâncio Machado Dias" userId="ac356cd67325675b" providerId="LiveId" clId="{B2EAFEBC-0A25-4A37-BE58-B17ECEAB1E08}" dt="2022-11-02T01:57:40.617" v="6704" actId="120"/>
          <ac:spMkLst>
            <pc:docMk/>
            <pc:sldMk cId="3463764391" sldId="311"/>
            <ac:spMk id="6" creationId="{DADA108C-D35C-F426-366B-E24D9864F1CA}"/>
          </ac:spMkLst>
        </pc:spChg>
        <pc:spChg chg="mod ord">
          <ac:chgData name="Igor Amâncio Machado Dias" userId="ac356cd67325675b" providerId="LiveId" clId="{B2EAFEBC-0A25-4A37-BE58-B17ECEAB1E08}" dt="2022-11-01T22:50:37.651" v="6283" actId="166"/>
          <ac:spMkLst>
            <pc:docMk/>
            <pc:sldMk cId="3463764391" sldId="311"/>
            <ac:spMk id="7" creationId="{6DE7C6F7-B18A-1373-DE29-6821A09F9479}"/>
          </ac:spMkLst>
        </pc:spChg>
        <pc:spChg chg="mod">
          <ac:chgData name="Igor Amâncio Machado Dias" userId="ac356cd67325675b" providerId="LiveId" clId="{B2EAFEBC-0A25-4A37-BE58-B17ECEAB1E08}" dt="2022-11-01T22:50:43.317" v="6285" actId="2085"/>
          <ac:spMkLst>
            <pc:docMk/>
            <pc:sldMk cId="3463764391" sldId="311"/>
            <ac:spMk id="8" creationId="{23AED49C-2C71-2363-4F76-7A0EBB02C6BA}"/>
          </ac:spMkLst>
        </pc:spChg>
        <pc:spChg chg="add del mod">
          <ac:chgData name="Igor Amâncio Machado Dias" userId="ac356cd67325675b" providerId="LiveId" clId="{B2EAFEBC-0A25-4A37-BE58-B17ECEAB1E08}" dt="2022-11-01T22:48:00.384" v="6261" actId="478"/>
          <ac:spMkLst>
            <pc:docMk/>
            <pc:sldMk cId="3463764391" sldId="311"/>
            <ac:spMk id="14" creationId="{5E36A4D0-360B-3BCD-AAB7-8558B7E13A74}"/>
          </ac:spMkLst>
        </pc:spChg>
        <pc:spChg chg="add mod">
          <ac:chgData name="Igor Amâncio Machado Dias" userId="ac356cd67325675b" providerId="LiveId" clId="{B2EAFEBC-0A25-4A37-BE58-B17ECEAB1E08}" dt="2022-11-01T22:51:06.777" v="6289" actId="113"/>
          <ac:spMkLst>
            <pc:docMk/>
            <pc:sldMk cId="3463764391" sldId="311"/>
            <ac:spMk id="15" creationId="{F5A356E9-EBB7-5122-4F8F-EFAD9AB96AD0}"/>
          </ac:spMkLst>
        </pc:spChg>
        <pc:spChg chg="add mod">
          <ac:chgData name="Igor Amâncio Machado Dias" userId="ac356cd67325675b" providerId="LiveId" clId="{B2EAFEBC-0A25-4A37-BE58-B17ECEAB1E08}" dt="2022-11-01T22:51:04.866" v="6288" actId="113"/>
          <ac:spMkLst>
            <pc:docMk/>
            <pc:sldMk cId="3463764391" sldId="311"/>
            <ac:spMk id="16" creationId="{E56302C4-F014-8E90-12F8-67D66543AA59}"/>
          </ac:spMkLst>
        </pc:spChg>
        <pc:spChg chg="add mod">
          <ac:chgData name="Igor Amâncio Machado Dias" userId="ac356cd67325675b" providerId="LiveId" clId="{B2EAFEBC-0A25-4A37-BE58-B17ECEAB1E08}" dt="2022-11-02T01:54:52.857" v="6545" actId="20577"/>
          <ac:spMkLst>
            <pc:docMk/>
            <pc:sldMk cId="3463764391" sldId="311"/>
            <ac:spMk id="17" creationId="{5CDA4CAC-37E5-56C9-9608-338568393BF9}"/>
          </ac:spMkLst>
        </pc:spChg>
        <pc:spChg chg="add mod">
          <ac:chgData name="Igor Amâncio Machado Dias" userId="ac356cd67325675b" providerId="LiveId" clId="{B2EAFEBC-0A25-4A37-BE58-B17ECEAB1E08}" dt="2022-11-02T01:53:54.001" v="6464" actId="122"/>
          <ac:spMkLst>
            <pc:docMk/>
            <pc:sldMk cId="3463764391" sldId="311"/>
            <ac:spMk id="18" creationId="{555C73A6-598F-8276-FB9E-BA83CDCE95E6}"/>
          </ac:spMkLst>
        </pc:spChg>
        <pc:spChg chg="add del mod">
          <ac:chgData name="Igor Amâncio Machado Dias" userId="ac356cd67325675b" providerId="LiveId" clId="{B2EAFEBC-0A25-4A37-BE58-B17ECEAB1E08}" dt="2022-11-02T01:53:34.246" v="6418"/>
          <ac:spMkLst>
            <pc:docMk/>
            <pc:sldMk cId="3463764391" sldId="311"/>
            <ac:spMk id="19" creationId="{ACDF6384-1D8F-487F-4173-ABB28F4694CD}"/>
          </ac:spMkLst>
        </pc:spChg>
        <pc:spChg chg="add mod">
          <ac:chgData name="Igor Amâncio Machado Dias" userId="ac356cd67325675b" providerId="LiveId" clId="{B2EAFEBC-0A25-4A37-BE58-B17ECEAB1E08}" dt="2022-11-02T01:54:39.986" v="6513" actId="20577"/>
          <ac:spMkLst>
            <pc:docMk/>
            <pc:sldMk cId="3463764391" sldId="311"/>
            <ac:spMk id="20" creationId="{9C5E5897-2305-DB06-913C-EEA4BC8513E2}"/>
          </ac:spMkLst>
        </pc:spChg>
        <pc:cxnChg chg="add mod">
          <ac:chgData name="Igor Amâncio Machado Dias" userId="ac356cd67325675b" providerId="LiveId" clId="{B2EAFEBC-0A25-4A37-BE58-B17ECEAB1E08}" dt="2022-11-02T01:56:37.420" v="6558" actId="1036"/>
          <ac:cxnSpMkLst>
            <pc:docMk/>
            <pc:sldMk cId="3463764391" sldId="311"/>
            <ac:cxnSpMk id="13" creationId="{2B2816B6-59B8-B798-43D2-3E5F1607844A}"/>
          </ac:cxnSpMkLst>
        </pc:cxnChg>
        <pc:cxnChg chg="add mod">
          <ac:chgData name="Igor Amâncio Machado Dias" userId="ac356cd67325675b" providerId="LiveId" clId="{B2EAFEBC-0A25-4A37-BE58-B17ECEAB1E08}" dt="2022-11-02T01:57:30.429" v="6702" actId="14100"/>
          <ac:cxnSpMkLst>
            <pc:docMk/>
            <pc:sldMk cId="3463764391" sldId="311"/>
            <ac:cxnSpMk id="21" creationId="{FE078C26-11BD-0CC4-CF16-A5ED0B9F04D8}"/>
          </ac:cxnSpMkLst>
        </pc:cxnChg>
      </pc:sldChg>
      <pc:sldChg chg="addSp delSp modSp mod">
        <pc:chgData name="Igor Amâncio Machado Dias" userId="ac356cd67325675b" providerId="LiveId" clId="{B2EAFEBC-0A25-4A37-BE58-B17ECEAB1E08}" dt="2022-11-01T22:00:07.324" v="5230" actId="20577"/>
        <pc:sldMkLst>
          <pc:docMk/>
          <pc:sldMk cId="156258515" sldId="312"/>
        </pc:sldMkLst>
        <pc:spChg chg="del">
          <ac:chgData name="Igor Amâncio Machado Dias" userId="ac356cd67325675b" providerId="LiveId" clId="{B2EAFEBC-0A25-4A37-BE58-B17ECEAB1E08}" dt="2022-10-24T00:54:38.654" v="345" actId="478"/>
          <ac:spMkLst>
            <pc:docMk/>
            <pc:sldMk cId="156258515" sldId="312"/>
            <ac:spMk id="3" creationId="{89461D74-5F3C-C2E4-9BF0-E7BEBDBBCCE2}"/>
          </ac:spMkLst>
        </pc:spChg>
        <pc:spChg chg="del">
          <ac:chgData name="Igor Amâncio Machado Dias" userId="ac356cd67325675b" providerId="LiveId" clId="{B2EAFEBC-0A25-4A37-BE58-B17ECEAB1E08}" dt="2022-10-24T00:54:39.987" v="347" actId="478"/>
          <ac:spMkLst>
            <pc:docMk/>
            <pc:sldMk cId="156258515" sldId="312"/>
            <ac:spMk id="4" creationId="{3615EF71-B9C4-21B8-F49F-864776A9640F}"/>
          </ac:spMkLst>
        </pc:spChg>
        <pc:spChg chg="mod">
          <ac:chgData name="Igor Amâncio Machado Dias" userId="ac356cd67325675b" providerId="LiveId" clId="{B2EAFEBC-0A25-4A37-BE58-B17ECEAB1E08}" dt="2022-11-01T22:00:07.324" v="5230" actId="20577"/>
          <ac:spMkLst>
            <pc:docMk/>
            <pc:sldMk cId="156258515" sldId="312"/>
            <ac:spMk id="8" creationId="{7F45ABAB-EFBB-CC53-9954-03A388F042FC}"/>
          </ac:spMkLst>
        </pc:spChg>
        <pc:spChg chg="add del mod">
          <ac:chgData name="Igor Amâncio Machado Dias" userId="ac356cd67325675b" providerId="LiveId" clId="{B2EAFEBC-0A25-4A37-BE58-B17ECEAB1E08}" dt="2022-10-24T00:54:41.312" v="348" actId="478"/>
          <ac:spMkLst>
            <pc:docMk/>
            <pc:sldMk cId="156258515" sldId="312"/>
            <ac:spMk id="10" creationId="{0D1D0670-0F30-9D24-6EA0-362F0418EE19}"/>
          </ac:spMkLst>
        </pc:spChg>
        <pc:spChg chg="add del mod">
          <ac:chgData name="Igor Amâncio Machado Dias" userId="ac356cd67325675b" providerId="LiveId" clId="{B2EAFEBC-0A25-4A37-BE58-B17ECEAB1E08}" dt="2022-10-24T00:54:42.079" v="349" actId="478"/>
          <ac:spMkLst>
            <pc:docMk/>
            <pc:sldMk cId="156258515" sldId="312"/>
            <ac:spMk id="15" creationId="{72A17A3A-FB52-E413-A4D5-E6FC0D35959C}"/>
          </ac:spMkLst>
        </pc:spChg>
      </pc:sldChg>
      <pc:sldChg chg="del">
        <pc:chgData name="Igor Amâncio Machado Dias" userId="ac356cd67325675b" providerId="LiveId" clId="{B2EAFEBC-0A25-4A37-BE58-B17ECEAB1E08}" dt="2022-10-24T00:54:44.839" v="350" actId="47"/>
        <pc:sldMkLst>
          <pc:docMk/>
          <pc:sldMk cId="2461420593" sldId="313"/>
        </pc:sldMkLst>
      </pc:sldChg>
      <pc:sldChg chg="addSp delSp modSp mod modNotesTx">
        <pc:chgData name="Igor Amâncio Machado Dias" userId="ac356cd67325675b" providerId="LiveId" clId="{B2EAFEBC-0A25-4A37-BE58-B17ECEAB1E08}" dt="2022-11-02T03:39:19.504" v="7225" actId="27636"/>
        <pc:sldMkLst>
          <pc:docMk/>
          <pc:sldMk cId="1279748620" sldId="314"/>
        </pc:sldMkLst>
        <pc:spChg chg="del mod">
          <ac:chgData name="Igor Amâncio Machado Dias" userId="ac356cd67325675b" providerId="LiveId" clId="{B2EAFEBC-0A25-4A37-BE58-B17ECEAB1E08}" dt="2022-11-02T03:14:00.949" v="6919" actId="478"/>
          <ac:spMkLst>
            <pc:docMk/>
            <pc:sldMk cId="1279748620" sldId="314"/>
            <ac:spMk id="2" creationId="{E27A5205-3320-E381-983A-D236F2C15145}"/>
          </ac:spMkLst>
        </pc:spChg>
        <pc:spChg chg="mod">
          <ac:chgData name="Igor Amâncio Machado Dias" userId="ac356cd67325675b" providerId="LiveId" clId="{B2EAFEBC-0A25-4A37-BE58-B17ECEAB1E08}" dt="2022-11-02T03:21:58.511" v="6987" actId="113"/>
          <ac:spMkLst>
            <pc:docMk/>
            <pc:sldMk cId="1279748620" sldId="314"/>
            <ac:spMk id="3" creationId="{191C2C52-E158-22C0-2132-E2B8E3B5080E}"/>
          </ac:spMkLst>
        </pc:spChg>
        <pc:spChg chg="mod">
          <ac:chgData name="Igor Amâncio Machado Dias" userId="ac356cd67325675b" providerId="LiveId" clId="{B2EAFEBC-0A25-4A37-BE58-B17ECEAB1E08}" dt="2022-11-02T03:35:22" v="7119" actId="1076"/>
          <ac:spMkLst>
            <pc:docMk/>
            <pc:sldMk cId="1279748620" sldId="314"/>
            <ac:spMk id="4" creationId="{7BE2A0A3-7584-BBF7-DCD2-BF7A21C34CB3}"/>
          </ac:spMkLst>
        </pc:spChg>
        <pc:spChg chg="del">
          <ac:chgData name="Igor Amâncio Machado Dias" userId="ac356cd67325675b" providerId="LiveId" clId="{B2EAFEBC-0A25-4A37-BE58-B17ECEAB1E08}" dt="2022-11-02T03:10:35.544" v="6823" actId="478"/>
          <ac:spMkLst>
            <pc:docMk/>
            <pc:sldMk cId="1279748620" sldId="314"/>
            <ac:spMk id="5" creationId="{1D486E2E-1EEC-18DD-C1BB-F2BE6293373F}"/>
          </ac:spMkLst>
        </pc:spChg>
        <pc:spChg chg="del mod">
          <ac:chgData name="Igor Amâncio Machado Dias" userId="ac356cd67325675b" providerId="LiveId" clId="{B2EAFEBC-0A25-4A37-BE58-B17ECEAB1E08}" dt="2022-11-02T03:10:40.675" v="6825" actId="478"/>
          <ac:spMkLst>
            <pc:docMk/>
            <pc:sldMk cId="1279748620" sldId="314"/>
            <ac:spMk id="6" creationId="{6D8DCA91-2C78-15CE-B742-3F4F1C50E699}"/>
          </ac:spMkLst>
        </pc:spChg>
        <pc:spChg chg="add del mod">
          <ac:chgData name="Igor Amâncio Machado Dias" userId="ac356cd67325675b" providerId="LiveId" clId="{B2EAFEBC-0A25-4A37-BE58-B17ECEAB1E08}" dt="2022-11-02T03:10:42.544" v="6826" actId="478"/>
          <ac:spMkLst>
            <pc:docMk/>
            <pc:sldMk cId="1279748620" sldId="314"/>
            <ac:spMk id="13" creationId="{CB7CFD17-44B9-B20F-9B2A-7862FA6849C4}"/>
          </ac:spMkLst>
        </pc:spChg>
        <pc:spChg chg="add del mod">
          <ac:chgData name="Igor Amâncio Machado Dias" userId="ac356cd67325675b" providerId="LiveId" clId="{B2EAFEBC-0A25-4A37-BE58-B17ECEAB1E08}" dt="2022-11-02T03:10:45.468" v="6827" actId="478"/>
          <ac:spMkLst>
            <pc:docMk/>
            <pc:sldMk cId="1279748620" sldId="314"/>
            <ac:spMk id="15" creationId="{2F0A4577-1DFC-2D0E-FAF0-268102136A05}"/>
          </ac:spMkLst>
        </pc:spChg>
        <pc:spChg chg="add mod ord">
          <ac:chgData name="Igor Amâncio Machado Dias" userId="ac356cd67325675b" providerId="LiveId" clId="{B2EAFEBC-0A25-4A37-BE58-B17ECEAB1E08}" dt="2022-11-02T03:39:19.504" v="7225" actId="27636"/>
          <ac:spMkLst>
            <pc:docMk/>
            <pc:sldMk cId="1279748620" sldId="314"/>
            <ac:spMk id="16" creationId="{D95BBCE4-66B3-51C1-AA5B-3E4DE7E6930D}"/>
          </ac:spMkLst>
        </pc:spChg>
        <pc:spChg chg="add del mod">
          <ac:chgData name="Igor Amâncio Machado Dias" userId="ac356cd67325675b" providerId="LiveId" clId="{B2EAFEBC-0A25-4A37-BE58-B17ECEAB1E08}" dt="2022-11-02T03:14:03.466" v="6920" actId="478"/>
          <ac:spMkLst>
            <pc:docMk/>
            <pc:sldMk cId="1279748620" sldId="314"/>
            <ac:spMk id="18" creationId="{C67E2C59-25D3-BC3A-00C7-C865BD131EE0}"/>
          </ac:spMkLst>
        </pc:spChg>
        <pc:spChg chg="add mod">
          <ac:chgData name="Igor Amâncio Machado Dias" userId="ac356cd67325675b" providerId="LiveId" clId="{B2EAFEBC-0A25-4A37-BE58-B17ECEAB1E08}" dt="2022-11-02T03:14:08.652" v="6921"/>
          <ac:spMkLst>
            <pc:docMk/>
            <pc:sldMk cId="1279748620" sldId="314"/>
            <ac:spMk id="19" creationId="{5D164989-1BD0-D61C-29E8-DE8E1018D779}"/>
          </ac:spMkLst>
        </pc:spChg>
        <pc:spChg chg="add mod">
          <ac:chgData name="Igor Amâncio Machado Dias" userId="ac356cd67325675b" providerId="LiveId" clId="{B2EAFEBC-0A25-4A37-BE58-B17ECEAB1E08}" dt="2022-11-02T03:28:57.274" v="7043" actId="207"/>
          <ac:spMkLst>
            <pc:docMk/>
            <pc:sldMk cId="1279748620" sldId="314"/>
            <ac:spMk id="22" creationId="{CF1B4714-E84D-A48A-CF3B-A1E8391F94E4}"/>
          </ac:spMkLst>
        </pc:spChg>
        <pc:spChg chg="add del mod ord">
          <ac:chgData name="Igor Amâncio Machado Dias" userId="ac356cd67325675b" providerId="LiveId" clId="{B2EAFEBC-0A25-4A37-BE58-B17ECEAB1E08}" dt="2022-11-02T03:20:13.933" v="6970" actId="478"/>
          <ac:spMkLst>
            <pc:docMk/>
            <pc:sldMk cId="1279748620" sldId="314"/>
            <ac:spMk id="23" creationId="{B7ACB6C0-8069-9C5A-F07B-F6BD11E9FFEE}"/>
          </ac:spMkLst>
        </pc:spChg>
        <pc:spChg chg="add mod ord">
          <ac:chgData name="Igor Amâncio Machado Dias" userId="ac356cd67325675b" providerId="LiveId" clId="{B2EAFEBC-0A25-4A37-BE58-B17ECEAB1E08}" dt="2022-11-02T03:28:47.935" v="7042" actId="207"/>
          <ac:spMkLst>
            <pc:docMk/>
            <pc:sldMk cId="1279748620" sldId="314"/>
            <ac:spMk id="24" creationId="{99B38879-3ED7-8508-116D-24BA193E443B}"/>
          </ac:spMkLst>
        </pc:spChg>
        <pc:spChg chg="add mod">
          <ac:chgData name="Igor Amâncio Machado Dias" userId="ac356cd67325675b" providerId="LiveId" clId="{B2EAFEBC-0A25-4A37-BE58-B17ECEAB1E08}" dt="2022-11-02T03:23:07.240" v="6993" actId="1076"/>
          <ac:spMkLst>
            <pc:docMk/>
            <pc:sldMk cId="1279748620" sldId="314"/>
            <ac:spMk id="25" creationId="{7C1C962F-95B8-340E-6A21-E4AA88CFAD9C}"/>
          </ac:spMkLst>
        </pc:spChg>
        <pc:spChg chg="add mod">
          <ac:chgData name="Igor Amâncio Machado Dias" userId="ac356cd67325675b" providerId="LiveId" clId="{B2EAFEBC-0A25-4A37-BE58-B17ECEAB1E08}" dt="2022-11-02T03:27:59.723" v="7040" actId="1076"/>
          <ac:spMkLst>
            <pc:docMk/>
            <pc:sldMk cId="1279748620" sldId="314"/>
            <ac:spMk id="26" creationId="{11490C2B-E7B7-7C72-3221-1894558DEF34}"/>
          </ac:spMkLst>
        </pc:spChg>
        <pc:picChg chg="add mod ord modCrop">
          <ac:chgData name="Igor Amâncio Machado Dias" userId="ac356cd67325675b" providerId="LiveId" clId="{B2EAFEBC-0A25-4A37-BE58-B17ECEAB1E08}" dt="2022-11-02T03:27:55.090" v="7039" actId="1076"/>
          <ac:picMkLst>
            <pc:docMk/>
            <pc:sldMk cId="1279748620" sldId="314"/>
            <ac:picMk id="11" creationId="{DF59564E-65B1-2CD9-8409-B2ABE4FD3980}"/>
          </ac:picMkLst>
        </pc:picChg>
        <pc:picChg chg="add mod modCrop">
          <ac:chgData name="Igor Amâncio Machado Dias" userId="ac356cd67325675b" providerId="LiveId" clId="{B2EAFEBC-0A25-4A37-BE58-B17ECEAB1E08}" dt="2022-11-02T03:36:45.399" v="7133" actId="1076"/>
          <ac:picMkLst>
            <pc:docMk/>
            <pc:sldMk cId="1279748620" sldId="314"/>
            <ac:picMk id="21" creationId="{CFE80190-4D2D-1BDA-E7A3-0A511056CBDB}"/>
          </ac:picMkLst>
        </pc:picChg>
      </pc:sldChg>
      <pc:sldChg chg="addSp delSp modSp del mod setBg">
        <pc:chgData name="Igor Amâncio Machado Dias" userId="ac356cd67325675b" providerId="LiveId" clId="{B2EAFEBC-0A25-4A37-BE58-B17ECEAB1E08}" dt="2022-11-02T03:34:58.638" v="7115" actId="47"/>
        <pc:sldMkLst>
          <pc:docMk/>
          <pc:sldMk cId="4250607616" sldId="315"/>
        </pc:sldMkLst>
        <pc:spChg chg="add del mod">
          <ac:chgData name="Igor Amâncio Machado Dias" userId="ac356cd67325675b" providerId="LiveId" clId="{B2EAFEBC-0A25-4A37-BE58-B17ECEAB1E08}" dt="2022-11-02T03:33:26.620" v="7088"/>
          <ac:spMkLst>
            <pc:docMk/>
            <pc:sldMk cId="4250607616" sldId="315"/>
            <ac:spMk id="2" creationId="{A1AC1D15-8738-96AC-1E5E-4950FD35E5C9}"/>
          </ac:spMkLst>
        </pc:spChg>
        <pc:spChg chg="add del mod">
          <ac:chgData name="Igor Amâncio Machado Dias" userId="ac356cd67325675b" providerId="LiveId" clId="{B2EAFEBC-0A25-4A37-BE58-B17ECEAB1E08}" dt="2022-11-02T03:33:26.620" v="7088"/>
          <ac:spMkLst>
            <pc:docMk/>
            <pc:sldMk cId="4250607616" sldId="315"/>
            <ac:spMk id="7" creationId="{80BF8000-5A60-AB18-C20E-3E973CB64813}"/>
          </ac:spMkLst>
        </pc:spChg>
        <pc:spChg chg="add mod">
          <ac:chgData name="Igor Amâncio Machado Dias" userId="ac356cd67325675b" providerId="LiveId" clId="{B2EAFEBC-0A25-4A37-BE58-B17ECEAB1E08}" dt="2022-11-02T03:33:31.774" v="7089"/>
          <ac:spMkLst>
            <pc:docMk/>
            <pc:sldMk cId="4250607616" sldId="315"/>
            <ac:spMk id="9" creationId="{756A1D5E-A0CB-ADCE-9272-D560854E4D17}"/>
          </ac:spMkLst>
        </pc:spChg>
        <pc:spChg chg="add mod">
          <ac:chgData name="Igor Amâncio Machado Dias" userId="ac356cd67325675b" providerId="LiveId" clId="{B2EAFEBC-0A25-4A37-BE58-B17ECEAB1E08}" dt="2022-11-02T03:33:40.055" v="7091" actId="5793"/>
          <ac:spMkLst>
            <pc:docMk/>
            <pc:sldMk cId="4250607616" sldId="315"/>
            <ac:spMk id="10" creationId="{81912651-A902-99D6-E60B-A818C7E5F711}"/>
          </ac:spMkLst>
        </pc:spChg>
        <pc:spChg chg="del">
          <ac:chgData name="Igor Amâncio Machado Dias" userId="ac356cd67325675b" providerId="LiveId" clId="{B2EAFEBC-0A25-4A37-BE58-B17ECEAB1E08}" dt="2022-11-02T03:23:20.032" v="6995" actId="478"/>
          <ac:spMkLst>
            <pc:docMk/>
            <pc:sldMk cId="4250607616" sldId="315"/>
            <ac:spMk id="12" creationId="{6F69C1FB-571C-2671-A739-048DCA242114}"/>
          </ac:spMkLst>
        </pc:spChg>
        <pc:spChg chg="del">
          <ac:chgData name="Igor Amâncio Machado Dias" userId="ac356cd67325675b" providerId="LiveId" clId="{B2EAFEBC-0A25-4A37-BE58-B17ECEAB1E08}" dt="2022-11-02T03:33:13.112" v="7086" actId="478"/>
          <ac:spMkLst>
            <pc:docMk/>
            <pc:sldMk cId="4250607616" sldId="315"/>
            <ac:spMk id="14" creationId="{86A48A8E-A258-FE09-1329-FBA43862A4DB}"/>
          </ac:spMkLst>
        </pc:spChg>
        <pc:picChg chg="del">
          <ac:chgData name="Igor Amâncio Machado Dias" userId="ac356cd67325675b" providerId="LiveId" clId="{B2EAFEBC-0A25-4A37-BE58-B17ECEAB1E08}" dt="2022-11-02T03:23:17.713" v="6994" actId="478"/>
          <ac:picMkLst>
            <pc:docMk/>
            <pc:sldMk cId="4250607616" sldId="315"/>
            <ac:picMk id="3" creationId="{D55D7008-F1CE-52E6-EAD7-09A3D35B5CF9}"/>
          </ac:picMkLst>
        </pc:picChg>
        <pc:picChg chg="mod">
          <ac:chgData name="Igor Amâncio Machado Dias" userId="ac356cd67325675b" providerId="LiveId" clId="{B2EAFEBC-0A25-4A37-BE58-B17ECEAB1E08}" dt="2022-11-02T02:20:42.916" v="6810" actId="14100"/>
          <ac:picMkLst>
            <pc:docMk/>
            <pc:sldMk cId="4250607616" sldId="315"/>
            <ac:picMk id="8" creationId="{80F3AE91-0C38-7537-C3D0-9677046107E9}"/>
          </ac:picMkLst>
        </pc:picChg>
        <pc:picChg chg="del">
          <ac:chgData name="Igor Amâncio Machado Dias" userId="ac356cd67325675b" providerId="LiveId" clId="{B2EAFEBC-0A25-4A37-BE58-B17ECEAB1E08}" dt="2022-11-02T03:30:21.240" v="7061" actId="21"/>
          <ac:picMkLst>
            <pc:docMk/>
            <pc:sldMk cId="4250607616" sldId="315"/>
            <ac:picMk id="13" creationId="{930AFB18-4E41-47EC-EAC9-CDAEC7DBECB9}"/>
          </ac:picMkLst>
        </pc:picChg>
      </pc:sldChg>
      <pc:sldChg chg="addSp delSp modSp mod">
        <pc:chgData name="Igor Amâncio Machado Dias" userId="ac356cd67325675b" providerId="LiveId" clId="{B2EAFEBC-0A25-4A37-BE58-B17ECEAB1E08}" dt="2022-10-24T00:58:42.272" v="419" actId="20577"/>
        <pc:sldMkLst>
          <pc:docMk/>
          <pc:sldMk cId="741654328" sldId="316"/>
        </pc:sldMkLst>
        <pc:spChg chg="mod">
          <ac:chgData name="Igor Amâncio Machado Dias" userId="ac356cd67325675b" providerId="LiveId" clId="{B2EAFEBC-0A25-4A37-BE58-B17ECEAB1E08}" dt="2022-10-24T00:57:49.422" v="403" actId="1076"/>
          <ac:spMkLst>
            <pc:docMk/>
            <pc:sldMk cId="741654328" sldId="316"/>
            <ac:spMk id="2" creationId="{BB3AC74E-EB22-789D-4BCF-945C2DA6B4C6}"/>
          </ac:spMkLst>
        </pc:spChg>
        <pc:spChg chg="mod">
          <ac:chgData name="Igor Amâncio Machado Dias" userId="ac356cd67325675b" providerId="LiveId" clId="{B2EAFEBC-0A25-4A37-BE58-B17ECEAB1E08}" dt="2022-10-24T00:57:19.093" v="401" actId="1076"/>
          <ac:spMkLst>
            <pc:docMk/>
            <pc:sldMk cId="741654328" sldId="316"/>
            <ac:spMk id="3" creationId="{652CC568-54F2-F41A-CCBA-324F2C3CEAB1}"/>
          </ac:spMkLst>
        </pc:spChg>
        <pc:spChg chg="mod">
          <ac:chgData name="Igor Amâncio Machado Dias" userId="ac356cd67325675b" providerId="LiveId" clId="{B2EAFEBC-0A25-4A37-BE58-B17ECEAB1E08}" dt="2022-10-24T00:57:19.093" v="401" actId="1076"/>
          <ac:spMkLst>
            <pc:docMk/>
            <pc:sldMk cId="741654328" sldId="316"/>
            <ac:spMk id="4" creationId="{CD80CF42-3DC7-7FC4-9E2C-68EDF927AA6D}"/>
          </ac:spMkLst>
        </pc:spChg>
        <pc:spChg chg="mod">
          <ac:chgData name="Igor Amâncio Machado Dias" userId="ac356cd67325675b" providerId="LiveId" clId="{B2EAFEBC-0A25-4A37-BE58-B17ECEAB1E08}" dt="2022-10-24T00:56:49.163" v="398" actId="1076"/>
          <ac:spMkLst>
            <pc:docMk/>
            <pc:sldMk cId="741654328" sldId="316"/>
            <ac:spMk id="5" creationId="{CCC89EF7-8990-08A0-E43D-9CD9B1B88BBB}"/>
          </ac:spMkLst>
        </pc:spChg>
        <pc:spChg chg="mod">
          <ac:chgData name="Igor Amâncio Machado Dias" userId="ac356cd67325675b" providerId="LiveId" clId="{B2EAFEBC-0A25-4A37-BE58-B17ECEAB1E08}" dt="2022-10-24T00:56:49.163" v="398" actId="1076"/>
          <ac:spMkLst>
            <pc:docMk/>
            <pc:sldMk cId="741654328" sldId="316"/>
            <ac:spMk id="6" creationId="{3BF58614-B7D2-12ED-6D11-FF0C05D8C49D}"/>
          </ac:spMkLst>
        </pc:spChg>
        <pc:spChg chg="mod">
          <ac:chgData name="Igor Amâncio Machado Dias" userId="ac356cd67325675b" providerId="LiveId" clId="{B2EAFEBC-0A25-4A37-BE58-B17ECEAB1E08}" dt="2022-10-24T00:56:44.748" v="397" actId="1076"/>
          <ac:spMkLst>
            <pc:docMk/>
            <pc:sldMk cId="741654328" sldId="316"/>
            <ac:spMk id="7" creationId="{D8631D27-AF4A-DB92-482A-5AF3F2C5A5A9}"/>
          </ac:spMkLst>
        </pc:spChg>
        <pc:spChg chg="mod">
          <ac:chgData name="Igor Amâncio Machado Dias" userId="ac356cd67325675b" providerId="LiveId" clId="{B2EAFEBC-0A25-4A37-BE58-B17ECEAB1E08}" dt="2022-10-24T00:56:44.748" v="397" actId="1076"/>
          <ac:spMkLst>
            <pc:docMk/>
            <pc:sldMk cId="741654328" sldId="316"/>
            <ac:spMk id="8" creationId="{D1034D8A-0B1D-8BFF-58A2-CC393698D5BF}"/>
          </ac:spMkLst>
        </pc:spChg>
        <pc:spChg chg="add mod topLvl">
          <ac:chgData name="Igor Amâncio Machado Dias" userId="ac356cd67325675b" providerId="LiveId" clId="{B2EAFEBC-0A25-4A37-BE58-B17ECEAB1E08}" dt="2022-10-24T00:58:42.272" v="419" actId="20577"/>
          <ac:spMkLst>
            <pc:docMk/>
            <pc:sldMk cId="741654328" sldId="316"/>
            <ac:spMk id="12" creationId="{9E601A8C-0A51-17C8-542A-35FABE886EFC}"/>
          </ac:spMkLst>
        </pc:spChg>
        <pc:spChg chg="add mod topLvl">
          <ac:chgData name="Igor Amâncio Machado Dias" userId="ac356cd67325675b" providerId="LiveId" clId="{B2EAFEBC-0A25-4A37-BE58-B17ECEAB1E08}" dt="2022-10-24T00:58:26.541" v="406" actId="165"/>
          <ac:spMkLst>
            <pc:docMk/>
            <pc:sldMk cId="741654328" sldId="316"/>
            <ac:spMk id="13" creationId="{4F6FE98D-CDE6-BFC6-009B-417F51BA8E59}"/>
          </ac:spMkLst>
        </pc:spChg>
        <pc:grpChg chg="add del mod">
          <ac:chgData name="Igor Amâncio Machado Dias" userId="ac356cd67325675b" providerId="LiveId" clId="{B2EAFEBC-0A25-4A37-BE58-B17ECEAB1E08}" dt="2022-10-24T00:57:03.700" v="400" actId="165"/>
          <ac:grpSpMkLst>
            <pc:docMk/>
            <pc:sldMk cId="741654328" sldId="316"/>
            <ac:grpSpMk id="14" creationId="{A1976B8D-C97C-9C66-221F-AA50CED8F588}"/>
          </ac:grpSpMkLst>
        </pc:grpChg>
        <pc:grpChg chg="add del mod">
          <ac:chgData name="Igor Amâncio Machado Dias" userId="ac356cd67325675b" providerId="LiveId" clId="{B2EAFEBC-0A25-4A37-BE58-B17ECEAB1E08}" dt="2022-10-24T00:58:26.541" v="406" actId="165"/>
          <ac:grpSpMkLst>
            <pc:docMk/>
            <pc:sldMk cId="741654328" sldId="316"/>
            <ac:grpSpMk id="15" creationId="{238A357A-5274-165C-C3AA-DD9B35B976F9}"/>
          </ac:grpSpMkLst>
        </pc:grpChg>
      </pc:sldChg>
      <pc:sldChg chg="addSp delSp modSp mod">
        <pc:chgData name="Igor Amâncio Machado Dias" userId="ac356cd67325675b" providerId="LiveId" clId="{B2EAFEBC-0A25-4A37-BE58-B17ECEAB1E08}" dt="2022-10-24T00:59:09.882" v="443" actId="6549"/>
        <pc:sldMkLst>
          <pc:docMk/>
          <pc:sldMk cId="3143815183" sldId="317"/>
        </pc:sldMkLst>
        <pc:spChg chg="add del mod">
          <ac:chgData name="Igor Amâncio Machado Dias" userId="ac356cd67325675b" providerId="LiveId" clId="{B2EAFEBC-0A25-4A37-BE58-B17ECEAB1E08}" dt="2022-10-24T00:59:09.882" v="443" actId="6549"/>
          <ac:spMkLst>
            <pc:docMk/>
            <pc:sldMk cId="3143815183" sldId="317"/>
            <ac:spMk id="9" creationId="{67FCD19E-0A47-9892-3DF3-C691EED02BDE}"/>
          </ac:spMkLst>
        </pc:spChg>
        <pc:picChg chg="add del">
          <ac:chgData name="Igor Amâncio Machado Dias" userId="ac356cd67325675b" providerId="LiveId" clId="{B2EAFEBC-0A25-4A37-BE58-B17ECEAB1E08}" dt="2022-10-24T00:59:08.573" v="441" actId="478"/>
          <ac:picMkLst>
            <pc:docMk/>
            <pc:sldMk cId="3143815183" sldId="317"/>
            <ac:picMk id="7" creationId="{800602FB-3CB1-3906-A56B-9ECB5EFF2F5F}"/>
          </ac:picMkLst>
        </pc:picChg>
        <pc:picChg chg="add del">
          <ac:chgData name="Igor Amâncio Machado Dias" userId="ac356cd67325675b" providerId="LiveId" clId="{B2EAFEBC-0A25-4A37-BE58-B17ECEAB1E08}" dt="2022-10-24T00:59:08.036" v="440" actId="478"/>
          <ac:picMkLst>
            <pc:docMk/>
            <pc:sldMk cId="3143815183" sldId="317"/>
            <ac:picMk id="8" creationId="{B6F777D4-05D8-3999-EDF5-CE1746801121}"/>
          </ac:picMkLst>
        </pc:picChg>
      </pc:sldChg>
      <pc:sldChg chg="delSp modSp mod">
        <pc:chgData name="Igor Amâncio Machado Dias" userId="ac356cd67325675b" providerId="LiveId" clId="{B2EAFEBC-0A25-4A37-BE58-B17ECEAB1E08}" dt="2022-11-02T04:08:51.059" v="7237" actId="14100"/>
        <pc:sldMkLst>
          <pc:docMk/>
          <pc:sldMk cId="979661286" sldId="319"/>
        </pc:sldMkLst>
        <pc:spChg chg="mod">
          <ac:chgData name="Igor Amâncio Machado Dias" userId="ac356cd67325675b" providerId="LiveId" clId="{B2EAFEBC-0A25-4A37-BE58-B17ECEAB1E08}" dt="2022-11-01T22:06:10.729" v="5259" actId="20577"/>
          <ac:spMkLst>
            <pc:docMk/>
            <pc:sldMk cId="979661286" sldId="319"/>
            <ac:spMk id="2" creationId="{4A2DED81-E51B-8680-45C1-89BD8B563C53}"/>
          </ac:spMkLst>
        </pc:spChg>
        <pc:spChg chg="mod">
          <ac:chgData name="Igor Amâncio Machado Dias" userId="ac356cd67325675b" providerId="LiveId" clId="{B2EAFEBC-0A25-4A37-BE58-B17ECEAB1E08}" dt="2022-11-02T04:08:51.059" v="7237" actId="14100"/>
          <ac:spMkLst>
            <pc:docMk/>
            <pc:sldMk cId="979661286" sldId="319"/>
            <ac:spMk id="12" creationId="{39EAF150-B1CA-6D48-0486-EC30800BE8A5}"/>
          </ac:spMkLst>
        </pc:spChg>
        <pc:spChg chg="mod">
          <ac:chgData name="Igor Amâncio Machado Dias" userId="ac356cd67325675b" providerId="LiveId" clId="{B2EAFEBC-0A25-4A37-BE58-B17ECEAB1E08}" dt="2022-11-01T22:25:13.374" v="5436" actId="1076"/>
          <ac:spMkLst>
            <pc:docMk/>
            <pc:sldMk cId="979661286" sldId="319"/>
            <ac:spMk id="16" creationId="{2565102A-9B50-115E-6B65-2943ECADB79D}"/>
          </ac:spMkLst>
        </pc:spChg>
        <pc:spChg chg="del mod">
          <ac:chgData name="Igor Amâncio Machado Dias" userId="ac356cd67325675b" providerId="LiveId" clId="{B2EAFEBC-0A25-4A37-BE58-B17ECEAB1E08}" dt="2022-11-01T22:06:17.405" v="5261" actId="478"/>
          <ac:spMkLst>
            <pc:docMk/>
            <pc:sldMk cId="979661286" sldId="319"/>
            <ac:spMk id="17" creationId="{6BA855CB-F803-41D2-F2D4-60F93DC5031C}"/>
          </ac:spMkLst>
        </pc:spChg>
        <pc:picChg chg="del">
          <ac:chgData name="Igor Amâncio Machado Dias" userId="ac356cd67325675b" providerId="LiveId" clId="{B2EAFEBC-0A25-4A37-BE58-B17ECEAB1E08}" dt="2022-11-01T22:06:13.960" v="5260" actId="478"/>
          <ac:picMkLst>
            <pc:docMk/>
            <pc:sldMk cId="979661286" sldId="319"/>
            <ac:picMk id="7" creationId="{F643DACD-2992-D174-5EDC-445E9751EA36}"/>
          </ac:picMkLst>
        </pc:picChg>
        <pc:picChg chg="mod">
          <ac:chgData name="Igor Amâncio Machado Dias" userId="ac356cd67325675b" providerId="LiveId" clId="{B2EAFEBC-0A25-4A37-BE58-B17ECEAB1E08}" dt="2022-11-01T22:06:23.661" v="5262" actId="1076"/>
          <ac:picMkLst>
            <pc:docMk/>
            <pc:sldMk cId="979661286" sldId="319"/>
            <ac:picMk id="8" creationId="{C7565BFF-3A7F-0104-2735-527A5EC9EBB5}"/>
          </ac:picMkLst>
        </pc:picChg>
      </pc:sldChg>
      <pc:sldChg chg="addSp delSp modSp mod">
        <pc:chgData name="Igor Amâncio Machado Dias" userId="ac356cd67325675b" providerId="LiveId" clId="{B2EAFEBC-0A25-4A37-BE58-B17ECEAB1E08}" dt="2022-11-07T04:07:15.846" v="7292" actId="478"/>
        <pc:sldMkLst>
          <pc:docMk/>
          <pc:sldMk cId="1763273989" sldId="321"/>
        </pc:sldMkLst>
        <pc:spChg chg="mod">
          <ac:chgData name="Igor Amâncio Machado Dias" userId="ac356cd67325675b" providerId="LiveId" clId="{B2EAFEBC-0A25-4A37-BE58-B17ECEAB1E08}" dt="2022-11-07T04:07:13.707" v="7287" actId="1076"/>
          <ac:spMkLst>
            <pc:docMk/>
            <pc:sldMk cId="1763273989" sldId="321"/>
            <ac:spMk id="17" creationId="{4A8B7EA7-89F0-F187-3E40-00FCAB2DD9C2}"/>
          </ac:spMkLst>
        </pc:spChg>
        <pc:spChg chg="add del">
          <ac:chgData name="Igor Amâncio Machado Dias" userId="ac356cd67325675b" providerId="LiveId" clId="{B2EAFEBC-0A25-4A37-BE58-B17ECEAB1E08}" dt="2022-11-07T04:07:15.461" v="7291" actId="478"/>
          <ac:spMkLst>
            <pc:docMk/>
            <pc:sldMk cId="1763273989" sldId="321"/>
            <ac:spMk id="18" creationId="{4D091E09-05B6-9F14-9665-7E177A9E9D8E}"/>
          </ac:spMkLst>
        </pc:spChg>
        <pc:picChg chg="mod">
          <ac:chgData name="Igor Amâncio Machado Dias" userId="ac356cd67325675b" providerId="LiveId" clId="{B2EAFEBC-0A25-4A37-BE58-B17ECEAB1E08}" dt="2022-11-07T04:07:14.831" v="7290" actId="1076"/>
          <ac:picMkLst>
            <pc:docMk/>
            <pc:sldMk cId="1763273989" sldId="321"/>
            <ac:picMk id="12" creationId="{D0FEF4DC-EA48-46AE-3198-11F02A01B5E5}"/>
          </ac:picMkLst>
        </pc:picChg>
        <pc:picChg chg="add del">
          <ac:chgData name="Igor Amâncio Machado Dias" userId="ac356cd67325675b" providerId="LiveId" clId="{B2EAFEBC-0A25-4A37-BE58-B17ECEAB1E08}" dt="2022-11-07T04:07:15.846" v="7292" actId="478"/>
          <ac:picMkLst>
            <pc:docMk/>
            <pc:sldMk cId="1763273989" sldId="321"/>
            <ac:picMk id="14" creationId="{386CBA45-09CA-4ED3-074B-9D23B11212F7}"/>
          </ac:picMkLst>
        </pc:picChg>
      </pc:sldChg>
      <pc:sldChg chg="del">
        <pc:chgData name="Igor Amâncio Machado Dias" userId="ac356cd67325675b" providerId="LiveId" clId="{B2EAFEBC-0A25-4A37-BE58-B17ECEAB1E08}" dt="2022-10-24T01:00:26.562" v="473" actId="47"/>
        <pc:sldMkLst>
          <pc:docMk/>
          <pc:sldMk cId="369022100" sldId="324"/>
        </pc:sldMkLst>
      </pc:sldChg>
      <pc:sldChg chg="del">
        <pc:chgData name="Igor Amâncio Machado Dias" userId="ac356cd67325675b" providerId="LiveId" clId="{B2EAFEBC-0A25-4A37-BE58-B17ECEAB1E08}" dt="2022-10-24T00:54:30.554" v="344" actId="47"/>
        <pc:sldMkLst>
          <pc:docMk/>
          <pc:sldMk cId="1185302566" sldId="333"/>
        </pc:sldMkLst>
      </pc:sldChg>
      <pc:sldChg chg="modSp mod ord modNotesTx">
        <pc:chgData name="Igor Amâncio Machado Dias" userId="ac356cd67325675b" providerId="LiveId" clId="{B2EAFEBC-0A25-4A37-BE58-B17ECEAB1E08}" dt="2022-11-07T04:53:08.777" v="7590"/>
        <pc:sldMkLst>
          <pc:docMk/>
          <pc:sldMk cId="2990038207" sldId="334"/>
        </pc:sldMkLst>
        <pc:spChg chg="mod">
          <ac:chgData name="Igor Amâncio Machado Dias" userId="ac356cd67325675b" providerId="LiveId" clId="{B2EAFEBC-0A25-4A37-BE58-B17ECEAB1E08}" dt="2022-11-01T22:06:40.875" v="5279" actId="20577"/>
          <ac:spMkLst>
            <pc:docMk/>
            <pc:sldMk cId="2990038207" sldId="334"/>
            <ac:spMk id="2" creationId="{4A2DED81-E51B-8680-45C1-89BD8B563C53}"/>
          </ac:spMkLst>
        </pc:spChg>
        <pc:spChg chg="mod">
          <ac:chgData name="Igor Amâncio Machado Dias" userId="ac356cd67325675b" providerId="LiveId" clId="{B2EAFEBC-0A25-4A37-BE58-B17ECEAB1E08}" dt="2022-11-07T04:52:55.397" v="7588" actId="20577"/>
          <ac:spMkLst>
            <pc:docMk/>
            <pc:sldMk cId="2990038207" sldId="334"/>
            <ac:spMk id="16" creationId="{2565102A-9B50-115E-6B65-2943ECADB79D}"/>
          </ac:spMkLst>
        </pc:spChg>
        <pc:picChg chg="mod">
          <ac:chgData name="Igor Amâncio Machado Dias" userId="ac356cd67325675b" providerId="LiveId" clId="{B2EAFEBC-0A25-4A37-BE58-B17ECEAB1E08}" dt="2022-11-07T04:29:27.180" v="7558" actId="1076"/>
          <ac:picMkLst>
            <pc:docMk/>
            <pc:sldMk cId="2990038207" sldId="334"/>
            <ac:picMk id="21" creationId="{767A5134-706C-408D-1707-E193F976E739}"/>
          </ac:picMkLst>
        </pc:picChg>
        <pc:picChg chg="mod">
          <ac:chgData name="Igor Amâncio Machado Dias" userId="ac356cd67325675b" providerId="LiveId" clId="{B2EAFEBC-0A25-4A37-BE58-B17ECEAB1E08}" dt="2022-11-07T04:29:29.077" v="7559" actId="1076"/>
          <ac:picMkLst>
            <pc:docMk/>
            <pc:sldMk cId="2990038207" sldId="334"/>
            <ac:picMk id="23" creationId="{DB7A3F5C-1E30-95A2-D6C5-52A185483730}"/>
          </ac:picMkLst>
        </pc:picChg>
      </pc:sldChg>
      <pc:sldChg chg="modSp new mod">
        <pc:chgData name="Igor Amâncio Machado Dias" userId="ac356cd67325675b" providerId="LiveId" clId="{B2EAFEBC-0A25-4A37-BE58-B17ECEAB1E08}" dt="2022-10-24T00:53:31.248" v="343" actId="20577"/>
        <pc:sldMkLst>
          <pc:docMk/>
          <pc:sldMk cId="932254687" sldId="335"/>
        </pc:sldMkLst>
        <pc:spChg chg="mod">
          <ac:chgData name="Igor Amâncio Machado Dias" userId="ac356cd67325675b" providerId="LiveId" clId="{B2EAFEBC-0A25-4A37-BE58-B17ECEAB1E08}" dt="2022-10-24T00:51:13.861" v="143" actId="20577"/>
          <ac:spMkLst>
            <pc:docMk/>
            <pc:sldMk cId="932254687" sldId="335"/>
            <ac:spMk id="2" creationId="{7B90D441-2094-8727-DAB2-DC0D6D638AAD}"/>
          </ac:spMkLst>
        </pc:spChg>
        <pc:spChg chg="mod">
          <ac:chgData name="Igor Amâncio Machado Dias" userId="ac356cd67325675b" providerId="LiveId" clId="{B2EAFEBC-0A25-4A37-BE58-B17ECEAB1E08}" dt="2022-10-24T00:53:31.248" v="343" actId="20577"/>
          <ac:spMkLst>
            <pc:docMk/>
            <pc:sldMk cId="932254687" sldId="335"/>
            <ac:spMk id="3" creationId="{F386F445-1682-0B76-C351-7BC16832A39D}"/>
          </ac:spMkLst>
        </pc:spChg>
      </pc:sldChg>
      <pc:sldChg chg="addSp delSp modSp add mod ord">
        <pc:chgData name="Igor Amâncio Machado Dias" userId="ac356cd67325675b" providerId="LiveId" clId="{B2EAFEBC-0A25-4A37-BE58-B17ECEAB1E08}" dt="2022-11-07T04:16:02.771" v="7450" actId="20577"/>
        <pc:sldMkLst>
          <pc:docMk/>
          <pc:sldMk cId="906766814" sldId="336"/>
        </pc:sldMkLst>
        <pc:spChg chg="mod">
          <ac:chgData name="Igor Amâncio Machado Dias" userId="ac356cd67325675b" providerId="LiveId" clId="{B2EAFEBC-0A25-4A37-BE58-B17ECEAB1E08}" dt="2022-10-24T02:35:06.654" v="1937" actId="20577"/>
          <ac:spMkLst>
            <pc:docMk/>
            <pc:sldMk cId="906766814" sldId="336"/>
            <ac:spMk id="2" creationId="{6E6AACEB-5412-609E-1680-1B14944B73DA}"/>
          </ac:spMkLst>
        </pc:spChg>
        <pc:spChg chg="add mod">
          <ac:chgData name="Igor Amâncio Machado Dias" userId="ac356cd67325675b" providerId="LiveId" clId="{B2EAFEBC-0A25-4A37-BE58-B17ECEAB1E08}" dt="2022-11-07T04:16:02.771" v="7450" actId="20577"/>
          <ac:spMkLst>
            <pc:docMk/>
            <pc:sldMk cId="906766814" sldId="336"/>
            <ac:spMk id="3" creationId="{E45AAF76-8035-3AA7-280E-C21BB92A00DB}"/>
          </ac:spMkLst>
        </pc:spChg>
        <pc:spChg chg="del">
          <ac:chgData name="Igor Amâncio Machado Dias" userId="ac356cd67325675b" providerId="LiveId" clId="{B2EAFEBC-0A25-4A37-BE58-B17ECEAB1E08}" dt="2022-10-24T00:59:17.862" v="447" actId="478"/>
          <ac:spMkLst>
            <pc:docMk/>
            <pc:sldMk cId="906766814" sldId="336"/>
            <ac:spMk id="9" creationId="{67FCD19E-0A47-9892-3DF3-C691EED02BDE}"/>
          </ac:spMkLst>
        </pc:spChg>
        <pc:spChg chg="add del mod">
          <ac:chgData name="Igor Amâncio Machado Dias" userId="ac356cd67325675b" providerId="LiveId" clId="{B2EAFEBC-0A25-4A37-BE58-B17ECEAB1E08}" dt="2022-10-24T03:28:41.627" v="2274" actId="478"/>
          <ac:spMkLst>
            <pc:docMk/>
            <pc:sldMk cId="906766814" sldId="336"/>
            <ac:spMk id="9" creationId="{E24392BA-CFCF-2A58-3666-9FE202D10B34}"/>
          </ac:spMkLst>
        </pc:spChg>
        <pc:spChg chg="del">
          <ac:chgData name="Igor Amâncio Machado Dias" userId="ac356cd67325675b" providerId="LiveId" clId="{B2EAFEBC-0A25-4A37-BE58-B17ECEAB1E08}" dt="2022-10-24T02:18:12.256" v="1902" actId="478"/>
          <ac:spMkLst>
            <pc:docMk/>
            <pc:sldMk cId="906766814" sldId="336"/>
            <ac:spMk id="10" creationId="{384E0E25-F929-7D4B-CA41-007F244CA8D4}"/>
          </ac:spMkLst>
        </pc:spChg>
        <pc:picChg chg="del">
          <ac:chgData name="Igor Amâncio Machado Dias" userId="ac356cd67325675b" providerId="LiveId" clId="{B2EAFEBC-0A25-4A37-BE58-B17ECEAB1E08}" dt="2022-10-24T00:59:18.404" v="448" actId="478"/>
          <ac:picMkLst>
            <pc:docMk/>
            <pc:sldMk cId="906766814" sldId="336"/>
            <ac:picMk id="7" creationId="{800602FB-3CB1-3906-A56B-9ECB5EFF2F5F}"/>
          </ac:picMkLst>
        </pc:picChg>
        <pc:picChg chg="del">
          <ac:chgData name="Igor Amâncio Machado Dias" userId="ac356cd67325675b" providerId="LiveId" clId="{B2EAFEBC-0A25-4A37-BE58-B17ECEAB1E08}" dt="2022-10-24T00:59:19.057" v="449" actId="478"/>
          <ac:picMkLst>
            <pc:docMk/>
            <pc:sldMk cId="906766814" sldId="336"/>
            <ac:picMk id="8" creationId="{B6F777D4-05D8-3999-EDF5-CE1746801121}"/>
          </ac:picMkLst>
        </pc:picChg>
        <pc:picChg chg="add del">
          <ac:chgData name="Igor Amâncio Machado Dias" userId="ac356cd67325675b" providerId="LiveId" clId="{B2EAFEBC-0A25-4A37-BE58-B17ECEAB1E08}" dt="2022-10-24T02:37:30.445" v="2111" actId="22"/>
          <ac:picMkLst>
            <pc:docMk/>
            <pc:sldMk cId="906766814" sldId="336"/>
            <ac:picMk id="8" creationId="{D63CC729-1952-CD6C-C870-4AF924855293}"/>
          </ac:picMkLst>
        </pc:picChg>
        <pc:picChg chg="add del mod">
          <ac:chgData name="Igor Amâncio Machado Dias" userId="ac356cd67325675b" providerId="LiveId" clId="{B2EAFEBC-0A25-4A37-BE58-B17ECEAB1E08}" dt="2022-10-24T03:28:48.244" v="2276" actId="1076"/>
          <ac:picMkLst>
            <pc:docMk/>
            <pc:sldMk cId="906766814" sldId="336"/>
            <ac:picMk id="1026" creationId="{EAFF322A-1F77-41D3-5FED-A63A6615FBC0}"/>
          </ac:picMkLst>
        </pc:picChg>
      </pc:sldChg>
      <pc:sldChg chg="addSp delSp modSp add mod">
        <pc:chgData name="Igor Amâncio Machado Dias" userId="ac356cd67325675b" providerId="LiveId" clId="{B2EAFEBC-0A25-4A37-BE58-B17ECEAB1E08}" dt="2022-11-07T05:01:21.562" v="8014" actId="20577"/>
        <pc:sldMkLst>
          <pc:docMk/>
          <pc:sldMk cId="3863132487" sldId="337"/>
        </pc:sldMkLst>
        <pc:spChg chg="del">
          <ac:chgData name="Igor Amâncio Machado Dias" userId="ac356cd67325675b" providerId="LiveId" clId="{B2EAFEBC-0A25-4A37-BE58-B17ECEAB1E08}" dt="2022-10-24T01:18:17.041" v="631" actId="478"/>
          <ac:spMkLst>
            <pc:docMk/>
            <pc:sldMk cId="3863132487" sldId="337"/>
            <ac:spMk id="3" creationId="{A0EC463C-E4AE-01AD-8DA3-122BE65F18F2}"/>
          </ac:spMkLst>
        </pc:spChg>
        <pc:spChg chg="del mod">
          <ac:chgData name="Igor Amâncio Machado Dias" userId="ac356cd67325675b" providerId="LiveId" clId="{B2EAFEBC-0A25-4A37-BE58-B17ECEAB1E08}" dt="2022-10-24T01:18:20.082" v="634" actId="478"/>
          <ac:spMkLst>
            <pc:docMk/>
            <pc:sldMk cId="3863132487" sldId="337"/>
            <ac:spMk id="4" creationId="{F048F2D1-84DA-03B3-6BEC-C3581BCE0407}"/>
          </ac:spMkLst>
        </pc:spChg>
        <pc:spChg chg="mod">
          <ac:chgData name="Igor Amâncio Machado Dias" userId="ac356cd67325675b" providerId="LiveId" clId="{B2EAFEBC-0A25-4A37-BE58-B17ECEAB1E08}" dt="2022-10-24T01:28:57.908" v="768" actId="1076"/>
          <ac:spMkLst>
            <pc:docMk/>
            <pc:sldMk cId="3863132487" sldId="337"/>
            <ac:spMk id="5" creationId="{B6B7BC1F-5529-39E6-FD0C-051F3A547225}"/>
          </ac:spMkLst>
        </pc:spChg>
        <pc:spChg chg="mod">
          <ac:chgData name="Igor Amâncio Machado Dias" userId="ac356cd67325675b" providerId="LiveId" clId="{B2EAFEBC-0A25-4A37-BE58-B17ECEAB1E08}" dt="2022-10-24T01:29:08.324" v="769" actId="1076"/>
          <ac:spMkLst>
            <pc:docMk/>
            <pc:sldMk cId="3863132487" sldId="337"/>
            <ac:spMk id="6" creationId="{5E52F96D-28A6-BA08-A544-42701B5A29F3}"/>
          </ac:spMkLst>
        </pc:spChg>
        <pc:spChg chg="add del mod">
          <ac:chgData name="Igor Amâncio Machado Dias" userId="ac356cd67325675b" providerId="LiveId" clId="{B2EAFEBC-0A25-4A37-BE58-B17ECEAB1E08}" dt="2022-10-24T01:18:18.790" v="632" actId="478"/>
          <ac:spMkLst>
            <pc:docMk/>
            <pc:sldMk cId="3863132487" sldId="337"/>
            <ac:spMk id="11" creationId="{74FD6C88-7A5A-084F-1E19-96AD28A9F820}"/>
          </ac:spMkLst>
        </pc:spChg>
        <pc:spChg chg="add del mod">
          <ac:chgData name="Igor Amâncio Machado Dias" userId="ac356cd67325675b" providerId="LiveId" clId="{B2EAFEBC-0A25-4A37-BE58-B17ECEAB1E08}" dt="2022-10-24T01:18:21.941" v="635" actId="478"/>
          <ac:spMkLst>
            <pc:docMk/>
            <pc:sldMk cId="3863132487" sldId="337"/>
            <ac:spMk id="13" creationId="{CA464E6C-E38C-CE4F-4B2C-D76DAE4F07F1}"/>
          </ac:spMkLst>
        </pc:spChg>
        <pc:graphicFrameChg chg="add del mod">
          <ac:chgData name="Igor Amâncio Machado Dias" userId="ac356cd67325675b" providerId="LiveId" clId="{B2EAFEBC-0A25-4A37-BE58-B17ECEAB1E08}" dt="2022-10-24T01:26:50.790" v="741" actId="478"/>
          <ac:graphicFrameMkLst>
            <pc:docMk/>
            <pc:sldMk cId="3863132487" sldId="337"/>
            <ac:graphicFrameMk id="14" creationId="{EE00B48E-3C62-51BE-3AD4-DB63A2F43C20}"/>
          </ac:graphicFrameMkLst>
        </pc:graphicFrameChg>
        <pc:graphicFrameChg chg="add mod">
          <ac:chgData name="Igor Amâncio Machado Dias" userId="ac356cd67325675b" providerId="LiveId" clId="{B2EAFEBC-0A25-4A37-BE58-B17ECEAB1E08}" dt="2022-11-07T05:01:21.562" v="8014" actId="20577"/>
          <ac:graphicFrameMkLst>
            <pc:docMk/>
            <pc:sldMk cId="3863132487" sldId="337"/>
            <ac:graphicFrameMk id="15" creationId="{EE00B48E-3C62-51BE-3AD4-DB63A2F43C20}"/>
          </ac:graphicFrameMkLst>
        </pc:graphicFrameChg>
      </pc:sldChg>
      <pc:sldChg chg="modSp add mod ord modClrScheme chgLayout">
        <pc:chgData name="Igor Amâncio Machado Dias" userId="ac356cd67325675b" providerId="LiveId" clId="{B2EAFEBC-0A25-4A37-BE58-B17ECEAB1E08}" dt="2022-10-24T01:55:39.289" v="1325" actId="700"/>
        <pc:sldMkLst>
          <pc:docMk/>
          <pc:sldMk cId="4190211531" sldId="338"/>
        </pc:sldMkLst>
        <pc:spChg chg="mod ord">
          <ac:chgData name="Igor Amâncio Machado Dias" userId="ac356cd67325675b" providerId="LiveId" clId="{B2EAFEBC-0A25-4A37-BE58-B17ECEAB1E08}" dt="2022-10-24T01:55:39.289" v="1325" actId="700"/>
          <ac:spMkLst>
            <pc:docMk/>
            <pc:sldMk cId="4190211531" sldId="338"/>
            <ac:spMk id="2" creationId="{28B84F81-AF1A-25FE-2D1D-03721BFC1725}"/>
          </ac:spMkLst>
        </pc:spChg>
        <pc:spChg chg="mod ord">
          <ac:chgData name="Igor Amâncio Machado Dias" userId="ac356cd67325675b" providerId="LiveId" clId="{B2EAFEBC-0A25-4A37-BE58-B17ECEAB1E08}" dt="2022-10-24T01:55:39.289" v="1325" actId="700"/>
          <ac:spMkLst>
            <pc:docMk/>
            <pc:sldMk cId="4190211531" sldId="338"/>
            <ac:spMk id="3" creationId="{4A380F22-3F8B-E920-7EEB-93B7CC50E438}"/>
          </ac:spMkLst>
        </pc:spChg>
        <pc:spChg chg="mod ord">
          <ac:chgData name="Igor Amâncio Machado Dias" userId="ac356cd67325675b" providerId="LiveId" clId="{B2EAFEBC-0A25-4A37-BE58-B17ECEAB1E08}" dt="2022-10-24T01:55:39.289" v="1325" actId="700"/>
          <ac:spMkLst>
            <pc:docMk/>
            <pc:sldMk cId="4190211531" sldId="338"/>
            <ac:spMk id="4" creationId="{85BE24E4-6D9F-5B55-D805-F01324C98D9D}"/>
          </ac:spMkLst>
        </pc:spChg>
        <pc:spChg chg="mod ord">
          <ac:chgData name="Igor Amâncio Machado Dias" userId="ac356cd67325675b" providerId="LiveId" clId="{B2EAFEBC-0A25-4A37-BE58-B17ECEAB1E08}" dt="2022-10-24T01:55:39.289" v="1325" actId="700"/>
          <ac:spMkLst>
            <pc:docMk/>
            <pc:sldMk cId="4190211531" sldId="338"/>
            <ac:spMk id="5" creationId="{C97E044D-2E33-4526-31ED-14903AEACEA4}"/>
          </ac:spMkLst>
        </pc:spChg>
        <pc:spChg chg="mod ord">
          <ac:chgData name="Igor Amâncio Machado Dias" userId="ac356cd67325675b" providerId="LiveId" clId="{B2EAFEBC-0A25-4A37-BE58-B17ECEAB1E08}" dt="2022-10-24T01:55:39.289" v="1325" actId="700"/>
          <ac:spMkLst>
            <pc:docMk/>
            <pc:sldMk cId="4190211531" sldId="338"/>
            <ac:spMk id="6" creationId="{CFEAAB6A-F1C1-48D7-61D5-8A547D924A6C}"/>
          </ac:spMkLst>
        </pc:spChg>
      </pc:sldChg>
      <pc:sldChg chg="addSp delSp modSp new mod modClrScheme chgLayout">
        <pc:chgData name="Igor Amâncio Machado Dias" userId="ac356cd67325675b" providerId="LiveId" clId="{B2EAFEBC-0A25-4A37-BE58-B17ECEAB1E08}" dt="2022-11-02T04:43:31.317" v="7275" actId="403"/>
        <pc:sldMkLst>
          <pc:docMk/>
          <pc:sldMk cId="254412316" sldId="339"/>
        </pc:sldMkLst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" creationId="{A87F5040-3A0D-9781-5993-7DF962E8390F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3" creationId="{37A5422F-3834-A78C-E994-44FEE68F336D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4" creationId="{9BF03528-7833-7105-7B42-42677F831C5A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5" creationId="{7E2F7B64-9D36-2A28-2398-E1871EAF854F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6" creationId="{13FE096A-1B54-CEF5-1574-55E82B5D2A0E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7" creationId="{136D3057-996B-09ED-C639-382B101F762A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8" creationId="{6E796F74-5D50-5FE6-A408-5415D7D83531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9" creationId="{52976A87-C56E-9A44-4579-742889BE7A78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0" creationId="{A8259A66-73B5-8C98-65EF-5F88D39C595B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1" creationId="{27906F00-08B2-32FE-2C2B-4D67A847CAFB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2" creationId="{E465E75F-0DF8-B0ED-AA9F-9BA7656B4231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3" creationId="{F95F12DA-88C3-08F9-D2AE-9C9B8F354505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4" creationId="{6D75FD77-7A28-D3CB-9D7F-1E499091E402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5" creationId="{13D54754-F251-62C2-B0BF-B8F958D092BB}"/>
          </ac:spMkLst>
        </pc:spChg>
        <pc:spChg chg="del 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6" creationId="{7AC7CEE4-63CE-E52E-4E96-B73CAF1F1C77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7" creationId="{6930F9FC-4B49-1B4B-AE08-E764976E5353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8" creationId="{2E66BE89-D502-56DB-A68B-0F7F85F002F9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19" creationId="{61790DB6-3716-2B08-CE02-96E4E52DB7CF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0" creationId="{5D533FF6-5ADD-C1BF-C1FE-D8E1CC50BCD6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1" creationId="{665FE8A7-8435-2F7B-F979-8ECF53F36D3E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2" creationId="{FFF03EFF-6F5E-77C2-55A4-AA76D8735A66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3" creationId="{67AA88DE-EAF7-4280-DC85-D5C2AC035EA1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4" creationId="{19FF2315-BE05-B4BD-42FA-8707B98E6FBF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5" creationId="{8DAE2E6D-813F-4037-BD4C-60FC70F5D8FA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6" creationId="{0940A82C-B1A0-50DF-EE33-9AFEE74E1043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7" creationId="{0EA673A7-234D-F331-F214-35A58AC14A8C}"/>
          </ac:spMkLst>
        </pc:spChg>
        <pc:spChg chg="del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8" creationId="{37196C65-7DBB-5C78-5A34-63CF3CF743CB}"/>
          </ac:spMkLst>
        </pc:spChg>
        <pc:spChg chg="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29" creationId="{E346887F-AA96-F7CF-6521-838890041DA1}"/>
          </ac:spMkLst>
        </pc:spChg>
        <pc:spChg chg="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30" creationId="{E0013872-B4F2-773B-6584-B957D66B726C}"/>
          </ac:spMkLst>
        </pc:spChg>
        <pc:spChg chg="mod ord">
          <ac:chgData name="Igor Amâncio Machado Dias" userId="ac356cd67325675b" providerId="LiveId" clId="{B2EAFEBC-0A25-4A37-BE58-B17ECEAB1E08}" dt="2022-10-24T01:55:14.880" v="1277" actId="700"/>
          <ac:spMkLst>
            <pc:docMk/>
            <pc:sldMk cId="254412316" sldId="339"/>
            <ac:spMk id="31" creationId="{2BCEF6DA-A6F3-8C57-CEBD-9519238F3D0E}"/>
          </ac:spMkLst>
        </pc:spChg>
        <pc:spChg chg="add mod ord">
          <ac:chgData name="Igor Amâncio Machado Dias" userId="ac356cd67325675b" providerId="LiveId" clId="{B2EAFEBC-0A25-4A37-BE58-B17ECEAB1E08}" dt="2022-10-28T01:24:59.101" v="2367" actId="20577"/>
          <ac:spMkLst>
            <pc:docMk/>
            <pc:sldMk cId="254412316" sldId="339"/>
            <ac:spMk id="32" creationId="{7B80D832-760F-4F4F-BC1E-983590C5E683}"/>
          </ac:spMkLst>
        </pc:spChg>
        <pc:spChg chg="add del mod ord">
          <ac:chgData name="Igor Amâncio Machado Dias" userId="ac356cd67325675b" providerId="LiveId" clId="{B2EAFEBC-0A25-4A37-BE58-B17ECEAB1E08}" dt="2022-10-24T01:55:28.954" v="1324" actId="478"/>
          <ac:spMkLst>
            <pc:docMk/>
            <pc:sldMk cId="254412316" sldId="339"/>
            <ac:spMk id="33" creationId="{24E53DFB-704F-1A80-EECF-FC80E8494D7C}"/>
          </ac:spMkLst>
        </pc:spChg>
        <pc:spChg chg="add del mod ord">
          <ac:chgData name="Igor Amâncio Machado Dias" userId="ac356cd67325675b" providerId="LiveId" clId="{B2EAFEBC-0A25-4A37-BE58-B17ECEAB1E08}" dt="2022-10-24T01:56:48.650" v="1326" actId="478"/>
          <ac:spMkLst>
            <pc:docMk/>
            <pc:sldMk cId="254412316" sldId="339"/>
            <ac:spMk id="34" creationId="{639C0709-817F-DA23-8CA2-41D9BC14E5E0}"/>
          </ac:spMkLst>
        </pc:spChg>
        <pc:spChg chg="add del mod ord">
          <ac:chgData name="Igor Amâncio Machado Dias" userId="ac356cd67325675b" providerId="LiveId" clId="{B2EAFEBC-0A25-4A37-BE58-B17ECEAB1E08}" dt="2022-10-24T01:56:52.456" v="1329" actId="478"/>
          <ac:spMkLst>
            <pc:docMk/>
            <pc:sldMk cId="254412316" sldId="339"/>
            <ac:spMk id="35" creationId="{6F51A6EF-2DB7-877B-3CFF-775A2234E919}"/>
          </ac:spMkLst>
        </pc:spChg>
        <pc:spChg chg="add del mod ord">
          <ac:chgData name="Igor Amâncio Machado Dias" userId="ac356cd67325675b" providerId="LiveId" clId="{B2EAFEBC-0A25-4A37-BE58-B17ECEAB1E08}" dt="2022-10-24T01:56:54.593" v="1331" actId="478"/>
          <ac:spMkLst>
            <pc:docMk/>
            <pc:sldMk cId="254412316" sldId="339"/>
            <ac:spMk id="36" creationId="{65E29C7E-94C5-9DCF-3A15-FF8CD3186E4C}"/>
          </ac:spMkLst>
        </pc:spChg>
        <pc:spChg chg="add del mod ord">
          <ac:chgData name="Igor Amâncio Machado Dias" userId="ac356cd67325675b" providerId="LiveId" clId="{B2EAFEBC-0A25-4A37-BE58-B17ECEAB1E08}" dt="2022-10-24T01:56:49.620" v="1327" actId="478"/>
          <ac:spMkLst>
            <pc:docMk/>
            <pc:sldMk cId="254412316" sldId="339"/>
            <ac:spMk id="37" creationId="{CD864491-AC11-9044-56BC-07C91B0B2521}"/>
          </ac:spMkLst>
        </pc:spChg>
        <pc:spChg chg="add del mod ord">
          <ac:chgData name="Igor Amâncio Machado Dias" userId="ac356cd67325675b" providerId="LiveId" clId="{B2EAFEBC-0A25-4A37-BE58-B17ECEAB1E08}" dt="2022-10-24T01:56:50.701" v="1328" actId="478"/>
          <ac:spMkLst>
            <pc:docMk/>
            <pc:sldMk cId="254412316" sldId="339"/>
            <ac:spMk id="38" creationId="{739C8DA0-B341-6DDB-3D2F-8153ABC91493}"/>
          </ac:spMkLst>
        </pc:spChg>
        <pc:spChg chg="add del mod ord">
          <ac:chgData name="Igor Amâncio Machado Dias" userId="ac356cd67325675b" providerId="LiveId" clId="{B2EAFEBC-0A25-4A37-BE58-B17ECEAB1E08}" dt="2022-10-24T01:56:53.922" v="1330" actId="478"/>
          <ac:spMkLst>
            <pc:docMk/>
            <pc:sldMk cId="254412316" sldId="339"/>
            <ac:spMk id="39" creationId="{6C26F80C-A1DC-2DF0-0A7D-394B840B09A9}"/>
          </ac:spMkLst>
        </pc:spChg>
        <pc:spChg chg="add del mod ord">
          <ac:chgData name="Igor Amâncio Machado Dias" userId="ac356cd67325675b" providerId="LiveId" clId="{B2EAFEBC-0A25-4A37-BE58-B17ECEAB1E08}" dt="2022-10-24T01:56:55.291" v="1332" actId="478"/>
          <ac:spMkLst>
            <pc:docMk/>
            <pc:sldMk cId="254412316" sldId="339"/>
            <ac:spMk id="40" creationId="{190656C4-F060-85CC-723E-62F69A3AA9CD}"/>
          </ac:spMkLst>
        </pc:spChg>
        <pc:spChg chg="add mod">
          <ac:chgData name="Igor Amâncio Machado Dias" userId="ac356cd67325675b" providerId="LiveId" clId="{B2EAFEBC-0A25-4A37-BE58-B17ECEAB1E08}" dt="2022-11-02T04:43:24.332" v="7274" actId="403"/>
          <ac:spMkLst>
            <pc:docMk/>
            <pc:sldMk cId="254412316" sldId="339"/>
            <ac:spMk id="41" creationId="{CC3F3C6F-8FC9-65FA-7022-6BC808A0A933}"/>
          </ac:spMkLst>
        </pc:spChg>
        <pc:spChg chg="add mod">
          <ac:chgData name="Igor Amâncio Machado Dias" userId="ac356cd67325675b" providerId="LiveId" clId="{B2EAFEBC-0A25-4A37-BE58-B17ECEAB1E08}" dt="2022-11-02T04:43:31.317" v="7275" actId="403"/>
          <ac:spMkLst>
            <pc:docMk/>
            <pc:sldMk cId="254412316" sldId="339"/>
            <ac:spMk id="45" creationId="{9AD686F4-D913-171B-481E-73912F3C2B09}"/>
          </ac:spMkLst>
        </pc:spChg>
        <pc:graphicFrameChg chg="add mod">
          <ac:chgData name="Igor Amâncio Machado Dias" userId="ac356cd67325675b" providerId="LiveId" clId="{B2EAFEBC-0A25-4A37-BE58-B17ECEAB1E08}" dt="2022-11-02T04:43:16.669" v="7272" actId="207"/>
          <ac:graphicFrameMkLst>
            <pc:docMk/>
            <pc:sldMk cId="254412316" sldId="339"/>
            <ac:graphicFrameMk id="2" creationId="{279B4098-D678-4FAB-B2BD-C631EB6B6482}"/>
          </ac:graphicFrameMkLst>
        </pc:graphicFrameChg>
        <pc:graphicFrameChg chg="add mod">
          <ac:chgData name="Igor Amâncio Machado Dias" userId="ac356cd67325675b" providerId="LiveId" clId="{B2EAFEBC-0A25-4A37-BE58-B17ECEAB1E08}" dt="2022-11-02T04:43:20.358" v="7273" actId="207"/>
          <ac:graphicFrameMkLst>
            <pc:docMk/>
            <pc:sldMk cId="254412316" sldId="339"/>
            <ac:graphicFrameMk id="3" creationId="{29B2BBAA-7C76-48D7-B88A-36AE579D587C}"/>
          </ac:graphicFrameMkLst>
        </pc:graphicFrameChg>
        <pc:graphicFrameChg chg="add del mod">
          <ac:chgData name="Igor Amâncio Machado Dias" userId="ac356cd67325675b" providerId="LiveId" clId="{B2EAFEBC-0A25-4A37-BE58-B17ECEAB1E08}" dt="2022-10-28T01:18:47.121" v="2302" actId="478"/>
          <ac:graphicFrameMkLst>
            <pc:docMk/>
            <pc:sldMk cId="254412316" sldId="339"/>
            <ac:graphicFrameMk id="42" creationId="{279B4098-D678-4FAB-B2BD-C631EB6B6482}"/>
          </ac:graphicFrameMkLst>
        </pc:graphicFrameChg>
        <pc:graphicFrameChg chg="add del mod">
          <ac:chgData name="Igor Amâncio Machado Dias" userId="ac356cd67325675b" providerId="LiveId" clId="{B2EAFEBC-0A25-4A37-BE58-B17ECEAB1E08}" dt="2022-10-24T02:02:25.363" v="1456" actId="478"/>
          <ac:graphicFrameMkLst>
            <pc:docMk/>
            <pc:sldMk cId="254412316" sldId="339"/>
            <ac:graphicFrameMk id="43" creationId="{279B4098-D678-4FAB-B2BD-C631EB6B6482}"/>
          </ac:graphicFrameMkLst>
        </pc:graphicFrameChg>
        <pc:graphicFrameChg chg="add del mod">
          <ac:chgData name="Igor Amâncio Machado Dias" userId="ac356cd67325675b" providerId="LiveId" clId="{B2EAFEBC-0A25-4A37-BE58-B17ECEAB1E08}" dt="2022-10-28T01:18:48.864" v="2303" actId="478"/>
          <ac:graphicFrameMkLst>
            <pc:docMk/>
            <pc:sldMk cId="254412316" sldId="339"/>
            <ac:graphicFrameMk id="44" creationId="{29B2BBAA-7C76-48D7-B88A-36AE579D587C}"/>
          </ac:graphicFrameMkLst>
        </pc:graphicFrameChg>
      </pc:sldChg>
      <pc:sldChg chg="addSp delSp modSp new mod chgLayout">
        <pc:chgData name="Igor Amâncio Machado Dias" userId="ac356cd67325675b" providerId="LiveId" clId="{B2EAFEBC-0A25-4A37-BE58-B17ECEAB1E08}" dt="2022-10-24T01:41:48.179" v="1097" actId="700"/>
        <pc:sldMkLst>
          <pc:docMk/>
          <pc:sldMk cId="3846255270" sldId="340"/>
        </pc:sldMkLst>
        <pc:spChg chg="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2" creationId="{ECCD4B0E-8608-EEEC-F822-0BE36A8BA5D7}"/>
          </ac:spMkLst>
        </pc:spChg>
        <pc:spChg chg="del">
          <ac:chgData name="Igor Amâncio Machado Dias" userId="ac356cd67325675b" providerId="LiveId" clId="{B2EAFEBC-0A25-4A37-BE58-B17ECEAB1E08}" dt="2022-10-24T01:41:22.102" v="1091" actId="478"/>
          <ac:spMkLst>
            <pc:docMk/>
            <pc:sldMk cId="3846255270" sldId="340"/>
            <ac:spMk id="3" creationId="{CF361C16-F4C6-AC09-99C2-7A282F71510A}"/>
          </ac:spMkLst>
        </pc:spChg>
        <pc:spChg chg="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4" creationId="{27772BAB-7291-68FF-47EC-D81C1AE58A24}"/>
          </ac:spMkLst>
        </pc:spChg>
        <pc:spChg chg="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5" creationId="{9FFAF2A8-DAFD-2C42-CEC7-4485F0BF497F}"/>
          </ac:spMkLst>
        </pc:spChg>
        <pc:spChg chg="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6" creationId="{60D52373-4EFD-935D-EBEC-A22D76B1C6D1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7" creationId="{BF54FD74-C02A-89FC-4256-0D75C2D80D70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8" creationId="{FA526E26-7268-C59C-7EFC-E61971E07F85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9" creationId="{F0CCC14E-19D8-A990-C8A0-85A99F4AF77B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0" creationId="{8309AC92-94FE-6F29-9CF4-0E5C04AC0E13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1" creationId="{6C85D5FB-AA7B-31E7-500C-13CD5F82D7A8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2" creationId="{285AB51E-DA1E-F7E9-032A-6985BE2EB663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3" creationId="{D22A811C-C15B-2927-B513-D66E53F6B14C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4" creationId="{E703FFFA-66A9-61E7-6557-ABF1A1A5F343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5" creationId="{9FA4C91B-5251-CC33-331A-030D88293400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6" creationId="{A115D826-E97A-38DF-6DDC-3867960624AD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7" creationId="{A6254401-5BE4-6AC1-BB86-E52FAE735BA7}"/>
          </ac:spMkLst>
        </pc:spChg>
        <pc:spChg chg="add del mod ord">
          <ac:chgData name="Igor Amâncio Machado Dias" userId="ac356cd67325675b" providerId="LiveId" clId="{B2EAFEBC-0A25-4A37-BE58-B17ECEAB1E08}" dt="2022-10-24T01:41:48.179" v="1097" actId="700"/>
          <ac:spMkLst>
            <pc:docMk/>
            <pc:sldMk cId="3846255270" sldId="340"/>
            <ac:spMk id="18" creationId="{BC37D0FA-F443-8C22-A883-DCFA3F7EE408}"/>
          </ac:spMkLst>
        </pc:spChg>
      </pc:sldChg>
      <pc:sldChg chg="addSp delSp modSp new mod">
        <pc:chgData name="Igor Amâncio Machado Dias" userId="ac356cd67325675b" providerId="LiveId" clId="{B2EAFEBC-0A25-4A37-BE58-B17ECEAB1E08}" dt="2022-10-24T01:49:29.190" v="1229" actId="12789"/>
        <pc:sldMkLst>
          <pc:docMk/>
          <pc:sldMk cId="3554064172" sldId="341"/>
        </pc:sldMkLst>
        <pc:spChg chg="mod">
          <ac:chgData name="Igor Amâncio Machado Dias" userId="ac356cd67325675b" providerId="LiveId" clId="{B2EAFEBC-0A25-4A37-BE58-B17ECEAB1E08}" dt="2022-10-24T01:42:02.400" v="1129" actId="20577"/>
          <ac:spMkLst>
            <pc:docMk/>
            <pc:sldMk cId="3554064172" sldId="341"/>
            <ac:spMk id="2" creationId="{D083FDA0-733A-031F-47A6-BFB85D930915}"/>
          </ac:spMkLst>
        </pc:spChg>
        <pc:spChg chg="del">
          <ac:chgData name="Igor Amâncio Machado Dias" userId="ac356cd67325675b" providerId="LiveId" clId="{B2EAFEBC-0A25-4A37-BE58-B17ECEAB1E08}" dt="2022-10-24T01:42:05.530" v="1130" actId="478"/>
          <ac:spMkLst>
            <pc:docMk/>
            <pc:sldMk cId="3554064172" sldId="341"/>
            <ac:spMk id="3" creationId="{F731A189-0CF8-59D7-9351-C2076FD453EB}"/>
          </ac:spMkLst>
        </pc:spChg>
        <pc:spChg chg="add del">
          <ac:chgData name="Igor Amâncio Machado Dias" userId="ac356cd67325675b" providerId="LiveId" clId="{B2EAFEBC-0A25-4A37-BE58-B17ECEAB1E08}" dt="2022-10-24T01:42:54.850" v="1149"/>
          <ac:spMkLst>
            <pc:docMk/>
            <pc:sldMk cId="3554064172" sldId="341"/>
            <ac:spMk id="7" creationId="{4B5F5667-6E24-6E83-B89F-FF2EEB7D98A0}"/>
          </ac:spMkLst>
        </pc:spChg>
        <pc:spChg chg="add del">
          <ac:chgData name="Igor Amâncio Machado Dias" userId="ac356cd67325675b" providerId="LiveId" clId="{B2EAFEBC-0A25-4A37-BE58-B17ECEAB1E08}" dt="2022-10-24T01:43:14.753" v="1156"/>
          <ac:spMkLst>
            <pc:docMk/>
            <pc:sldMk cId="3554064172" sldId="341"/>
            <ac:spMk id="9" creationId="{54983663-413E-84F6-136C-E25AA407C2D4}"/>
          </ac:spMkLst>
        </pc:spChg>
        <pc:graphicFrameChg chg="add mod">
          <ac:chgData name="Igor Amâncio Machado Dias" userId="ac356cd67325675b" providerId="LiveId" clId="{B2EAFEBC-0A25-4A37-BE58-B17ECEAB1E08}" dt="2022-10-24T01:48:18.879" v="1220" actId="408"/>
          <ac:graphicFrameMkLst>
            <pc:docMk/>
            <pc:sldMk cId="3554064172" sldId="341"/>
            <ac:graphicFrameMk id="11" creationId="{B6BC8B32-B413-4E6A-B24B-0B8A547AA570}"/>
          </ac:graphicFrameMkLst>
        </pc:graphicFrameChg>
        <pc:graphicFrameChg chg="add mod">
          <ac:chgData name="Igor Amâncio Machado Dias" userId="ac356cd67325675b" providerId="LiveId" clId="{B2EAFEBC-0A25-4A37-BE58-B17ECEAB1E08}" dt="2022-10-24T01:49:29.190" v="1229" actId="12789"/>
          <ac:graphicFrameMkLst>
            <pc:docMk/>
            <pc:sldMk cId="3554064172" sldId="341"/>
            <ac:graphicFrameMk id="12" creationId="{DA5A8284-2E9B-4A93-9B8E-036256EBF8AF}"/>
          </ac:graphicFrameMkLst>
        </pc:graphicFrameChg>
        <pc:graphicFrameChg chg="add mod">
          <ac:chgData name="Igor Amâncio Machado Dias" userId="ac356cd67325675b" providerId="LiveId" clId="{B2EAFEBC-0A25-4A37-BE58-B17ECEAB1E08}" dt="2022-10-24T01:48:18.879" v="1220" actId="408"/>
          <ac:graphicFrameMkLst>
            <pc:docMk/>
            <pc:sldMk cId="3554064172" sldId="341"/>
            <ac:graphicFrameMk id="13" creationId="{91358D58-00DE-4B94-973F-C3DD63ABA085}"/>
          </ac:graphicFrameMkLst>
        </pc:graphicFrameChg>
        <pc:graphicFrameChg chg="add mod">
          <ac:chgData name="Igor Amâncio Machado Dias" userId="ac356cd67325675b" providerId="LiveId" clId="{B2EAFEBC-0A25-4A37-BE58-B17ECEAB1E08}" dt="2022-10-24T01:49:29.190" v="1229" actId="12789"/>
          <ac:graphicFrameMkLst>
            <pc:docMk/>
            <pc:sldMk cId="3554064172" sldId="341"/>
            <ac:graphicFrameMk id="14" creationId="{E3D94F57-F25F-4929-AD13-1413C1DA9D86}"/>
          </ac:graphicFrameMkLst>
        </pc:graphicFrameChg>
        <pc:graphicFrameChg chg="add mod">
          <ac:chgData name="Igor Amâncio Machado Dias" userId="ac356cd67325675b" providerId="LiveId" clId="{B2EAFEBC-0A25-4A37-BE58-B17ECEAB1E08}" dt="2022-10-24T01:48:18.879" v="1220" actId="408"/>
          <ac:graphicFrameMkLst>
            <pc:docMk/>
            <pc:sldMk cId="3554064172" sldId="341"/>
            <ac:graphicFrameMk id="15" creationId="{EC6A908F-5BAC-42B9-A44F-8C849EE8680A}"/>
          </ac:graphicFrameMkLst>
        </pc:graphicFrameChg>
        <pc:graphicFrameChg chg="add mod">
          <ac:chgData name="Igor Amâncio Machado Dias" userId="ac356cd67325675b" providerId="LiveId" clId="{B2EAFEBC-0A25-4A37-BE58-B17ECEAB1E08}" dt="2022-10-24T01:49:29.190" v="1229" actId="12789"/>
          <ac:graphicFrameMkLst>
            <pc:docMk/>
            <pc:sldMk cId="3554064172" sldId="341"/>
            <ac:graphicFrameMk id="16" creationId="{C89330AA-A257-4F67-B1D6-C8E1F7ABE257}"/>
          </ac:graphicFrameMkLst>
        </pc:graphicFrameChg>
        <pc:picChg chg="add del mod">
          <ac:chgData name="Igor Amâncio Machado Dias" userId="ac356cd67325675b" providerId="LiveId" clId="{B2EAFEBC-0A25-4A37-BE58-B17ECEAB1E08}" dt="2022-10-24T01:43:56.054" v="1162" actId="478"/>
          <ac:picMkLst>
            <pc:docMk/>
            <pc:sldMk cId="3554064172" sldId="341"/>
            <ac:picMk id="8" creationId="{FA296335-74AB-BF00-6EDD-B092956D7C39}"/>
          </ac:picMkLst>
        </pc:picChg>
        <pc:picChg chg="add del mod">
          <ac:chgData name="Igor Amâncio Machado Dias" userId="ac356cd67325675b" providerId="LiveId" clId="{B2EAFEBC-0A25-4A37-BE58-B17ECEAB1E08}" dt="2022-10-24T01:43:55.575" v="1161" actId="478"/>
          <ac:picMkLst>
            <pc:docMk/>
            <pc:sldMk cId="3554064172" sldId="341"/>
            <ac:picMk id="10" creationId="{BB610D3A-4AFC-CFF4-8D9D-57782C8D2E76}"/>
          </ac:picMkLst>
        </pc:picChg>
      </pc:sldChg>
      <pc:sldChg chg="addSp delSp modSp new mod">
        <pc:chgData name="Igor Amâncio Machado Dias" userId="ac356cd67325675b" providerId="LiveId" clId="{B2EAFEBC-0A25-4A37-BE58-B17ECEAB1E08}" dt="2022-10-24T01:54:53.335" v="1276" actId="478"/>
        <pc:sldMkLst>
          <pc:docMk/>
          <pc:sldMk cId="2614886419" sldId="342"/>
        </pc:sldMkLst>
        <pc:spChg chg="del">
          <ac:chgData name="Igor Amâncio Machado Dias" userId="ac356cd67325675b" providerId="LiveId" clId="{B2EAFEBC-0A25-4A37-BE58-B17ECEAB1E08}" dt="2022-10-24T01:42:33.767" v="1144" actId="478"/>
          <ac:spMkLst>
            <pc:docMk/>
            <pc:sldMk cId="2614886419" sldId="342"/>
            <ac:spMk id="2" creationId="{576D3D68-8E6A-A566-6E18-53E8097D1B58}"/>
          </ac:spMkLst>
        </pc:spChg>
        <pc:spChg chg="del">
          <ac:chgData name="Igor Amâncio Machado Dias" userId="ac356cd67325675b" providerId="LiveId" clId="{B2EAFEBC-0A25-4A37-BE58-B17ECEAB1E08}" dt="2022-10-24T01:42:20.535" v="1132" actId="478"/>
          <ac:spMkLst>
            <pc:docMk/>
            <pc:sldMk cId="2614886419" sldId="342"/>
            <ac:spMk id="3" creationId="{AFB582CE-9A6E-38B7-9F85-5BB08B5F25D1}"/>
          </ac:spMkLst>
        </pc:spChg>
        <pc:spChg chg="del">
          <ac:chgData name="Igor Amâncio Machado Dias" userId="ac356cd67325675b" providerId="LiveId" clId="{B2EAFEBC-0A25-4A37-BE58-B17ECEAB1E08}" dt="2022-10-24T01:42:25.828" v="1137" actId="478"/>
          <ac:spMkLst>
            <pc:docMk/>
            <pc:sldMk cId="2614886419" sldId="342"/>
            <ac:spMk id="4" creationId="{F5E38454-9452-03C4-E690-ED3CB0D0CF49}"/>
          </ac:spMkLst>
        </pc:spChg>
        <pc:spChg chg="del">
          <ac:chgData name="Igor Amâncio Machado Dias" userId="ac356cd67325675b" providerId="LiveId" clId="{B2EAFEBC-0A25-4A37-BE58-B17ECEAB1E08}" dt="2022-10-24T01:42:27.154" v="1138" actId="478"/>
          <ac:spMkLst>
            <pc:docMk/>
            <pc:sldMk cId="2614886419" sldId="342"/>
            <ac:spMk id="5" creationId="{35B4F57C-803C-0C01-4A95-19A9C2EFDB1E}"/>
          </ac:spMkLst>
        </pc:spChg>
        <pc:spChg chg="del">
          <ac:chgData name="Igor Amâncio Machado Dias" userId="ac356cd67325675b" providerId="LiveId" clId="{B2EAFEBC-0A25-4A37-BE58-B17ECEAB1E08}" dt="2022-10-24T01:42:20.943" v="1133" actId="478"/>
          <ac:spMkLst>
            <pc:docMk/>
            <pc:sldMk cId="2614886419" sldId="342"/>
            <ac:spMk id="6" creationId="{64577078-2329-424F-51B5-FA9AB6DDDA70}"/>
          </ac:spMkLst>
        </pc:spChg>
        <pc:spChg chg="del">
          <ac:chgData name="Igor Amâncio Machado Dias" userId="ac356cd67325675b" providerId="LiveId" clId="{B2EAFEBC-0A25-4A37-BE58-B17ECEAB1E08}" dt="2022-10-24T01:42:23.291" v="1136" actId="478"/>
          <ac:spMkLst>
            <pc:docMk/>
            <pc:sldMk cId="2614886419" sldId="342"/>
            <ac:spMk id="7" creationId="{98105022-04E4-FC3C-10C9-B9D79620ADA7}"/>
          </ac:spMkLst>
        </pc:spChg>
        <pc:spChg chg="del">
          <ac:chgData name="Igor Amâncio Machado Dias" userId="ac356cd67325675b" providerId="LiveId" clId="{B2EAFEBC-0A25-4A37-BE58-B17ECEAB1E08}" dt="2022-10-24T01:42:27.806" v="1139" actId="478"/>
          <ac:spMkLst>
            <pc:docMk/>
            <pc:sldMk cId="2614886419" sldId="342"/>
            <ac:spMk id="8" creationId="{4C501F5B-CE1C-BDE7-1CAF-6740D6F651CD}"/>
          </ac:spMkLst>
        </pc:spChg>
        <pc:spChg chg="del">
          <ac:chgData name="Igor Amâncio Machado Dias" userId="ac356cd67325675b" providerId="LiveId" clId="{B2EAFEBC-0A25-4A37-BE58-B17ECEAB1E08}" dt="2022-10-24T01:42:21.598" v="1134" actId="478"/>
          <ac:spMkLst>
            <pc:docMk/>
            <pc:sldMk cId="2614886419" sldId="342"/>
            <ac:spMk id="9" creationId="{62C1DB54-89F7-B1C8-D1E7-75F366927C62}"/>
          </ac:spMkLst>
        </pc:spChg>
        <pc:spChg chg="del">
          <ac:chgData name="Igor Amâncio Machado Dias" userId="ac356cd67325675b" providerId="LiveId" clId="{B2EAFEBC-0A25-4A37-BE58-B17ECEAB1E08}" dt="2022-10-24T01:42:28.751" v="1140" actId="478"/>
          <ac:spMkLst>
            <pc:docMk/>
            <pc:sldMk cId="2614886419" sldId="342"/>
            <ac:spMk id="10" creationId="{F028F268-8B00-19B2-29CA-B0522A523826}"/>
          </ac:spMkLst>
        </pc:spChg>
        <pc:spChg chg="del">
          <ac:chgData name="Igor Amâncio Machado Dias" userId="ac356cd67325675b" providerId="LiveId" clId="{B2EAFEBC-0A25-4A37-BE58-B17ECEAB1E08}" dt="2022-10-24T01:42:29.741" v="1141" actId="478"/>
          <ac:spMkLst>
            <pc:docMk/>
            <pc:sldMk cId="2614886419" sldId="342"/>
            <ac:spMk id="11" creationId="{6842A037-3350-3496-3248-6CE32E256B21}"/>
          </ac:spMkLst>
        </pc:spChg>
        <pc:spChg chg="del">
          <ac:chgData name="Igor Amâncio Machado Dias" userId="ac356cd67325675b" providerId="LiveId" clId="{B2EAFEBC-0A25-4A37-BE58-B17ECEAB1E08}" dt="2022-10-24T01:42:22.029" v="1135" actId="478"/>
          <ac:spMkLst>
            <pc:docMk/>
            <pc:sldMk cId="2614886419" sldId="342"/>
            <ac:spMk id="12" creationId="{E14FAED5-3E2A-139B-9D42-C682AB8DB86C}"/>
          </ac:spMkLst>
        </pc:spChg>
        <pc:spChg chg="del">
          <ac:chgData name="Igor Amâncio Machado Dias" userId="ac356cd67325675b" providerId="LiveId" clId="{B2EAFEBC-0A25-4A37-BE58-B17ECEAB1E08}" dt="2022-10-24T01:42:30.463" v="1142" actId="478"/>
          <ac:spMkLst>
            <pc:docMk/>
            <pc:sldMk cId="2614886419" sldId="342"/>
            <ac:spMk id="13" creationId="{5170EF8D-64F0-5EB7-5568-8CF2F39BED6C}"/>
          </ac:spMkLst>
        </pc:spChg>
        <pc:spChg chg="del">
          <ac:chgData name="Igor Amâncio Machado Dias" userId="ac356cd67325675b" providerId="LiveId" clId="{B2EAFEBC-0A25-4A37-BE58-B17ECEAB1E08}" dt="2022-10-24T01:42:31.406" v="1143" actId="478"/>
          <ac:spMkLst>
            <pc:docMk/>
            <pc:sldMk cId="2614886419" sldId="342"/>
            <ac:spMk id="14" creationId="{43534ED4-2E93-2F19-308A-7401497B500F}"/>
          </ac:spMkLst>
        </pc:spChg>
        <pc:spChg chg="mod">
          <ac:chgData name="Igor Amâncio Machado Dias" userId="ac356cd67325675b" providerId="LiveId" clId="{B2EAFEBC-0A25-4A37-BE58-B17ECEAB1E08}" dt="2022-10-24T01:52:18.488" v="1273" actId="1076"/>
          <ac:spMkLst>
            <pc:docMk/>
            <pc:sldMk cId="2614886419" sldId="342"/>
            <ac:spMk id="17" creationId="{F8D5CDED-98FC-8A2F-42A4-E3CA60573838}"/>
          </ac:spMkLst>
        </pc:spChg>
        <pc:spChg chg="add mod">
          <ac:chgData name="Igor Amâncio Machado Dias" userId="ac356cd67325675b" providerId="LiveId" clId="{B2EAFEBC-0A25-4A37-BE58-B17ECEAB1E08}" dt="2022-10-24T01:52:11.156" v="1271" actId="1076"/>
          <ac:spMkLst>
            <pc:docMk/>
            <pc:sldMk cId="2614886419" sldId="342"/>
            <ac:spMk id="18" creationId="{1FEB4F58-A6B0-20D6-1865-0FD6FE1649DF}"/>
          </ac:spMkLst>
        </pc:spChg>
        <pc:graphicFrameChg chg="add del mod">
          <ac:chgData name="Igor Amâncio Machado Dias" userId="ac356cd67325675b" providerId="LiveId" clId="{B2EAFEBC-0A25-4A37-BE58-B17ECEAB1E08}" dt="2022-10-24T01:54:53.335" v="1276" actId="478"/>
          <ac:graphicFrameMkLst>
            <pc:docMk/>
            <pc:sldMk cId="2614886419" sldId="342"/>
            <ac:graphicFrameMk id="19" creationId="{C89330AA-A257-4F67-B1D6-C8E1F7ABE257}"/>
          </ac:graphicFrameMkLst>
        </pc:graphicFrameChg>
        <pc:graphicFrameChg chg="add mod">
          <ac:chgData name="Igor Amâncio Machado Dias" userId="ac356cd67325675b" providerId="LiveId" clId="{B2EAFEBC-0A25-4A37-BE58-B17ECEAB1E08}" dt="2022-10-24T01:51:58.231" v="1269" actId="408"/>
          <ac:graphicFrameMkLst>
            <pc:docMk/>
            <pc:sldMk cId="2614886419" sldId="342"/>
            <ac:graphicFrameMk id="20" creationId="{15D4E9D9-0498-4470-A4B1-E3DDCA385E8E}"/>
          </ac:graphicFrameMkLst>
        </pc:graphicFrameChg>
        <pc:graphicFrameChg chg="add mod">
          <ac:chgData name="Igor Amâncio Machado Dias" userId="ac356cd67325675b" providerId="LiveId" clId="{B2EAFEBC-0A25-4A37-BE58-B17ECEAB1E08}" dt="2022-10-24T01:51:49.285" v="1267" actId="408"/>
          <ac:graphicFrameMkLst>
            <pc:docMk/>
            <pc:sldMk cId="2614886419" sldId="342"/>
            <ac:graphicFrameMk id="21" creationId="{E631EC6E-2A41-47EF-B9F0-6867C86AFEEB}"/>
          </ac:graphicFrameMkLst>
        </pc:graphicFrameChg>
        <pc:graphicFrameChg chg="add mod">
          <ac:chgData name="Igor Amâncio Machado Dias" userId="ac356cd67325675b" providerId="LiveId" clId="{B2EAFEBC-0A25-4A37-BE58-B17ECEAB1E08}" dt="2022-10-24T01:51:49.285" v="1267" actId="408"/>
          <ac:graphicFrameMkLst>
            <pc:docMk/>
            <pc:sldMk cId="2614886419" sldId="342"/>
            <ac:graphicFrameMk id="22" creationId="{EECC1A4B-D2B3-4C5D-BF9B-D19614AA69EA}"/>
          </ac:graphicFrameMkLst>
        </pc:graphicFrameChg>
        <pc:graphicFrameChg chg="add mod">
          <ac:chgData name="Igor Amâncio Machado Dias" userId="ac356cd67325675b" providerId="LiveId" clId="{B2EAFEBC-0A25-4A37-BE58-B17ECEAB1E08}" dt="2022-10-24T01:51:49.285" v="1267" actId="408"/>
          <ac:graphicFrameMkLst>
            <pc:docMk/>
            <pc:sldMk cId="2614886419" sldId="342"/>
            <ac:graphicFrameMk id="23" creationId="{79D1DDAF-10B6-427E-BFD8-AF186EA62458}"/>
          </ac:graphicFrameMkLst>
        </pc:graphicFrameChg>
        <pc:graphicFrameChg chg="add mod">
          <ac:chgData name="Igor Amâncio Machado Dias" userId="ac356cd67325675b" providerId="LiveId" clId="{B2EAFEBC-0A25-4A37-BE58-B17ECEAB1E08}" dt="2022-10-24T01:51:58.231" v="1269" actId="408"/>
          <ac:graphicFrameMkLst>
            <pc:docMk/>
            <pc:sldMk cId="2614886419" sldId="342"/>
            <ac:graphicFrameMk id="24" creationId="{C8B80DB7-76E3-484D-842C-049F134BAF99}"/>
          </ac:graphicFrameMkLst>
        </pc:graphicFrameChg>
        <pc:graphicFrameChg chg="add mod">
          <ac:chgData name="Igor Amâncio Machado Dias" userId="ac356cd67325675b" providerId="LiveId" clId="{B2EAFEBC-0A25-4A37-BE58-B17ECEAB1E08}" dt="2022-10-24T01:51:58.231" v="1269" actId="408"/>
          <ac:graphicFrameMkLst>
            <pc:docMk/>
            <pc:sldMk cId="2614886419" sldId="342"/>
            <ac:graphicFrameMk id="25" creationId="{65C2199C-E138-4E8E-A33F-F21D83695363}"/>
          </ac:graphicFrameMkLst>
        </pc:graphicFrameChg>
      </pc:sldChg>
      <pc:sldChg chg="addSp delSp modSp new mod">
        <pc:chgData name="Igor Amâncio Machado Dias" userId="ac356cd67325675b" providerId="LiveId" clId="{B2EAFEBC-0A25-4A37-BE58-B17ECEAB1E08}" dt="2022-10-28T02:03:57.401" v="3474" actId="692"/>
        <pc:sldMkLst>
          <pc:docMk/>
          <pc:sldMk cId="4047245209" sldId="343"/>
        </pc:sldMkLst>
        <pc:spChg chg="mod">
          <ac:chgData name="Igor Amâncio Machado Dias" userId="ac356cd67325675b" providerId="LiveId" clId="{B2EAFEBC-0A25-4A37-BE58-B17ECEAB1E08}" dt="2022-10-24T01:57:22.132" v="1374" actId="20577"/>
          <ac:spMkLst>
            <pc:docMk/>
            <pc:sldMk cId="4047245209" sldId="343"/>
            <ac:spMk id="2" creationId="{C54E251F-D1F9-4AB9-CA7E-DD2D775DB597}"/>
          </ac:spMkLst>
        </pc:spChg>
        <pc:spChg chg="add del mod">
          <ac:chgData name="Igor Amâncio Machado Dias" userId="ac356cd67325675b" providerId="LiveId" clId="{B2EAFEBC-0A25-4A37-BE58-B17ECEAB1E08}" dt="2022-10-28T01:25:26.636" v="2369" actId="478"/>
          <ac:spMkLst>
            <pc:docMk/>
            <pc:sldMk cId="4047245209" sldId="343"/>
            <ac:spMk id="3" creationId="{0095AE9C-8C90-93DD-D038-76134EF9EFFF}"/>
          </ac:spMkLst>
        </pc:spChg>
        <pc:spChg chg="add mod">
          <ac:chgData name="Igor Amâncio Machado Dias" userId="ac356cd67325675b" providerId="LiveId" clId="{B2EAFEBC-0A25-4A37-BE58-B17ECEAB1E08}" dt="2022-10-28T01:26:18.547" v="2380" actId="5793"/>
          <ac:spMkLst>
            <pc:docMk/>
            <pc:sldMk cId="4047245209" sldId="343"/>
            <ac:spMk id="7" creationId="{61BDF1B0-5467-551A-C285-9FBCE8673D3A}"/>
          </ac:spMkLst>
        </pc:spChg>
        <pc:spChg chg="add mod">
          <ac:chgData name="Igor Amâncio Machado Dias" userId="ac356cd67325675b" providerId="LiveId" clId="{B2EAFEBC-0A25-4A37-BE58-B17ECEAB1E08}" dt="2022-10-28T01:42:01.078" v="3283" actId="14100"/>
          <ac:spMkLst>
            <pc:docMk/>
            <pc:sldMk cId="4047245209" sldId="343"/>
            <ac:spMk id="11" creationId="{021DE3A7-C63A-AB87-A5C6-6D91C8957B95}"/>
          </ac:spMkLst>
        </pc:spChg>
        <pc:spChg chg="add del mod">
          <ac:chgData name="Igor Amâncio Machado Dias" userId="ac356cd67325675b" providerId="LiveId" clId="{B2EAFEBC-0A25-4A37-BE58-B17ECEAB1E08}" dt="2022-10-28T01:30:49.029" v="2780"/>
          <ac:spMkLst>
            <pc:docMk/>
            <pc:sldMk cId="4047245209" sldId="343"/>
            <ac:spMk id="12" creationId="{4E349551-5D05-BBDD-22B9-09E9686804D8}"/>
          </ac:spMkLst>
        </pc:spChg>
        <pc:spChg chg="add mod">
          <ac:chgData name="Igor Amâncio Machado Dias" userId="ac356cd67325675b" providerId="LiveId" clId="{B2EAFEBC-0A25-4A37-BE58-B17ECEAB1E08}" dt="2022-10-28T02:03:43.590" v="3469" actId="207"/>
          <ac:spMkLst>
            <pc:docMk/>
            <pc:sldMk cId="4047245209" sldId="343"/>
            <ac:spMk id="13" creationId="{13703585-E270-DFE3-BC78-DB75BE565E48}"/>
          </ac:spMkLst>
        </pc:spChg>
        <pc:spChg chg="add mod">
          <ac:chgData name="Igor Amâncio Machado Dias" userId="ac356cd67325675b" providerId="LiveId" clId="{B2EAFEBC-0A25-4A37-BE58-B17ECEAB1E08}" dt="2022-10-28T02:03:50.897" v="3471" actId="207"/>
          <ac:spMkLst>
            <pc:docMk/>
            <pc:sldMk cId="4047245209" sldId="343"/>
            <ac:spMk id="14" creationId="{CD39F50E-6F04-CD89-0E6D-5AACC710349B}"/>
          </ac:spMkLst>
        </pc:spChg>
        <pc:spChg chg="add mod">
          <ac:chgData name="Igor Amâncio Machado Dias" userId="ac356cd67325675b" providerId="LiveId" clId="{B2EAFEBC-0A25-4A37-BE58-B17ECEAB1E08}" dt="2022-10-28T02:03:57.401" v="3474" actId="692"/>
          <ac:spMkLst>
            <pc:docMk/>
            <pc:sldMk cId="4047245209" sldId="343"/>
            <ac:spMk id="15" creationId="{6610CE96-0A66-90F1-13FE-519CA518307B}"/>
          </ac:spMkLst>
        </pc:spChg>
        <pc:spChg chg="add mod">
          <ac:chgData name="Igor Amâncio Machado Dias" userId="ac356cd67325675b" providerId="LiveId" clId="{B2EAFEBC-0A25-4A37-BE58-B17ECEAB1E08}" dt="2022-10-28T02:00:03.980" v="3360" actId="1076"/>
          <ac:spMkLst>
            <pc:docMk/>
            <pc:sldMk cId="4047245209" sldId="343"/>
            <ac:spMk id="17" creationId="{03ACEA2C-8C69-C886-B2A7-5CEC3634E076}"/>
          </ac:spMkLst>
        </pc:spChg>
        <pc:spChg chg="add mod">
          <ac:chgData name="Igor Amâncio Machado Dias" userId="ac356cd67325675b" providerId="LiveId" clId="{B2EAFEBC-0A25-4A37-BE58-B17ECEAB1E08}" dt="2022-10-28T02:00:21.738" v="3370" actId="1076"/>
          <ac:spMkLst>
            <pc:docMk/>
            <pc:sldMk cId="4047245209" sldId="343"/>
            <ac:spMk id="18" creationId="{55482AB4-EAE7-2B79-3624-052C6CFDDAF3}"/>
          </ac:spMkLst>
        </pc:spChg>
        <pc:spChg chg="add mod">
          <ac:chgData name="Igor Amâncio Machado Dias" userId="ac356cd67325675b" providerId="LiveId" clId="{B2EAFEBC-0A25-4A37-BE58-B17ECEAB1E08}" dt="2022-10-28T02:00:33.620" v="3375" actId="20577"/>
          <ac:spMkLst>
            <pc:docMk/>
            <pc:sldMk cId="4047245209" sldId="343"/>
            <ac:spMk id="19" creationId="{2AB750CD-2744-E6B0-EFCA-0BA08FCEEB81}"/>
          </ac:spMkLst>
        </pc:spChg>
        <pc:spChg chg="add mod">
          <ac:chgData name="Igor Amâncio Machado Dias" userId="ac356cd67325675b" providerId="LiveId" clId="{B2EAFEBC-0A25-4A37-BE58-B17ECEAB1E08}" dt="2022-10-28T02:00:59.312" v="3382" actId="20577"/>
          <ac:spMkLst>
            <pc:docMk/>
            <pc:sldMk cId="4047245209" sldId="343"/>
            <ac:spMk id="20" creationId="{E0855DF4-7CCE-BBBC-F8F5-FEA8B7C57425}"/>
          </ac:spMkLst>
        </pc:spChg>
        <pc:graphicFrameChg chg="add mod modGraphic">
          <ac:chgData name="Igor Amâncio Machado Dias" userId="ac356cd67325675b" providerId="LiveId" clId="{B2EAFEBC-0A25-4A37-BE58-B17ECEAB1E08}" dt="2022-10-28T01:59:52.332" v="3359" actId="14100"/>
          <ac:graphicFrameMkLst>
            <pc:docMk/>
            <pc:sldMk cId="4047245209" sldId="343"/>
            <ac:graphicFrameMk id="16" creationId="{9FEAAEB1-9E3A-52C6-7099-B794473630F8}"/>
          </ac:graphicFrameMkLst>
        </pc:graphicFrameChg>
        <pc:picChg chg="add del mod">
          <ac:chgData name="Igor Amâncio Machado Dias" userId="ac356cd67325675b" providerId="LiveId" clId="{B2EAFEBC-0A25-4A37-BE58-B17ECEAB1E08}" dt="2022-10-28T01:26:37.763" v="2381" actId="478"/>
          <ac:picMkLst>
            <pc:docMk/>
            <pc:sldMk cId="4047245209" sldId="343"/>
            <ac:picMk id="8" creationId="{72D1C397-5C10-BC8F-1A1E-B4AA2A73C5BD}"/>
          </ac:picMkLst>
        </pc:picChg>
        <pc:picChg chg="add mod">
          <ac:chgData name="Igor Amâncio Machado Dias" userId="ac356cd67325675b" providerId="LiveId" clId="{B2EAFEBC-0A25-4A37-BE58-B17ECEAB1E08}" dt="2022-10-28T01:59:47.275" v="3357" actId="1076"/>
          <ac:picMkLst>
            <pc:docMk/>
            <pc:sldMk cId="4047245209" sldId="343"/>
            <ac:picMk id="10" creationId="{A01314B3-D31B-675D-A7F1-04C047234522}"/>
          </ac:picMkLst>
        </pc:picChg>
      </pc:sldChg>
      <pc:sldChg chg="modSp new mod">
        <pc:chgData name="Igor Amâncio Machado Dias" userId="ac356cd67325675b" providerId="LiveId" clId="{B2EAFEBC-0A25-4A37-BE58-B17ECEAB1E08}" dt="2022-10-24T02:04:49.623" v="1513" actId="20577"/>
        <pc:sldMkLst>
          <pc:docMk/>
          <pc:sldMk cId="1155463143" sldId="344"/>
        </pc:sldMkLst>
        <pc:spChg chg="mod">
          <ac:chgData name="Igor Amâncio Machado Dias" userId="ac356cd67325675b" providerId="LiveId" clId="{B2EAFEBC-0A25-4A37-BE58-B17ECEAB1E08}" dt="2022-10-24T02:04:49.623" v="1513" actId="20577"/>
          <ac:spMkLst>
            <pc:docMk/>
            <pc:sldMk cId="1155463143" sldId="344"/>
            <ac:spMk id="2" creationId="{4098BBD4-8FBD-6E23-BB3B-92F3F97534F6}"/>
          </ac:spMkLst>
        </pc:spChg>
      </pc:sldChg>
      <pc:sldChg chg="modSp add mod ord">
        <pc:chgData name="Igor Amâncio Machado Dias" userId="ac356cd67325675b" providerId="LiveId" clId="{B2EAFEBC-0A25-4A37-BE58-B17ECEAB1E08}" dt="2022-10-24T02:05:03.307" v="1549" actId="20577"/>
        <pc:sldMkLst>
          <pc:docMk/>
          <pc:sldMk cId="693620523" sldId="345"/>
        </pc:sldMkLst>
        <pc:spChg chg="mod">
          <ac:chgData name="Igor Amâncio Machado Dias" userId="ac356cd67325675b" providerId="LiveId" clId="{B2EAFEBC-0A25-4A37-BE58-B17ECEAB1E08}" dt="2022-10-24T02:05:03.307" v="1549" actId="20577"/>
          <ac:spMkLst>
            <pc:docMk/>
            <pc:sldMk cId="693620523" sldId="345"/>
            <ac:spMk id="2" creationId="{4098BBD4-8FBD-6E23-BB3B-92F3F97534F6}"/>
          </ac:spMkLst>
        </pc:spChg>
      </pc:sldChg>
      <pc:sldChg chg="addSp delSp modSp new mod">
        <pc:chgData name="Igor Amâncio Machado Dias" userId="ac356cd67325675b" providerId="LiveId" clId="{B2EAFEBC-0A25-4A37-BE58-B17ECEAB1E08}" dt="2022-10-28T02:41:02.242" v="4273" actId="1076"/>
        <pc:sldMkLst>
          <pc:docMk/>
          <pc:sldMk cId="3891726533" sldId="346"/>
        </pc:sldMkLst>
        <pc:spChg chg="mod">
          <ac:chgData name="Igor Amâncio Machado Dias" userId="ac356cd67325675b" providerId="LiveId" clId="{B2EAFEBC-0A25-4A37-BE58-B17ECEAB1E08}" dt="2022-10-28T02:40:48.009" v="4270" actId="1076"/>
          <ac:spMkLst>
            <pc:docMk/>
            <pc:sldMk cId="3891726533" sldId="346"/>
            <ac:spMk id="2" creationId="{1E152F16-A0DE-CE8F-83AF-F70A6BDB1D22}"/>
          </ac:spMkLst>
        </pc:spChg>
        <pc:spChg chg="del mod">
          <ac:chgData name="Igor Amâncio Machado Dias" userId="ac356cd67325675b" providerId="LiveId" clId="{B2EAFEBC-0A25-4A37-BE58-B17ECEAB1E08}" dt="2022-10-28T02:16:28.673" v="3478" actId="478"/>
          <ac:spMkLst>
            <pc:docMk/>
            <pc:sldMk cId="3891726533" sldId="346"/>
            <ac:spMk id="3" creationId="{E180DBBA-D3A5-6A1C-CE9D-CE11F3043EA1}"/>
          </ac:spMkLst>
        </pc:spChg>
        <pc:spChg chg="add mod">
          <ac:chgData name="Igor Amâncio Machado Dias" userId="ac356cd67325675b" providerId="LiveId" clId="{B2EAFEBC-0A25-4A37-BE58-B17ECEAB1E08}" dt="2022-10-28T02:41:02.242" v="4273" actId="1076"/>
          <ac:spMkLst>
            <pc:docMk/>
            <pc:sldMk cId="3891726533" sldId="346"/>
            <ac:spMk id="8" creationId="{17AD740E-A478-24F0-7A0C-B789C3D044E5}"/>
          </ac:spMkLst>
        </pc:spChg>
        <pc:spChg chg="add del mod">
          <ac:chgData name="Igor Amâncio Machado Dias" userId="ac356cd67325675b" providerId="LiveId" clId="{B2EAFEBC-0A25-4A37-BE58-B17ECEAB1E08}" dt="2022-10-28T02:36:42.235" v="4247" actId="478"/>
          <ac:spMkLst>
            <pc:docMk/>
            <pc:sldMk cId="3891726533" sldId="346"/>
            <ac:spMk id="9" creationId="{2F6C9C89-51AE-0ECE-DD35-587965132BB6}"/>
          </ac:spMkLst>
        </pc:spChg>
        <pc:spChg chg="add mod">
          <ac:chgData name="Igor Amâncio Machado Dias" userId="ac356cd67325675b" providerId="LiveId" clId="{B2EAFEBC-0A25-4A37-BE58-B17ECEAB1E08}" dt="2022-10-28T02:40:58.060" v="4272" actId="1076"/>
          <ac:spMkLst>
            <pc:docMk/>
            <pc:sldMk cId="3891726533" sldId="346"/>
            <ac:spMk id="10" creationId="{D0E4A7D9-1492-3646-270C-88BCC75F2B2B}"/>
          </ac:spMkLst>
        </pc:spChg>
        <pc:graphicFrameChg chg="add mod">
          <ac:chgData name="Igor Amâncio Machado Dias" userId="ac356cd67325675b" providerId="LiveId" clId="{B2EAFEBC-0A25-4A37-BE58-B17ECEAB1E08}" dt="2022-10-28T02:40:42.564" v="4266" actId="1076"/>
          <ac:graphicFrameMkLst>
            <pc:docMk/>
            <pc:sldMk cId="3891726533" sldId="346"/>
            <ac:graphicFrameMk id="7" creationId="{A629D4A8-B13C-42C3-D847-6E709527255A}"/>
          </ac:graphicFrameMkLst>
        </pc:graphicFrameChg>
      </pc:sldChg>
      <pc:sldChg chg="addSp delSp modSp new mod modClrScheme chgLayout">
        <pc:chgData name="Igor Amâncio Machado Dias" userId="ac356cd67325675b" providerId="LiveId" clId="{B2EAFEBC-0A25-4A37-BE58-B17ECEAB1E08}" dt="2022-10-28T02:19:54.165" v="3774" actId="207"/>
        <pc:sldMkLst>
          <pc:docMk/>
          <pc:sldMk cId="2649617246" sldId="347"/>
        </pc:sldMkLst>
        <pc:spChg chg="del mod ord">
          <ac:chgData name="Igor Amâncio Machado Dias" userId="ac356cd67325675b" providerId="LiveId" clId="{B2EAFEBC-0A25-4A37-BE58-B17ECEAB1E08}" dt="2022-10-24T02:07:39.835" v="1586" actId="700"/>
          <ac:spMkLst>
            <pc:docMk/>
            <pc:sldMk cId="2649617246" sldId="347"/>
            <ac:spMk id="2" creationId="{52D4ECFD-9B53-9B3E-2583-9804433F8B66}"/>
          </ac:spMkLst>
        </pc:spChg>
        <pc:spChg chg="add mod">
          <ac:chgData name="Igor Amâncio Machado Dias" userId="ac356cd67325675b" providerId="LiveId" clId="{B2EAFEBC-0A25-4A37-BE58-B17ECEAB1E08}" dt="2022-10-28T02:18:16.433" v="3626" actId="113"/>
          <ac:spMkLst>
            <pc:docMk/>
            <pc:sldMk cId="2649617246" sldId="347"/>
            <ac:spMk id="2" creationId="{565955DA-52A6-2BE6-0185-FB0E6AF56302}"/>
          </ac:spMkLst>
        </pc:spChg>
        <pc:spChg chg="add del mod">
          <ac:chgData name="Igor Amâncio Machado Dias" userId="ac356cd67325675b" providerId="LiveId" clId="{B2EAFEBC-0A25-4A37-BE58-B17ECEAB1E08}" dt="2022-10-28T02:18:01.758" v="3622" actId="478"/>
          <ac:spMkLst>
            <pc:docMk/>
            <pc:sldMk cId="2649617246" sldId="347"/>
            <ac:spMk id="3" creationId="{8E82C132-1388-2634-CCE0-D8341DE3B012}"/>
          </ac:spMkLst>
        </pc:spChg>
        <pc:spChg chg="del mod ord">
          <ac:chgData name="Igor Amâncio Machado Dias" userId="ac356cd67325675b" providerId="LiveId" clId="{B2EAFEBC-0A25-4A37-BE58-B17ECEAB1E08}" dt="2022-10-24T02:07:39.835" v="1586" actId="700"/>
          <ac:spMkLst>
            <pc:docMk/>
            <pc:sldMk cId="2649617246" sldId="347"/>
            <ac:spMk id="3" creationId="{A0A1E84F-5236-7823-A07B-1196C93E1198}"/>
          </ac:spMkLst>
        </pc:spChg>
        <pc:spChg chg="mod ord">
          <ac:chgData name="Igor Amâncio Machado Dias" userId="ac356cd67325675b" providerId="LiveId" clId="{B2EAFEBC-0A25-4A37-BE58-B17ECEAB1E08}" dt="2022-10-24T02:07:39.835" v="1586" actId="700"/>
          <ac:spMkLst>
            <pc:docMk/>
            <pc:sldMk cId="2649617246" sldId="347"/>
            <ac:spMk id="4" creationId="{DCCAB02E-99F6-C23B-314F-A72DF24EC4BD}"/>
          </ac:spMkLst>
        </pc:spChg>
        <pc:spChg chg="mod ord">
          <ac:chgData name="Igor Amâncio Machado Dias" userId="ac356cd67325675b" providerId="LiveId" clId="{B2EAFEBC-0A25-4A37-BE58-B17ECEAB1E08}" dt="2022-10-24T02:07:39.835" v="1586" actId="700"/>
          <ac:spMkLst>
            <pc:docMk/>
            <pc:sldMk cId="2649617246" sldId="347"/>
            <ac:spMk id="5" creationId="{6B343C25-8141-D5F4-F565-28B2145D90E1}"/>
          </ac:spMkLst>
        </pc:spChg>
        <pc:spChg chg="mod ord">
          <ac:chgData name="Igor Amâncio Machado Dias" userId="ac356cd67325675b" providerId="LiveId" clId="{B2EAFEBC-0A25-4A37-BE58-B17ECEAB1E08}" dt="2022-10-24T02:07:39.835" v="1586" actId="700"/>
          <ac:spMkLst>
            <pc:docMk/>
            <pc:sldMk cId="2649617246" sldId="347"/>
            <ac:spMk id="6" creationId="{3ACF269F-2367-C15E-0EBF-3FA4F29E1C34}"/>
          </ac:spMkLst>
        </pc:spChg>
        <pc:spChg chg="add mod">
          <ac:chgData name="Igor Amâncio Machado Dias" userId="ac356cd67325675b" providerId="LiveId" clId="{B2EAFEBC-0A25-4A37-BE58-B17ECEAB1E08}" dt="2022-10-28T02:19:54.165" v="3774" actId="207"/>
          <ac:spMkLst>
            <pc:docMk/>
            <pc:sldMk cId="2649617246" sldId="347"/>
            <ac:spMk id="7" creationId="{BE5203BD-D445-7F08-E079-BBF7208C0017}"/>
          </ac:spMkLst>
        </pc:spChg>
        <pc:spChg chg="add del mod ord">
          <ac:chgData name="Igor Amâncio Machado Dias" userId="ac356cd67325675b" providerId="LiveId" clId="{B2EAFEBC-0A25-4A37-BE58-B17ECEAB1E08}" dt="2022-10-24T02:07:55.452" v="1592" actId="478"/>
          <ac:spMkLst>
            <pc:docMk/>
            <pc:sldMk cId="2649617246" sldId="347"/>
            <ac:spMk id="7" creationId="{D2186B29-BA21-390F-62E8-17162D498AF0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8" creationId="{6A0AD6E1-DCF3-AE97-9370-5548A57F6FF0}"/>
          </ac:spMkLst>
        </pc:spChg>
        <pc:spChg chg="add del mod ord">
          <ac:chgData name="Igor Amâncio Machado Dias" userId="ac356cd67325675b" providerId="LiveId" clId="{B2EAFEBC-0A25-4A37-BE58-B17ECEAB1E08}" dt="2022-10-24T02:07:41.770" v="1587" actId="478"/>
          <ac:spMkLst>
            <pc:docMk/>
            <pc:sldMk cId="2649617246" sldId="347"/>
            <ac:spMk id="9" creationId="{DBE4A97C-51FC-0DBE-2163-62956C986BFD}"/>
          </ac:spMkLst>
        </pc:spChg>
        <pc:spChg chg="add del mod ord">
          <ac:chgData name="Igor Amâncio Machado Dias" userId="ac356cd67325675b" providerId="LiveId" clId="{B2EAFEBC-0A25-4A37-BE58-B17ECEAB1E08}" dt="2022-10-24T02:07:42.856" v="1588" actId="478"/>
          <ac:spMkLst>
            <pc:docMk/>
            <pc:sldMk cId="2649617246" sldId="347"/>
            <ac:spMk id="10" creationId="{68FA464F-0F0D-B023-DEBE-1E1831C0DF43}"/>
          </ac:spMkLst>
        </pc:spChg>
        <pc:spChg chg="add del mod ord">
          <ac:chgData name="Igor Amâncio Machado Dias" userId="ac356cd67325675b" providerId="LiveId" clId="{B2EAFEBC-0A25-4A37-BE58-B17ECEAB1E08}" dt="2022-10-24T02:07:46.906" v="1590" actId="478"/>
          <ac:spMkLst>
            <pc:docMk/>
            <pc:sldMk cId="2649617246" sldId="347"/>
            <ac:spMk id="11" creationId="{A0DB3849-584D-45AA-0E13-543B525D6CEC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2" creationId="{F5B11954-F718-8867-E338-15FF8E8C7267}"/>
          </ac:spMkLst>
        </pc:spChg>
        <pc:spChg chg="add del mod ord">
          <ac:chgData name="Igor Amâncio Machado Dias" userId="ac356cd67325675b" providerId="LiveId" clId="{B2EAFEBC-0A25-4A37-BE58-B17ECEAB1E08}" dt="2022-10-24T02:07:46.161" v="1589" actId="478"/>
          <ac:spMkLst>
            <pc:docMk/>
            <pc:sldMk cId="2649617246" sldId="347"/>
            <ac:spMk id="13" creationId="{2ACE5D6B-79C5-ADF2-4032-75FBF6A37A2F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4" creationId="{C99E9E0C-D048-455A-5CEA-11D66DBCA976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5" creationId="{D42EB913-7D7E-6D63-E5F0-ED22395A581B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6" creationId="{FFCF3D8C-4CAF-B6DB-A75E-D9BF9AB1D534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7" creationId="{26A4A231-12AA-11D6-3974-280709252FD7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8" creationId="{A62D58FE-CDA5-3F37-C1C9-C74991412042}"/>
          </ac:spMkLst>
        </pc:spChg>
        <pc:spChg chg="add del mod ord">
          <ac:chgData name="Igor Amâncio Machado Dias" userId="ac356cd67325675b" providerId="LiveId" clId="{B2EAFEBC-0A25-4A37-BE58-B17ECEAB1E08}" dt="2022-10-24T02:07:48.751" v="1591" actId="478"/>
          <ac:spMkLst>
            <pc:docMk/>
            <pc:sldMk cId="2649617246" sldId="347"/>
            <ac:spMk id="19" creationId="{04DB6E2A-BE41-918D-0244-C2D6F45206EA}"/>
          </ac:spMkLst>
        </pc:spChg>
        <pc:spChg chg="add mod">
          <ac:chgData name="Igor Amâncio Machado Dias" userId="ac356cd67325675b" providerId="LiveId" clId="{B2EAFEBC-0A25-4A37-BE58-B17ECEAB1E08}" dt="2022-10-24T02:08:11.970" v="1643" actId="20577"/>
          <ac:spMkLst>
            <pc:docMk/>
            <pc:sldMk cId="2649617246" sldId="347"/>
            <ac:spMk id="20" creationId="{D1A44DE0-DEB5-0611-A462-C075272BF956}"/>
          </ac:spMkLst>
        </pc:spChg>
        <pc:graphicFrameChg chg="add mod">
          <ac:chgData name="Igor Amâncio Machado Dias" userId="ac356cd67325675b" providerId="LiveId" clId="{B2EAFEBC-0A25-4A37-BE58-B17ECEAB1E08}" dt="2022-10-24T02:13:49.748" v="1692" actId="408"/>
          <ac:graphicFrameMkLst>
            <pc:docMk/>
            <pc:sldMk cId="2649617246" sldId="347"/>
            <ac:graphicFrameMk id="21" creationId="{D85378F8-A792-82B6-2D8E-B4FB72B60DC3}"/>
          </ac:graphicFrameMkLst>
        </pc:graphicFrameChg>
        <pc:graphicFrameChg chg="add mod">
          <ac:chgData name="Igor Amâncio Machado Dias" userId="ac356cd67325675b" providerId="LiveId" clId="{B2EAFEBC-0A25-4A37-BE58-B17ECEAB1E08}" dt="2022-10-24T02:13:49.748" v="1692" actId="408"/>
          <ac:graphicFrameMkLst>
            <pc:docMk/>
            <pc:sldMk cId="2649617246" sldId="347"/>
            <ac:graphicFrameMk id="22" creationId="{936D302E-5C46-F13C-6D1D-E0ED27BD44CB}"/>
          </ac:graphicFrameMkLst>
        </pc:graphicFrameChg>
        <pc:graphicFrameChg chg="add mod">
          <ac:chgData name="Igor Amâncio Machado Dias" userId="ac356cd67325675b" providerId="LiveId" clId="{B2EAFEBC-0A25-4A37-BE58-B17ECEAB1E08}" dt="2022-10-24T02:13:49.748" v="1692" actId="408"/>
          <ac:graphicFrameMkLst>
            <pc:docMk/>
            <pc:sldMk cId="2649617246" sldId="347"/>
            <ac:graphicFrameMk id="23" creationId="{FB87B7CD-6F81-4AA2-B6FB-14647507709E}"/>
          </ac:graphicFrameMkLst>
        </pc:graphicFrameChg>
        <pc:graphicFrameChg chg="add mod">
          <ac:chgData name="Igor Amâncio Machado Dias" userId="ac356cd67325675b" providerId="LiveId" clId="{B2EAFEBC-0A25-4A37-BE58-B17ECEAB1E08}" dt="2022-10-24T02:13:49.748" v="1692" actId="408"/>
          <ac:graphicFrameMkLst>
            <pc:docMk/>
            <pc:sldMk cId="2649617246" sldId="347"/>
            <ac:graphicFrameMk id="24" creationId="{96D6ED62-3533-C614-E02F-7E3B9FE48EBB}"/>
          </ac:graphicFrameMkLst>
        </pc:graphicFrameChg>
      </pc:sldChg>
      <pc:sldChg chg="modSp new mod">
        <pc:chgData name="Igor Amâncio Machado Dias" userId="ac356cd67325675b" providerId="LiveId" clId="{B2EAFEBC-0A25-4A37-BE58-B17ECEAB1E08}" dt="2022-10-24T02:14:47.640" v="1839" actId="20577"/>
        <pc:sldMkLst>
          <pc:docMk/>
          <pc:sldMk cId="4080505067" sldId="348"/>
        </pc:sldMkLst>
        <pc:spChg chg="mod">
          <ac:chgData name="Igor Amâncio Machado Dias" userId="ac356cd67325675b" providerId="LiveId" clId="{B2EAFEBC-0A25-4A37-BE58-B17ECEAB1E08}" dt="2022-10-24T02:14:18.142" v="1702" actId="20577"/>
          <ac:spMkLst>
            <pc:docMk/>
            <pc:sldMk cId="4080505067" sldId="348"/>
            <ac:spMk id="2" creationId="{4913BEE6-808A-D62D-E344-5E54F60BDF0B}"/>
          </ac:spMkLst>
        </pc:spChg>
        <pc:spChg chg="mod">
          <ac:chgData name="Igor Amâncio Machado Dias" userId="ac356cd67325675b" providerId="LiveId" clId="{B2EAFEBC-0A25-4A37-BE58-B17ECEAB1E08}" dt="2022-10-24T02:14:47.640" v="1839" actId="20577"/>
          <ac:spMkLst>
            <pc:docMk/>
            <pc:sldMk cId="4080505067" sldId="348"/>
            <ac:spMk id="3" creationId="{B5D67F88-AEF0-BBC2-DA35-09B29854D80F}"/>
          </ac:spMkLst>
        </pc:spChg>
      </pc:sldChg>
      <pc:sldChg chg="addSp delSp modSp new del mod">
        <pc:chgData name="Igor Amâncio Machado Dias" userId="ac356cd67325675b" providerId="LiveId" clId="{B2EAFEBC-0A25-4A37-BE58-B17ECEAB1E08}" dt="2022-10-28T02:56:31.303" v="5133" actId="47"/>
        <pc:sldMkLst>
          <pc:docMk/>
          <pc:sldMk cId="1788143063" sldId="349"/>
        </pc:sldMkLst>
        <pc:spChg chg="mod">
          <ac:chgData name="Igor Amâncio Machado Dias" userId="ac356cd67325675b" providerId="LiveId" clId="{B2EAFEBC-0A25-4A37-BE58-B17ECEAB1E08}" dt="2022-10-24T02:15:18.179" v="1896" actId="1076"/>
          <ac:spMkLst>
            <pc:docMk/>
            <pc:sldMk cId="1788143063" sldId="349"/>
            <ac:spMk id="2" creationId="{43AE5D3A-FE92-B9F6-9E92-AD974D785836}"/>
          </ac:spMkLst>
        </pc:spChg>
        <pc:spChg chg="mod">
          <ac:chgData name="Igor Amâncio Machado Dias" userId="ac356cd67325675b" providerId="LiveId" clId="{B2EAFEBC-0A25-4A37-BE58-B17ECEAB1E08}" dt="2022-10-28T02:50:45.748" v="4801" actId="1076"/>
          <ac:spMkLst>
            <pc:docMk/>
            <pc:sldMk cId="1788143063" sldId="349"/>
            <ac:spMk id="3" creationId="{4ED64851-0A7B-455A-AEFF-5D3DCF450F4A}"/>
          </ac:spMkLst>
        </pc:spChg>
        <pc:spChg chg="mod">
          <ac:chgData name="Igor Amâncio Machado Dias" userId="ac356cd67325675b" providerId="LiveId" clId="{B2EAFEBC-0A25-4A37-BE58-B17ECEAB1E08}" dt="2022-10-28T02:50:45.748" v="4801" actId="1076"/>
          <ac:spMkLst>
            <pc:docMk/>
            <pc:sldMk cId="1788143063" sldId="349"/>
            <ac:spMk id="4" creationId="{56363C7C-8A7F-062D-70CC-4F02B20161CF}"/>
          </ac:spMkLst>
        </pc:spChg>
        <pc:spChg chg="mod">
          <ac:chgData name="Igor Amâncio Machado Dias" userId="ac356cd67325675b" providerId="LiveId" clId="{B2EAFEBC-0A25-4A37-BE58-B17ECEAB1E08}" dt="2022-10-28T02:50:49.047" v="4802" actId="1076"/>
          <ac:spMkLst>
            <pc:docMk/>
            <pc:sldMk cId="1788143063" sldId="349"/>
            <ac:spMk id="5" creationId="{A6530FB1-810A-5B44-D8C6-86DF33CDD8B1}"/>
          </ac:spMkLst>
        </pc:spChg>
        <pc:spChg chg="del mod">
          <ac:chgData name="Igor Amâncio Machado Dias" userId="ac356cd67325675b" providerId="LiveId" clId="{B2EAFEBC-0A25-4A37-BE58-B17ECEAB1E08}" dt="2022-10-28T02:49:42.545" v="4641" actId="478"/>
          <ac:spMkLst>
            <pc:docMk/>
            <pc:sldMk cId="1788143063" sldId="349"/>
            <ac:spMk id="6" creationId="{FEE06BB1-ACBF-99E4-6E36-542E6ABE397A}"/>
          </ac:spMkLst>
        </pc:spChg>
        <pc:spChg chg="del">
          <ac:chgData name="Igor Amâncio Machado Dias" userId="ac356cd67325675b" providerId="LiveId" clId="{B2EAFEBC-0A25-4A37-BE58-B17ECEAB1E08}" dt="2022-10-28T02:42:07.541" v="4326" actId="478"/>
          <ac:spMkLst>
            <pc:docMk/>
            <pc:sldMk cId="1788143063" sldId="349"/>
            <ac:spMk id="7" creationId="{28E4924B-1EFD-A479-8ED0-9D91FF0AB4A4}"/>
          </ac:spMkLst>
        </pc:spChg>
        <pc:spChg chg="del">
          <ac:chgData name="Igor Amâncio Machado Dias" userId="ac356cd67325675b" providerId="LiveId" clId="{B2EAFEBC-0A25-4A37-BE58-B17ECEAB1E08}" dt="2022-10-28T02:42:10.534" v="4327" actId="478"/>
          <ac:spMkLst>
            <pc:docMk/>
            <pc:sldMk cId="1788143063" sldId="349"/>
            <ac:spMk id="8" creationId="{D08ADB21-46EA-9176-E548-D3F9F516EE09}"/>
          </ac:spMkLst>
        </pc:spChg>
        <pc:spChg chg="add mod">
          <ac:chgData name="Igor Amâncio Machado Dias" userId="ac356cd67325675b" providerId="LiveId" clId="{B2EAFEBC-0A25-4A37-BE58-B17ECEAB1E08}" dt="2022-10-28T02:50:49.047" v="4802" actId="1076"/>
          <ac:spMkLst>
            <pc:docMk/>
            <pc:sldMk cId="1788143063" sldId="349"/>
            <ac:spMk id="12" creationId="{8FB91CD5-5816-446E-E6F6-63D94052DD2F}"/>
          </ac:spMkLst>
        </pc:spChg>
        <pc:spChg chg="add del mod">
          <ac:chgData name="Igor Amâncio Machado Dias" userId="ac356cd67325675b" providerId="LiveId" clId="{B2EAFEBC-0A25-4A37-BE58-B17ECEAB1E08}" dt="2022-10-28T02:51:07.836" v="4831" actId="478"/>
          <ac:spMkLst>
            <pc:docMk/>
            <pc:sldMk cId="1788143063" sldId="349"/>
            <ac:spMk id="13" creationId="{3159FB05-C768-16E5-83CC-B9DAB308F3A9}"/>
          </ac:spMkLst>
        </pc:spChg>
        <pc:spChg chg="add mod">
          <ac:chgData name="Igor Amâncio Machado Dias" userId="ac356cd67325675b" providerId="LiveId" clId="{B2EAFEBC-0A25-4A37-BE58-B17ECEAB1E08}" dt="2022-10-28T02:51:49.078" v="4839" actId="1076"/>
          <ac:spMkLst>
            <pc:docMk/>
            <pc:sldMk cId="1788143063" sldId="349"/>
            <ac:spMk id="14" creationId="{B06701C1-D8B3-FF5D-9EB9-C996FAE4B732}"/>
          </ac:spMkLst>
        </pc:spChg>
      </pc:sldChg>
      <pc:sldChg chg="addSp delSp modSp new mod">
        <pc:chgData name="Igor Amâncio Machado Dias" userId="ac356cd67325675b" providerId="LiveId" clId="{B2EAFEBC-0A25-4A37-BE58-B17ECEAB1E08}" dt="2022-11-02T02:00:20.571" v="6767" actId="20577"/>
        <pc:sldMkLst>
          <pc:docMk/>
          <pc:sldMk cId="1773824173" sldId="350"/>
        </pc:sldMkLst>
        <pc:spChg chg="del">
          <ac:chgData name="Igor Amâncio Machado Dias" userId="ac356cd67325675b" providerId="LiveId" clId="{B2EAFEBC-0A25-4A37-BE58-B17ECEAB1E08}" dt="2022-10-28T02:52:51.086" v="4843" actId="478"/>
          <ac:spMkLst>
            <pc:docMk/>
            <pc:sldMk cId="1773824173" sldId="350"/>
            <ac:spMk id="2" creationId="{40D56998-958B-A532-6480-2F3425181946}"/>
          </ac:spMkLst>
        </pc:spChg>
        <pc:spChg chg="del">
          <ac:chgData name="Igor Amâncio Machado Dias" userId="ac356cd67325675b" providerId="LiveId" clId="{B2EAFEBC-0A25-4A37-BE58-B17ECEAB1E08}" dt="2022-10-28T02:52:52.713" v="4844" actId="478"/>
          <ac:spMkLst>
            <pc:docMk/>
            <pc:sldMk cId="1773824173" sldId="350"/>
            <ac:spMk id="3" creationId="{C7940D3F-070F-5C56-CC4A-935030B3CF59}"/>
          </ac:spMkLst>
        </pc:spChg>
        <pc:spChg chg="del">
          <ac:chgData name="Igor Amâncio Machado Dias" userId="ac356cd67325675b" providerId="LiveId" clId="{B2EAFEBC-0A25-4A37-BE58-B17ECEAB1E08}" dt="2022-10-28T02:52:54.557" v="4845" actId="478"/>
          <ac:spMkLst>
            <pc:docMk/>
            <pc:sldMk cId="1773824173" sldId="350"/>
            <ac:spMk id="4" creationId="{E0A54695-4365-54E0-4F5C-8B6E2627B866}"/>
          </ac:spMkLst>
        </pc:spChg>
        <pc:spChg chg="del">
          <ac:chgData name="Igor Amâncio Machado Dias" userId="ac356cd67325675b" providerId="LiveId" clId="{B2EAFEBC-0A25-4A37-BE58-B17ECEAB1E08}" dt="2022-10-28T02:52:54.557" v="4845" actId="478"/>
          <ac:spMkLst>
            <pc:docMk/>
            <pc:sldMk cId="1773824173" sldId="350"/>
            <ac:spMk id="5" creationId="{A5DF0CE1-B825-0BDB-F632-06CBB7444041}"/>
          </ac:spMkLst>
        </pc:spChg>
        <pc:spChg chg="del">
          <ac:chgData name="Igor Amâncio Machado Dias" userId="ac356cd67325675b" providerId="LiveId" clId="{B2EAFEBC-0A25-4A37-BE58-B17ECEAB1E08}" dt="2022-10-28T02:52:54.557" v="4845" actId="478"/>
          <ac:spMkLst>
            <pc:docMk/>
            <pc:sldMk cId="1773824173" sldId="350"/>
            <ac:spMk id="6" creationId="{107AF1A4-F32A-8FDC-B019-E0E2E12543FB}"/>
          </ac:spMkLst>
        </pc:spChg>
        <pc:spChg chg="del">
          <ac:chgData name="Igor Amâncio Machado Dias" userId="ac356cd67325675b" providerId="LiveId" clId="{B2EAFEBC-0A25-4A37-BE58-B17ECEAB1E08}" dt="2022-10-28T02:52:54.557" v="4845" actId="478"/>
          <ac:spMkLst>
            <pc:docMk/>
            <pc:sldMk cId="1773824173" sldId="350"/>
            <ac:spMk id="7" creationId="{C0D0F74B-1A3D-5805-44E7-C007DC4BD303}"/>
          </ac:spMkLst>
        </pc:spChg>
        <pc:spChg chg="del">
          <ac:chgData name="Igor Amâncio Machado Dias" userId="ac356cd67325675b" providerId="LiveId" clId="{B2EAFEBC-0A25-4A37-BE58-B17ECEAB1E08}" dt="2022-10-28T02:52:54.557" v="4845" actId="478"/>
          <ac:spMkLst>
            <pc:docMk/>
            <pc:sldMk cId="1773824173" sldId="350"/>
            <ac:spMk id="8" creationId="{321507DF-85A2-6C37-7E0E-38B71AE6F501}"/>
          </ac:spMkLst>
        </pc:spChg>
        <pc:spChg chg="add mod">
          <ac:chgData name="Igor Amâncio Machado Dias" userId="ac356cd67325675b" providerId="LiveId" clId="{B2EAFEBC-0A25-4A37-BE58-B17ECEAB1E08}" dt="2022-10-28T02:53:09.420" v="4847" actId="1076"/>
          <ac:spMkLst>
            <pc:docMk/>
            <pc:sldMk cId="1773824173" sldId="350"/>
            <ac:spMk id="12" creationId="{7D8171ED-70FE-0C00-5BBA-D4215E9032A8}"/>
          </ac:spMkLst>
        </pc:spChg>
        <pc:spChg chg="add mod">
          <ac:chgData name="Igor Amâncio Machado Dias" userId="ac356cd67325675b" providerId="LiveId" clId="{B2EAFEBC-0A25-4A37-BE58-B17ECEAB1E08}" dt="2022-10-28T02:53:19.514" v="4849" actId="1076"/>
          <ac:spMkLst>
            <pc:docMk/>
            <pc:sldMk cId="1773824173" sldId="350"/>
            <ac:spMk id="13" creationId="{0CE232CB-3D0C-F70D-C4E0-95DC23227ACF}"/>
          </ac:spMkLst>
        </pc:spChg>
        <pc:spChg chg="add mod">
          <ac:chgData name="Igor Amâncio Machado Dias" userId="ac356cd67325675b" providerId="LiveId" clId="{B2EAFEBC-0A25-4A37-BE58-B17ECEAB1E08}" dt="2022-10-28T02:53:19.514" v="4849" actId="1076"/>
          <ac:spMkLst>
            <pc:docMk/>
            <pc:sldMk cId="1773824173" sldId="350"/>
            <ac:spMk id="14" creationId="{F5389F36-C976-E6E4-0AE3-9B5B40567F91}"/>
          </ac:spMkLst>
        </pc:spChg>
        <pc:spChg chg="add mod">
          <ac:chgData name="Igor Amâncio Machado Dias" userId="ac356cd67325675b" providerId="LiveId" clId="{B2EAFEBC-0A25-4A37-BE58-B17ECEAB1E08}" dt="2022-10-28T02:53:22.538" v="4850" actId="1076"/>
          <ac:spMkLst>
            <pc:docMk/>
            <pc:sldMk cId="1773824173" sldId="350"/>
            <ac:spMk id="15" creationId="{929B3495-13B2-9159-2584-AC7E0C2C9EBF}"/>
          </ac:spMkLst>
        </pc:spChg>
        <pc:spChg chg="add mod">
          <ac:chgData name="Igor Amâncio Machado Dias" userId="ac356cd67325675b" providerId="LiveId" clId="{B2EAFEBC-0A25-4A37-BE58-B17ECEAB1E08}" dt="2022-10-28T02:53:22.538" v="4850" actId="1076"/>
          <ac:spMkLst>
            <pc:docMk/>
            <pc:sldMk cId="1773824173" sldId="350"/>
            <ac:spMk id="16" creationId="{355506C5-4B53-E323-058A-9E9B72FCA8D5}"/>
          </ac:spMkLst>
        </pc:spChg>
        <pc:spChg chg="add mod">
          <ac:chgData name="Igor Amâncio Machado Dias" userId="ac356cd67325675b" providerId="LiveId" clId="{B2EAFEBC-0A25-4A37-BE58-B17ECEAB1E08}" dt="2022-10-28T02:56:48.778" v="5134" actId="207"/>
          <ac:spMkLst>
            <pc:docMk/>
            <pc:sldMk cId="1773824173" sldId="350"/>
            <ac:spMk id="17" creationId="{34DA49D6-611B-945E-0E39-4A5045C25F8F}"/>
          </ac:spMkLst>
        </pc:spChg>
        <pc:spChg chg="add mod">
          <ac:chgData name="Igor Amâncio Machado Dias" userId="ac356cd67325675b" providerId="LiveId" clId="{B2EAFEBC-0A25-4A37-BE58-B17ECEAB1E08}" dt="2022-11-02T02:00:20.571" v="6767" actId="20577"/>
          <ac:spMkLst>
            <pc:docMk/>
            <pc:sldMk cId="1773824173" sldId="350"/>
            <ac:spMk id="18" creationId="{48EF1272-392C-6D8F-4609-5DF7F5C2072F}"/>
          </ac:spMkLst>
        </pc:spChg>
      </pc:sldChg>
      <pc:sldChg chg="addSp delSp modSp add mod modNotesTx">
        <pc:chgData name="Igor Amâncio Machado Dias" userId="ac356cd67325675b" providerId="LiveId" clId="{B2EAFEBC-0A25-4A37-BE58-B17ECEAB1E08}" dt="2022-11-02T02:16:36.360" v="6804"/>
        <pc:sldMkLst>
          <pc:docMk/>
          <pc:sldMk cId="3311451454" sldId="351"/>
        </pc:sldMkLst>
        <pc:spChg chg="mod">
          <ac:chgData name="Igor Amâncio Machado Dias" userId="ac356cd67325675b" providerId="LiveId" clId="{B2EAFEBC-0A25-4A37-BE58-B17ECEAB1E08}" dt="2022-11-01T22:06:50.936" v="5284" actId="20577"/>
          <ac:spMkLst>
            <pc:docMk/>
            <pc:sldMk cId="3311451454" sldId="351"/>
            <ac:spMk id="2" creationId="{4A2DED81-E51B-8680-45C1-89BD8B563C53}"/>
          </ac:spMkLst>
        </pc:spChg>
        <pc:spChg chg="del">
          <ac:chgData name="Igor Amâncio Machado Dias" userId="ac356cd67325675b" providerId="LiveId" clId="{B2EAFEBC-0A25-4A37-BE58-B17ECEAB1E08}" dt="2022-11-01T22:06:54.174" v="5287" actId="478"/>
          <ac:spMkLst>
            <pc:docMk/>
            <pc:sldMk cId="3311451454" sldId="351"/>
            <ac:spMk id="15" creationId="{96A23BF4-016D-973D-DD7C-56BEC8C2525F}"/>
          </ac:spMkLst>
        </pc:spChg>
        <pc:spChg chg="mod">
          <ac:chgData name="Igor Amâncio Machado Dias" userId="ac356cd67325675b" providerId="LiveId" clId="{B2EAFEBC-0A25-4A37-BE58-B17ECEAB1E08}" dt="2022-11-01T22:32:02.418" v="5817" actId="1076"/>
          <ac:spMkLst>
            <pc:docMk/>
            <pc:sldMk cId="3311451454" sldId="351"/>
            <ac:spMk id="16" creationId="{2565102A-9B50-115E-6B65-2943ECADB79D}"/>
          </ac:spMkLst>
        </pc:spChg>
        <pc:spChg chg="del mod">
          <ac:chgData name="Igor Amâncio Machado Dias" userId="ac356cd67325675b" providerId="LiveId" clId="{B2EAFEBC-0A25-4A37-BE58-B17ECEAB1E08}" dt="2022-11-01T22:06:56.017" v="5289" actId="478"/>
          <ac:spMkLst>
            <pc:docMk/>
            <pc:sldMk cId="3311451454" sldId="351"/>
            <ac:spMk id="19" creationId="{BF2ABC3A-85AA-C2C0-33E0-60B4FEA98112}"/>
          </ac:spMkLst>
        </pc:spChg>
        <pc:graphicFrameChg chg="add del mod modGraphic">
          <ac:chgData name="Igor Amâncio Machado Dias" userId="ac356cd67325675b" providerId="LiveId" clId="{B2EAFEBC-0A25-4A37-BE58-B17ECEAB1E08}" dt="2022-11-02T02:16:23.482" v="6798" actId="478"/>
          <ac:graphicFrameMkLst>
            <pc:docMk/>
            <pc:sldMk cId="3311451454" sldId="351"/>
            <ac:graphicFrameMk id="8" creationId="{DB589614-435E-922B-73D8-16CE3740A842}"/>
          </ac:graphicFrameMkLst>
        </pc:graphicFrameChg>
        <pc:graphicFrameChg chg="add del mod modGraphic">
          <ac:chgData name="Igor Amâncio Machado Dias" userId="ac356cd67325675b" providerId="LiveId" clId="{B2EAFEBC-0A25-4A37-BE58-B17ECEAB1E08}" dt="2022-11-02T02:16:33.427" v="6803" actId="478"/>
          <ac:graphicFrameMkLst>
            <pc:docMk/>
            <pc:sldMk cId="3311451454" sldId="351"/>
            <ac:graphicFrameMk id="10" creationId="{DA51EA63-EFE3-84A0-46C1-8D673BFB7A27}"/>
          </ac:graphicFrameMkLst>
        </pc:graphicFrameChg>
        <pc:picChg chg="add mod">
          <ac:chgData name="Igor Amâncio Machado Dias" userId="ac356cd67325675b" providerId="LiveId" clId="{B2EAFEBC-0A25-4A37-BE58-B17ECEAB1E08}" dt="2022-11-01T22:31:57.196" v="5815" actId="1076"/>
          <ac:picMkLst>
            <pc:docMk/>
            <pc:sldMk cId="3311451454" sldId="351"/>
            <ac:picMk id="3" creationId="{AC0C438B-A237-93BC-DBF9-C1CF5FDE9A5B}"/>
          </ac:picMkLst>
        </pc:picChg>
        <pc:picChg chg="del">
          <ac:chgData name="Igor Amâncio Machado Dias" userId="ac356cd67325675b" providerId="LiveId" clId="{B2EAFEBC-0A25-4A37-BE58-B17ECEAB1E08}" dt="2022-11-01T22:06:53.611" v="5286" actId="478"/>
          <ac:picMkLst>
            <pc:docMk/>
            <pc:sldMk cId="3311451454" sldId="351"/>
            <ac:picMk id="14" creationId="{40ECBEED-0D51-CD97-47BC-A05FE12B9350}"/>
          </ac:picMkLst>
        </pc:picChg>
        <pc:picChg chg="del">
          <ac:chgData name="Igor Amâncio Machado Dias" userId="ac356cd67325675b" providerId="LiveId" clId="{B2EAFEBC-0A25-4A37-BE58-B17ECEAB1E08}" dt="2022-11-01T22:06:53.133" v="5285" actId="478"/>
          <ac:picMkLst>
            <pc:docMk/>
            <pc:sldMk cId="3311451454" sldId="351"/>
            <ac:picMk id="18" creationId="{7EABC45F-1F04-CC25-70E9-C103F3F52EC5}"/>
          </ac:picMkLst>
        </pc:picChg>
        <pc:picChg chg="del">
          <ac:chgData name="Igor Amâncio Machado Dias" userId="ac356cd67325675b" providerId="LiveId" clId="{B2EAFEBC-0A25-4A37-BE58-B17ECEAB1E08}" dt="2022-11-01T22:06:57.164" v="5291" actId="478"/>
          <ac:picMkLst>
            <pc:docMk/>
            <pc:sldMk cId="3311451454" sldId="351"/>
            <ac:picMk id="21" creationId="{767A5134-706C-408D-1707-E193F976E739}"/>
          </ac:picMkLst>
        </pc:picChg>
        <pc:picChg chg="del">
          <ac:chgData name="Igor Amâncio Machado Dias" userId="ac356cd67325675b" providerId="LiveId" clId="{B2EAFEBC-0A25-4A37-BE58-B17ECEAB1E08}" dt="2022-11-01T22:06:56.579" v="5290" actId="478"/>
          <ac:picMkLst>
            <pc:docMk/>
            <pc:sldMk cId="3311451454" sldId="351"/>
            <ac:picMk id="23" creationId="{DB7A3F5C-1E30-95A2-D6C5-52A185483730}"/>
          </ac:picMkLst>
        </pc:picChg>
      </pc:sldChg>
      <pc:sldChg chg="addSp delSp modSp add mod modNotesTx">
        <pc:chgData name="Igor Amâncio Machado Dias" userId="ac356cd67325675b" providerId="LiveId" clId="{B2EAFEBC-0A25-4A37-BE58-B17ECEAB1E08}" dt="2022-11-02T03:37:54.967" v="7139" actId="1076"/>
        <pc:sldMkLst>
          <pc:docMk/>
          <pc:sldMk cId="3999304184" sldId="352"/>
        </pc:sldMkLst>
        <pc:spChg chg="mod">
          <ac:chgData name="Igor Amâncio Machado Dias" userId="ac356cd67325675b" providerId="LiveId" clId="{B2EAFEBC-0A25-4A37-BE58-B17ECEAB1E08}" dt="2022-11-02T03:13:13.431" v="6906" actId="14100"/>
          <ac:spMkLst>
            <pc:docMk/>
            <pc:sldMk cId="3999304184" sldId="352"/>
            <ac:spMk id="2" creationId="{E27A5205-3320-E381-983A-D236F2C15145}"/>
          </ac:spMkLst>
        </pc:spChg>
        <pc:spChg chg="del">
          <ac:chgData name="Igor Amâncio Machado Dias" userId="ac356cd67325675b" providerId="LiveId" clId="{B2EAFEBC-0A25-4A37-BE58-B17ECEAB1E08}" dt="2022-11-02T03:10:19.730" v="6817" actId="478"/>
          <ac:spMkLst>
            <pc:docMk/>
            <pc:sldMk cId="3999304184" sldId="352"/>
            <ac:spMk id="3" creationId="{191C2C52-E158-22C0-2132-E2B8E3B5080E}"/>
          </ac:spMkLst>
        </pc:spChg>
        <pc:spChg chg="del">
          <ac:chgData name="Igor Amâncio Machado Dias" userId="ac356cd67325675b" providerId="LiveId" clId="{B2EAFEBC-0A25-4A37-BE58-B17ECEAB1E08}" dt="2022-11-02T03:10:11.990" v="6815" actId="478"/>
          <ac:spMkLst>
            <pc:docMk/>
            <pc:sldMk cId="3999304184" sldId="352"/>
            <ac:spMk id="4" creationId="{7BE2A0A3-7584-BBF7-DCD2-BF7A21C34CB3}"/>
          </ac:spMkLst>
        </pc:spChg>
        <pc:spChg chg="mod">
          <ac:chgData name="Igor Amâncio Machado Dias" userId="ac356cd67325675b" providerId="LiveId" clId="{B2EAFEBC-0A25-4A37-BE58-B17ECEAB1E08}" dt="2022-11-02T03:22:06.189" v="6988" actId="113"/>
          <ac:spMkLst>
            <pc:docMk/>
            <pc:sldMk cId="3999304184" sldId="352"/>
            <ac:spMk id="5" creationId="{1D486E2E-1EEC-18DD-C1BB-F2BE6293373F}"/>
          </ac:spMkLst>
        </pc:spChg>
        <pc:spChg chg="mod ord">
          <ac:chgData name="Igor Amâncio Machado Dias" userId="ac356cd67325675b" providerId="LiveId" clId="{B2EAFEBC-0A25-4A37-BE58-B17ECEAB1E08}" dt="2022-11-02T03:37:54.967" v="7139" actId="1076"/>
          <ac:spMkLst>
            <pc:docMk/>
            <pc:sldMk cId="3999304184" sldId="352"/>
            <ac:spMk id="6" creationId="{6D8DCA91-2C78-15CE-B742-3F4F1C50E699}"/>
          </ac:spMkLst>
        </pc:spChg>
        <pc:spChg chg="add del mod">
          <ac:chgData name="Igor Amâncio Machado Dias" userId="ac356cd67325675b" providerId="LiveId" clId="{B2EAFEBC-0A25-4A37-BE58-B17ECEAB1E08}" dt="2022-11-02T03:10:14.981" v="6816" actId="478"/>
          <ac:spMkLst>
            <pc:docMk/>
            <pc:sldMk cId="3999304184" sldId="352"/>
            <ac:spMk id="12" creationId="{E2B40663-3E04-16AB-ABBD-5F03C6C3A068}"/>
          </ac:spMkLst>
        </pc:spChg>
        <pc:spChg chg="add del mod">
          <ac:chgData name="Igor Amâncio Machado Dias" userId="ac356cd67325675b" providerId="LiveId" clId="{B2EAFEBC-0A25-4A37-BE58-B17ECEAB1E08}" dt="2022-11-02T03:10:21.978" v="6818" actId="478"/>
          <ac:spMkLst>
            <pc:docMk/>
            <pc:sldMk cId="3999304184" sldId="352"/>
            <ac:spMk id="14" creationId="{7D4C5B39-C542-85E6-0EFF-F5F2D2C2C9CC}"/>
          </ac:spMkLst>
        </pc:spChg>
        <pc:spChg chg="add mod">
          <ac:chgData name="Igor Amâncio Machado Dias" userId="ac356cd67325675b" providerId="LiveId" clId="{B2EAFEBC-0A25-4A37-BE58-B17ECEAB1E08}" dt="2022-11-02T03:37:54.967" v="7139" actId="1076"/>
          <ac:spMkLst>
            <pc:docMk/>
            <pc:sldMk cId="3999304184" sldId="352"/>
            <ac:spMk id="15" creationId="{70A6328C-FD32-B145-AD15-211AE09169EF}"/>
          </ac:spMkLst>
        </pc:spChg>
        <pc:spChg chg="add del mod">
          <ac:chgData name="Igor Amâncio Machado Dias" userId="ac356cd67325675b" providerId="LiveId" clId="{B2EAFEBC-0A25-4A37-BE58-B17ECEAB1E08}" dt="2022-11-02T03:36:49.744" v="7134" actId="478"/>
          <ac:spMkLst>
            <pc:docMk/>
            <pc:sldMk cId="3999304184" sldId="352"/>
            <ac:spMk id="16" creationId="{5706F0F8-599D-8D57-CB99-34F4B6E637A5}"/>
          </ac:spMkLst>
        </pc:spChg>
        <pc:spChg chg="add mod">
          <ac:chgData name="Igor Amâncio Machado Dias" userId="ac356cd67325675b" providerId="LiveId" clId="{B2EAFEBC-0A25-4A37-BE58-B17ECEAB1E08}" dt="2022-11-02T03:37:54.967" v="7139" actId="1076"/>
          <ac:spMkLst>
            <pc:docMk/>
            <pc:sldMk cId="3999304184" sldId="352"/>
            <ac:spMk id="18" creationId="{2963DF36-3659-D369-C2C3-FC544430BB87}"/>
          </ac:spMkLst>
        </pc:spChg>
        <pc:picChg chg="del mod">
          <ac:chgData name="Igor Amâncio Machado Dias" userId="ac356cd67325675b" providerId="LiveId" clId="{B2EAFEBC-0A25-4A37-BE58-B17ECEAB1E08}" dt="2022-11-02T03:13:38.337" v="6914" actId="478"/>
          <ac:picMkLst>
            <pc:docMk/>
            <pc:sldMk cId="3999304184" sldId="352"/>
            <ac:picMk id="11" creationId="{DF59564E-65B1-2CD9-8409-B2ABE4FD3980}"/>
          </ac:picMkLst>
        </pc:picChg>
        <pc:picChg chg="add mod">
          <ac:chgData name="Igor Amâncio Machado Dias" userId="ac356cd67325675b" providerId="LiveId" clId="{B2EAFEBC-0A25-4A37-BE58-B17ECEAB1E08}" dt="2022-11-02T03:37:54.967" v="7139" actId="1076"/>
          <ac:picMkLst>
            <pc:docMk/>
            <pc:sldMk cId="3999304184" sldId="352"/>
            <ac:picMk id="17" creationId="{266DE4E4-E926-FDDD-9D3F-6E2BFB79B679}"/>
          </ac:picMkLst>
        </pc:picChg>
      </pc:sldChg>
      <pc:sldChg chg="addSp delSp modSp add mod modNotesTx">
        <pc:chgData name="Igor Amâncio Machado Dias" userId="ac356cd67325675b" providerId="LiveId" clId="{B2EAFEBC-0A25-4A37-BE58-B17ECEAB1E08}" dt="2022-11-07T03:53:50.463" v="7278" actId="20577"/>
        <pc:sldMkLst>
          <pc:docMk/>
          <pc:sldMk cId="867690456" sldId="353"/>
        </pc:sldMkLst>
        <pc:spChg chg="add del mod">
          <ac:chgData name="Igor Amâncio Machado Dias" userId="ac356cd67325675b" providerId="LiveId" clId="{B2EAFEBC-0A25-4A37-BE58-B17ECEAB1E08}" dt="2022-11-02T03:34:01.333" v="7099" actId="478"/>
          <ac:spMkLst>
            <pc:docMk/>
            <pc:sldMk cId="867690456" sldId="353"/>
            <ac:spMk id="4" creationId="{D71CE330-D355-1C06-8F93-810E6F57D8F8}"/>
          </ac:spMkLst>
        </pc:spChg>
        <pc:spChg chg="del">
          <ac:chgData name="Igor Amâncio Machado Dias" userId="ac356cd67325675b" providerId="LiveId" clId="{B2EAFEBC-0A25-4A37-BE58-B17ECEAB1E08}" dt="2022-11-02T03:33:47.814" v="7094" actId="478"/>
          <ac:spMkLst>
            <pc:docMk/>
            <pc:sldMk cId="867690456" sldId="353"/>
            <ac:spMk id="6" creationId="{6D8DCA91-2C78-15CE-B742-3F4F1C50E699}"/>
          </ac:spMkLst>
        </pc:spChg>
        <pc:spChg chg="add mod">
          <ac:chgData name="Igor Amâncio Machado Dias" userId="ac356cd67325675b" providerId="LiveId" clId="{B2EAFEBC-0A25-4A37-BE58-B17ECEAB1E08}" dt="2022-11-02T03:34:43.607" v="7110" actId="1076"/>
          <ac:spMkLst>
            <pc:docMk/>
            <pc:sldMk cId="867690456" sldId="353"/>
            <ac:spMk id="11" creationId="{D6FB8319-D301-AF08-B3F0-A910597D652A}"/>
          </ac:spMkLst>
        </pc:spChg>
        <pc:spChg chg="add del mod">
          <ac:chgData name="Igor Amâncio Machado Dias" userId="ac356cd67325675b" providerId="LiveId" clId="{B2EAFEBC-0A25-4A37-BE58-B17ECEAB1E08}" dt="2022-11-02T03:34:25.154" v="7107" actId="14100"/>
          <ac:spMkLst>
            <pc:docMk/>
            <pc:sldMk cId="867690456" sldId="353"/>
            <ac:spMk id="15" creationId="{70A6328C-FD32-B145-AD15-211AE09169EF}"/>
          </ac:spMkLst>
        </pc:spChg>
        <pc:spChg chg="mod">
          <ac:chgData name="Igor Amâncio Machado Dias" userId="ac356cd67325675b" providerId="LiveId" clId="{B2EAFEBC-0A25-4A37-BE58-B17ECEAB1E08}" dt="2022-11-02T03:39:08.111" v="7223" actId="403"/>
          <ac:spMkLst>
            <pc:docMk/>
            <pc:sldMk cId="867690456" sldId="353"/>
            <ac:spMk id="16" creationId="{5706F0F8-599D-8D57-CB99-34F4B6E637A5}"/>
          </ac:spMkLst>
        </pc:spChg>
        <pc:spChg chg="del">
          <ac:chgData name="Igor Amâncio Machado Dias" userId="ac356cd67325675b" providerId="LiveId" clId="{B2EAFEBC-0A25-4A37-BE58-B17ECEAB1E08}" dt="2022-11-02T03:33:46.326" v="7093" actId="478"/>
          <ac:spMkLst>
            <pc:docMk/>
            <pc:sldMk cId="867690456" sldId="353"/>
            <ac:spMk id="18" creationId="{2963DF36-3659-D369-C2C3-FC544430BB87}"/>
          </ac:spMkLst>
        </pc:spChg>
        <pc:picChg chg="add mod">
          <ac:chgData name="Igor Amâncio Machado Dias" userId="ac356cd67325675b" providerId="LiveId" clId="{B2EAFEBC-0A25-4A37-BE58-B17ECEAB1E08}" dt="2022-11-02T03:34:30.955" v="7108" actId="1076"/>
          <ac:picMkLst>
            <pc:docMk/>
            <pc:sldMk cId="867690456" sldId="353"/>
            <ac:picMk id="10" creationId="{F05BCB38-F73F-EBF8-B81D-D615A01EFD16}"/>
          </ac:picMkLst>
        </pc:picChg>
        <pc:picChg chg="del">
          <ac:chgData name="Igor Amâncio Machado Dias" userId="ac356cd67325675b" providerId="LiveId" clId="{B2EAFEBC-0A25-4A37-BE58-B17ECEAB1E08}" dt="2022-11-02T03:33:45.062" v="7092" actId="478"/>
          <ac:picMkLst>
            <pc:docMk/>
            <pc:sldMk cId="867690456" sldId="353"/>
            <ac:picMk id="17" creationId="{266DE4E4-E926-FDDD-9D3F-6E2BFB79B679}"/>
          </ac:picMkLst>
        </pc:picChg>
      </pc:sldChg>
      <pc:sldChg chg="addSp delSp modSp add mod ord modNotesTx">
        <pc:chgData name="Igor Amâncio Machado Dias" userId="ac356cd67325675b" providerId="LiveId" clId="{B2EAFEBC-0A25-4A37-BE58-B17ECEAB1E08}" dt="2022-11-07T04:56:43.140" v="8013" actId="1076"/>
        <pc:sldMkLst>
          <pc:docMk/>
          <pc:sldMk cId="3606822144" sldId="354"/>
        </pc:sldMkLst>
        <pc:spChg chg="mod">
          <ac:chgData name="Igor Amâncio Machado Dias" userId="ac356cd67325675b" providerId="LiveId" clId="{B2EAFEBC-0A25-4A37-BE58-B17ECEAB1E08}" dt="2022-11-07T04:56:34.375" v="8011" actId="14100"/>
          <ac:spMkLst>
            <pc:docMk/>
            <pc:sldMk cId="3606822144" sldId="354"/>
            <ac:spMk id="2" creationId="{4A2DED81-E51B-8680-45C1-89BD8B563C53}"/>
          </ac:spMkLst>
        </pc:spChg>
        <pc:spChg chg="add mod">
          <ac:chgData name="Igor Amâncio Machado Dias" userId="ac356cd67325675b" providerId="LiveId" clId="{B2EAFEBC-0A25-4A37-BE58-B17ECEAB1E08}" dt="2022-11-07T04:56:37.110" v="8012" actId="1076"/>
          <ac:spMkLst>
            <pc:docMk/>
            <pc:sldMk cId="3606822144" sldId="354"/>
            <ac:spMk id="7" creationId="{448E2E15-B4AC-B038-07C7-6E45101DA8F0}"/>
          </ac:spMkLst>
        </pc:spChg>
        <pc:spChg chg="del mod">
          <ac:chgData name="Igor Amâncio Machado Dias" userId="ac356cd67325675b" providerId="LiveId" clId="{B2EAFEBC-0A25-4A37-BE58-B17ECEAB1E08}" dt="2022-11-07T04:51:37.166" v="7568" actId="478"/>
          <ac:spMkLst>
            <pc:docMk/>
            <pc:sldMk cId="3606822144" sldId="354"/>
            <ac:spMk id="15" creationId="{96A23BF4-016D-973D-DD7C-56BEC8C2525F}"/>
          </ac:spMkLst>
        </pc:spChg>
        <pc:spChg chg="del">
          <ac:chgData name="Igor Amâncio Machado Dias" userId="ac356cd67325675b" providerId="LiveId" clId="{B2EAFEBC-0A25-4A37-BE58-B17ECEAB1E08}" dt="2022-11-07T04:51:34.508" v="7564" actId="478"/>
          <ac:spMkLst>
            <pc:docMk/>
            <pc:sldMk cId="3606822144" sldId="354"/>
            <ac:spMk id="16" creationId="{2565102A-9B50-115E-6B65-2943ECADB79D}"/>
          </ac:spMkLst>
        </pc:spChg>
        <pc:spChg chg="mod">
          <ac:chgData name="Igor Amâncio Machado Dias" userId="ac356cd67325675b" providerId="LiveId" clId="{B2EAFEBC-0A25-4A37-BE58-B17ECEAB1E08}" dt="2022-11-07T04:56:43.140" v="8013" actId="1076"/>
          <ac:spMkLst>
            <pc:docMk/>
            <pc:sldMk cId="3606822144" sldId="354"/>
            <ac:spMk id="19" creationId="{BF2ABC3A-85AA-C2C0-33E0-60B4FEA98112}"/>
          </ac:spMkLst>
        </pc:spChg>
        <pc:picChg chg="add mod ord">
          <ac:chgData name="Igor Amâncio Machado Dias" userId="ac356cd67325675b" providerId="LiveId" clId="{B2EAFEBC-0A25-4A37-BE58-B17ECEAB1E08}" dt="2022-11-07T04:54:28.381" v="7692" actId="1076"/>
          <ac:picMkLst>
            <pc:docMk/>
            <pc:sldMk cId="3606822144" sldId="354"/>
            <ac:picMk id="3" creationId="{AAA910C2-1079-23D4-CC81-D43E84B6A2BC}"/>
          </ac:picMkLst>
        </pc:picChg>
        <pc:picChg chg="del">
          <ac:chgData name="Igor Amâncio Machado Dias" userId="ac356cd67325675b" providerId="LiveId" clId="{B2EAFEBC-0A25-4A37-BE58-B17ECEAB1E08}" dt="2022-11-07T04:51:35.408" v="7565" actId="478"/>
          <ac:picMkLst>
            <pc:docMk/>
            <pc:sldMk cId="3606822144" sldId="354"/>
            <ac:picMk id="14" creationId="{40ECBEED-0D51-CD97-47BC-A05FE12B9350}"/>
          </ac:picMkLst>
        </pc:picChg>
        <pc:picChg chg="del">
          <ac:chgData name="Igor Amâncio Machado Dias" userId="ac356cd67325675b" providerId="LiveId" clId="{B2EAFEBC-0A25-4A37-BE58-B17ECEAB1E08}" dt="2022-11-07T04:51:35.974" v="7566" actId="478"/>
          <ac:picMkLst>
            <pc:docMk/>
            <pc:sldMk cId="3606822144" sldId="354"/>
            <ac:picMk id="18" creationId="{7EABC45F-1F04-CC25-70E9-C103F3F52EC5}"/>
          </ac:picMkLst>
        </pc:picChg>
        <pc:picChg chg="del">
          <ac:chgData name="Igor Amâncio Machado Dias" userId="ac356cd67325675b" providerId="LiveId" clId="{B2EAFEBC-0A25-4A37-BE58-B17ECEAB1E08}" dt="2022-11-07T04:51:33.113" v="7563" actId="478"/>
          <ac:picMkLst>
            <pc:docMk/>
            <pc:sldMk cId="3606822144" sldId="354"/>
            <ac:picMk id="21" creationId="{767A5134-706C-408D-1707-E193F976E739}"/>
          </ac:picMkLst>
        </pc:picChg>
        <pc:picChg chg="del">
          <ac:chgData name="Igor Amâncio Machado Dias" userId="ac356cd67325675b" providerId="LiveId" clId="{B2EAFEBC-0A25-4A37-BE58-B17ECEAB1E08}" dt="2022-11-07T04:51:32.365" v="7562" actId="478"/>
          <ac:picMkLst>
            <pc:docMk/>
            <pc:sldMk cId="3606822144" sldId="354"/>
            <ac:picMk id="23" creationId="{DB7A3F5C-1E30-95A2-D6C5-52A185483730}"/>
          </ac:picMkLst>
        </pc:picChg>
      </pc:sldChg>
      <pc:sldMasterChg chg="modSldLayout">
        <pc:chgData name="Igor Amâncio Machado Dias" userId="ac356cd67325675b" providerId="LiveId" clId="{B2EAFEBC-0A25-4A37-BE58-B17ECEAB1E08}" dt="2022-10-28T02:52:32.518" v="4841" actId="1076"/>
        <pc:sldMasterMkLst>
          <pc:docMk/>
          <pc:sldMasterMk cId="1928452137" sldId="2147483666"/>
        </pc:sldMasterMkLst>
        <pc:sldLayoutChg chg="modSp mod">
          <pc:chgData name="Igor Amâncio Machado Dias" userId="ac356cd67325675b" providerId="LiveId" clId="{B2EAFEBC-0A25-4A37-BE58-B17ECEAB1E08}" dt="2022-10-28T02:52:32.518" v="4841" actId="1076"/>
          <pc:sldLayoutMkLst>
            <pc:docMk/>
            <pc:sldMasterMk cId="1928452137" sldId="2147483666"/>
            <pc:sldLayoutMk cId="407853809" sldId="2147483701"/>
          </pc:sldLayoutMkLst>
          <pc:picChg chg="mod">
            <ac:chgData name="Igor Amâncio Machado Dias" userId="ac356cd67325675b" providerId="LiveId" clId="{B2EAFEBC-0A25-4A37-BE58-B17ECEAB1E08}" dt="2022-10-28T02:52:18.153" v="4840" actId="14100"/>
            <ac:picMkLst>
              <pc:docMk/>
              <pc:sldMasterMk cId="1928452137" sldId="2147483666"/>
              <pc:sldLayoutMk cId="407853809" sldId="2147483701"/>
              <ac:picMk id="7" creationId="{AEE644D4-F9A4-4237-BD5C-4B97ABA9337E}"/>
            </ac:picMkLst>
          </pc:picChg>
          <pc:cxnChg chg="mod">
            <ac:chgData name="Igor Amâncio Machado Dias" userId="ac356cd67325675b" providerId="LiveId" clId="{B2EAFEBC-0A25-4A37-BE58-B17ECEAB1E08}" dt="2022-10-28T02:52:32.518" v="4841" actId="1076"/>
            <ac:cxnSpMkLst>
              <pc:docMk/>
              <pc:sldMasterMk cId="1928452137" sldId="2147483666"/>
              <pc:sldLayoutMk cId="407853809" sldId="2147483701"/>
              <ac:cxnSpMk id="9" creationId="{BDAC7E4E-FE06-4E90-8107-6B543E5515ED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gora\OneDrive\Documents\ITA\Mestrado\fin_sa\data\sp_hist_dail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c356cd67325675b/Documents/ITA/Mestrado/fin_sa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c356cd67325675b/Documents/ITA/Mestrado/fin_sa/clasf_merc_SP50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c356cd67325675b/Documents/ITA/Mestrado/fin_sa/clasf_merc_SP50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c356cd67325675b/Documents/ITA/Mestrado/fin_sa/clasf_merc_SP50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c356cd67325675b/Documents/ITA/Mestrado/fin_sa/clasf_merc_SP500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ac356cd67325675b/Documents/ITA/Mestrado/fin_sa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/>
              <a:t>Classificações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Textuais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Geral!$B$3:$D$3</c:f>
              <c:strCache>
                <c:ptCount val="3"/>
                <c:pt idx="0">
                  <c:v>Negativo</c:v>
                </c:pt>
                <c:pt idx="1">
                  <c:v>Neutro</c:v>
                </c:pt>
                <c:pt idx="2">
                  <c:v>Positivo</c:v>
                </c:pt>
              </c:strCache>
            </c:strRef>
          </c:cat>
          <c:val>
            <c:numRef>
              <c:f>Geral!$B$4:$D$4</c:f>
              <c:numCache>
                <c:formatCode>General</c:formatCode>
                <c:ptCount val="3"/>
                <c:pt idx="0">
                  <c:v>348</c:v>
                </c:pt>
                <c:pt idx="1">
                  <c:v>419</c:v>
                </c:pt>
                <c:pt idx="2">
                  <c:v>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3-4241-989A-2DB2E365A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6191"/>
        <c:axId val="1507125375"/>
      </c:barChart>
      <c:catAx>
        <c:axId val="15071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25375"/>
        <c:crosses val="autoZero"/>
        <c:auto val="1"/>
        <c:lblAlgn val="ctr"/>
        <c:lblOffset val="100"/>
        <c:noMultiLvlLbl val="0"/>
      </c:catAx>
      <c:valAx>
        <c:axId val="150712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Correlação entre</a:t>
            </a:r>
            <a:r>
              <a:rPr lang="en-US" b="1" baseline="0"/>
              <a:t> mercado e análise de sentimento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MERCADO!$A$3</c:f>
              <c:strCache>
                <c:ptCount val="1"/>
                <c:pt idx="0">
                  <c:v>MSFT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MERCADO!$B$2:$E$2</c:f>
              <c:strCache>
                <c:ptCount val="4"/>
                <c:pt idx="0">
                  <c:v>LAG_0</c:v>
                </c:pt>
                <c:pt idx="1">
                  <c:v>LAG_1</c:v>
                </c:pt>
                <c:pt idx="2">
                  <c:v>LAG_3</c:v>
                </c:pt>
                <c:pt idx="3">
                  <c:v>LAG_5</c:v>
                </c:pt>
              </c:strCache>
            </c:strRef>
          </c:cat>
          <c:val>
            <c:numRef>
              <c:f>MERCADO!$B$3:$E$3</c:f>
              <c:numCache>
                <c:formatCode>General</c:formatCode>
                <c:ptCount val="4"/>
                <c:pt idx="0">
                  <c:v>0.51726527953078039</c:v>
                </c:pt>
                <c:pt idx="1">
                  <c:v>-0.13345486865176087</c:v>
                </c:pt>
                <c:pt idx="2">
                  <c:v>0.14108964125742532</c:v>
                </c:pt>
                <c:pt idx="3">
                  <c:v>-9.9742861415632006E-4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FC-4E54-B4D3-DCBC645D2AA2}"/>
            </c:ext>
          </c:extLst>
        </c:ser>
        <c:ser>
          <c:idx val="1"/>
          <c:order val="1"/>
          <c:tx>
            <c:strRef>
              <c:f>MERCADO!$A$4</c:f>
              <c:strCache>
                <c:ptCount val="1"/>
                <c:pt idx="0">
                  <c:v>AAPL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MERCADO!$B$2:$E$2</c:f>
              <c:strCache>
                <c:ptCount val="4"/>
                <c:pt idx="0">
                  <c:v>LAG_0</c:v>
                </c:pt>
                <c:pt idx="1">
                  <c:v>LAG_1</c:v>
                </c:pt>
                <c:pt idx="2">
                  <c:v>LAG_3</c:v>
                </c:pt>
                <c:pt idx="3">
                  <c:v>LAG_5</c:v>
                </c:pt>
              </c:strCache>
            </c:strRef>
          </c:cat>
          <c:val>
            <c:numRef>
              <c:f>MERCADO!$B$4:$E$4</c:f>
              <c:numCache>
                <c:formatCode>General</c:formatCode>
                <c:ptCount val="4"/>
                <c:pt idx="0">
                  <c:v>0.33160392639698305</c:v>
                </c:pt>
                <c:pt idx="1">
                  <c:v>0.23776316550468546</c:v>
                </c:pt>
                <c:pt idx="2">
                  <c:v>-0.20449904107565214</c:v>
                </c:pt>
                <c:pt idx="3">
                  <c:v>-0.13138664150077126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FC-4E54-B4D3-DCBC645D2AA2}"/>
            </c:ext>
          </c:extLst>
        </c:ser>
        <c:ser>
          <c:idx val="2"/>
          <c:order val="2"/>
          <c:tx>
            <c:strRef>
              <c:f>MERCADO!$A$5</c:f>
              <c:strCache>
                <c:ptCount val="1"/>
                <c:pt idx="0">
                  <c:v>AMZN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MERCADO!$B$2:$E$2</c:f>
              <c:strCache>
                <c:ptCount val="4"/>
                <c:pt idx="0">
                  <c:v>LAG_0</c:v>
                </c:pt>
                <c:pt idx="1">
                  <c:v>LAG_1</c:v>
                </c:pt>
                <c:pt idx="2">
                  <c:v>LAG_3</c:v>
                </c:pt>
                <c:pt idx="3">
                  <c:v>LAG_5</c:v>
                </c:pt>
              </c:strCache>
            </c:strRef>
          </c:cat>
          <c:val>
            <c:numRef>
              <c:f>MERCADO!$B$5:$E$5</c:f>
              <c:numCache>
                <c:formatCode>General</c:formatCode>
                <c:ptCount val="4"/>
                <c:pt idx="0">
                  <c:v>0.48381374599999999</c:v>
                </c:pt>
                <c:pt idx="1">
                  <c:v>0.51488234200000005</c:v>
                </c:pt>
                <c:pt idx="2">
                  <c:v>-6.1663715000000001E-2</c:v>
                </c:pt>
                <c:pt idx="3">
                  <c:v>-0.15390743500000001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FC-4E54-B4D3-DCBC645D2AA2}"/>
            </c:ext>
          </c:extLst>
        </c:ser>
        <c:ser>
          <c:idx val="3"/>
          <c:order val="3"/>
          <c:tx>
            <c:strRef>
              <c:f>MERCADO!$A$6</c:f>
              <c:strCache>
                <c:ptCount val="1"/>
                <c:pt idx="0">
                  <c:v>META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MERCADO!$B$2:$E$2</c:f>
              <c:strCache>
                <c:ptCount val="4"/>
                <c:pt idx="0">
                  <c:v>LAG_0</c:v>
                </c:pt>
                <c:pt idx="1">
                  <c:v>LAG_1</c:v>
                </c:pt>
                <c:pt idx="2">
                  <c:v>LAG_3</c:v>
                </c:pt>
                <c:pt idx="3">
                  <c:v>LAG_5</c:v>
                </c:pt>
              </c:strCache>
            </c:strRef>
          </c:cat>
          <c:val>
            <c:numRef>
              <c:f>MERCADO!$B$6:$E$6</c:f>
              <c:numCache>
                <c:formatCode>General</c:formatCode>
                <c:ptCount val="4"/>
                <c:pt idx="0">
                  <c:v>0.39176019749959151</c:v>
                </c:pt>
                <c:pt idx="1">
                  <c:v>-3.7306458752490973E-2</c:v>
                </c:pt>
                <c:pt idx="2">
                  <c:v>-4.5018773330185976E-3</c:v>
                </c:pt>
                <c:pt idx="3">
                  <c:v>0.11160555679457217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FC-4E54-B4D3-DCBC645D2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39008575"/>
        <c:axId val="2049112239"/>
      </c:barChart>
      <c:lineChart>
        <c:grouping val="standard"/>
        <c:varyColors val="0"/>
        <c:ser>
          <c:idx val="4"/>
          <c:order val="4"/>
          <c:tx>
            <c:strRef>
              <c:f>MERCADO!$A$7</c:f>
              <c:strCache>
                <c:ptCount val="1"/>
                <c:pt idx="0">
                  <c:v>Média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MERCADO!$B$2:$E$2</c:f>
              <c:strCache>
                <c:ptCount val="4"/>
                <c:pt idx="0">
                  <c:v>LAG_0</c:v>
                </c:pt>
                <c:pt idx="1">
                  <c:v>LAG_1</c:v>
                </c:pt>
                <c:pt idx="2">
                  <c:v>LAG_3</c:v>
                </c:pt>
                <c:pt idx="3">
                  <c:v>LAG_5</c:v>
                </c:pt>
              </c:strCache>
            </c:strRef>
          </c:cat>
          <c:val>
            <c:numRef>
              <c:f>MERCADO!$B$7:$E$7</c:f>
              <c:numCache>
                <c:formatCode>0.00</c:formatCode>
                <c:ptCount val="4"/>
                <c:pt idx="0">
                  <c:v>0.43111078735683872</c:v>
                </c:pt>
                <c:pt idx="1">
                  <c:v>0.14547104502510844</c:v>
                </c:pt>
                <c:pt idx="2">
                  <c:v>-3.2393748037811358E-2</c:v>
                </c:pt>
                <c:pt idx="3">
                  <c:v>-4.3671487080088861E-2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FC-4E54-B4D3-DCBC645D2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9113487"/>
        <c:axId val="2049111407"/>
      </c:lineChart>
      <c:catAx>
        <c:axId val="18390085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49112239"/>
        <c:crosses val="autoZero"/>
        <c:auto val="1"/>
        <c:lblAlgn val="ctr"/>
        <c:lblOffset val="100"/>
        <c:noMultiLvlLbl val="0"/>
      </c:catAx>
      <c:valAx>
        <c:axId val="204911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008575"/>
        <c:crosses val="autoZero"/>
        <c:crossBetween val="between"/>
      </c:valAx>
      <c:valAx>
        <c:axId val="2049111407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2049113487"/>
        <c:crosses val="max"/>
        <c:crossBetween val="between"/>
      </c:valAx>
      <c:catAx>
        <c:axId val="204911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111407"/>
        <c:crosses val="max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NB</a:t>
            </a:r>
          </a:p>
          <a:p>
            <a:pPr>
              <a:defRPr b="1"/>
            </a:pPr>
            <a:r>
              <a:rPr lang="en-US" b="1"/>
              <a:t>TDIDF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Acurárcio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'Train x Val'!$A$4:$A$28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Val'!$B$4:$B$28</c:f>
              <c:numCache>
                <c:formatCode>0.000</c:formatCode>
                <c:ptCount val="25"/>
                <c:pt idx="0">
                  <c:v>1</c:v>
                </c:pt>
                <c:pt idx="1">
                  <c:v>0.989247311827957</c:v>
                </c:pt>
                <c:pt idx="2">
                  <c:v>0.989247311827957</c:v>
                </c:pt>
                <c:pt idx="3">
                  <c:v>0.989247311827957</c:v>
                </c:pt>
                <c:pt idx="4">
                  <c:v>0.989247311827957</c:v>
                </c:pt>
                <c:pt idx="5">
                  <c:v>0.99337748344370858</c:v>
                </c:pt>
                <c:pt idx="6">
                  <c:v>0.99337748344370858</c:v>
                </c:pt>
                <c:pt idx="7">
                  <c:v>0.99337748344370858</c:v>
                </c:pt>
                <c:pt idx="8">
                  <c:v>0.99337748344370858</c:v>
                </c:pt>
                <c:pt idx="9">
                  <c:v>0.99337748344370858</c:v>
                </c:pt>
                <c:pt idx="10">
                  <c:v>0.994140625</c:v>
                </c:pt>
                <c:pt idx="11">
                  <c:v>0.990234375</c:v>
                </c:pt>
                <c:pt idx="12">
                  <c:v>0.984375</c:v>
                </c:pt>
                <c:pt idx="13">
                  <c:v>0.986328125</c:v>
                </c:pt>
                <c:pt idx="14">
                  <c:v>0.986328125</c:v>
                </c:pt>
                <c:pt idx="15">
                  <c:v>0.97922437673130192</c:v>
                </c:pt>
                <c:pt idx="16">
                  <c:v>0.97368421052631582</c:v>
                </c:pt>
                <c:pt idx="17">
                  <c:v>0.96952908587257614</c:v>
                </c:pt>
                <c:pt idx="18">
                  <c:v>0.98199445983379496</c:v>
                </c:pt>
                <c:pt idx="19">
                  <c:v>0.98476454293628812</c:v>
                </c:pt>
                <c:pt idx="20">
                  <c:v>0.9570815450643777</c:v>
                </c:pt>
                <c:pt idx="21">
                  <c:v>0.94849785407725318</c:v>
                </c:pt>
                <c:pt idx="22">
                  <c:v>0.94420600858369097</c:v>
                </c:pt>
                <c:pt idx="23">
                  <c:v>0.95064377682403434</c:v>
                </c:pt>
                <c:pt idx="24">
                  <c:v>0.9688841201716738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68-4AA8-88F0-25DAED410992}"/>
            </c:ext>
          </c:extLst>
        </c:ser>
        <c:ser>
          <c:idx val="1"/>
          <c:order val="1"/>
          <c:tx>
            <c:v>Acurácio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Val'!$A$4:$A$28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Val'!$C$4:$C$28</c:f>
              <c:numCache>
                <c:formatCode>0.000</c:formatCode>
                <c:ptCount val="25"/>
                <c:pt idx="0">
                  <c:v>0.37339055793991421</c:v>
                </c:pt>
                <c:pt idx="1">
                  <c:v>0.44206008583690992</c:v>
                </c:pt>
                <c:pt idx="2">
                  <c:v>0.4334763948497854</c:v>
                </c:pt>
                <c:pt idx="3">
                  <c:v>0.36480686695278969</c:v>
                </c:pt>
                <c:pt idx="4">
                  <c:v>0.42060085836909872</c:v>
                </c:pt>
                <c:pt idx="5">
                  <c:v>0.46351931330472101</c:v>
                </c:pt>
                <c:pt idx="6">
                  <c:v>0.44206008583690992</c:v>
                </c:pt>
                <c:pt idx="7">
                  <c:v>0.49356223175965658</c:v>
                </c:pt>
                <c:pt idx="8">
                  <c:v>0.42918454935622319</c:v>
                </c:pt>
                <c:pt idx="9">
                  <c:v>0.49356223175965658</c:v>
                </c:pt>
                <c:pt idx="10">
                  <c:v>0.51502145922746778</c:v>
                </c:pt>
                <c:pt idx="11">
                  <c:v>0.46781115879828328</c:v>
                </c:pt>
                <c:pt idx="12">
                  <c:v>0.48497854077253222</c:v>
                </c:pt>
                <c:pt idx="13">
                  <c:v>0.47639484978540769</c:v>
                </c:pt>
                <c:pt idx="14">
                  <c:v>0.45064377682403428</c:v>
                </c:pt>
                <c:pt idx="15">
                  <c:v>0.45922746781115881</c:v>
                </c:pt>
                <c:pt idx="16">
                  <c:v>0.45922746781115881</c:v>
                </c:pt>
                <c:pt idx="17">
                  <c:v>0.48497854077253222</c:v>
                </c:pt>
                <c:pt idx="18">
                  <c:v>0.50643776824034337</c:v>
                </c:pt>
                <c:pt idx="19">
                  <c:v>0.49356223175965658</c:v>
                </c:pt>
                <c:pt idx="20">
                  <c:v>0.46781115879828328</c:v>
                </c:pt>
                <c:pt idx="21">
                  <c:v>0.48497854077253222</c:v>
                </c:pt>
                <c:pt idx="22">
                  <c:v>0.48927038626609443</c:v>
                </c:pt>
                <c:pt idx="23">
                  <c:v>0.51502145922746778</c:v>
                </c:pt>
                <c:pt idx="24">
                  <c:v>0.51502145922746778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68-4AA8-88F0-25DAED410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1083759"/>
        <c:axId val="1171079183"/>
      </c:lineChart>
      <c:catAx>
        <c:axId val="117108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79183"/>
        <c:crosses val="autoZero"/>
        <c:auto val="1"/>
        <c:lblAlgn val="ctr"/>
        <c:lblOffset val="100"/>
        <c:noMultiLvlLbl val="0"/>
      </c:catAx>
      <c:valAx>
        <c:axId val="1171079183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8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NB</a:t>
            </a:r>
          </a:p>
          <a:p>
            <a:pPr>
              <a:defRPr b="1"/>
            </a:pPr>
            <a:r>
              <a:rPr lang="en-US" b="1"/>
              <a:t>GLOVE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'Train x Val'!$N$4:$N$28</c:f>
              <c:numCache>
                <c:formatCode>0.000</c:formatCode>
                <c:ptCount val="25"/>
                <c:pt idx="0">
                  <c:v>0.65400000000000003</c:v>
                </c:pt>
                <c:pt idx="1">
                  <c:v>0.65300000000000002</c:v>
                </c:pt>
                <c:pt idx="2">
                  <c:v>0.64300000000000002</c:v>
                </c:pt>
                <c:pt idx="3">
                  <c:v>0.64300000000000002</c:v>
                </c:pt>
                <c:pt idx="4">
                  <c:v>0.64300000000000002</c:v>
                </c:pt>
                <c:pt idx="5">
                  <c:v>0.64300000000000002</c:v>
                </c:pt>
                <c:pt idx="6">
                  <c:v>0.63200000000000001</c:v>
                </c:pt>
                <c:pt idx="7">
                  <c:v>0.63200000000000001</c:v>
                </c:pt>
                <c:pt idx="8">
                  <c:v>0.63200000000000001</c:v>
                </c:pt>
                <c:pt idx="9">
                  <c:v>0.63200000000000001</c:v>
                </c:pt>
                <c:pt idx="10">
                  <c:v>0.63200000000000001</c:v>
                </c:pt>
                <c:pt idx="11">
                  <c:v>0.63200000000000001</c:v>
                </c:pt>
                <c:pt idx="12">
                  <c:v>0.59299999999999997</c:v>
                </c:pt>
                <c:pt idx="13">
                  <c:v>0.59599999999999997</c:v>
                </c:pt>
                <c:pt idx="14">
                  <c:v>0.58699999999999997</c:v>
                </c:pt>
                <c:pt idx="15">
                  <c:v>0.58099999999999996</c:v>
                </c:pt>
                <c:pt idx="16">
                  <c:v>0.58099999999999996</c:v>
                </c:pt>
                <c:pt idx="17">
                  <c:v>0.58099999999999996</c:v>
                </c:pt>
                <c:pt idx="18">
                  <c:v>0.58099999999999996</c:v>
                </c:pt>
                <c:pt idx="19">
                  <c:v>0.56399999999999995</c:v>
                </c:pt>
                <c:pt idx="20">
                  <c:v>0.56399999999999995</c:v>
                </c:pt>
                <c:pt idx="21">
                  <c:v>0.54500000000000004</c:v>
                </c:pt>
                <c:pt idx="22">
                  <c:v>0.55000000000000004</c:v>
                </c:pt>
                <c:pt idx="23">
                  <c:v>0.54500000000000004</c:v>
                </c:pt>
                <c:pt idx="24">
                  <c:v>0.54800000000000004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F2-45E9-A3CD-C289CB1AEC74}"/>
            </c:ext>
          </c:extLst>
        </c:ser>
        <c:ser>
          <c:idx val="2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'Train x Val'!$O$4:$O$28</c:f>
              <c:numCache>
                <c:formatCode>0.000</c:formatCode>
                <c:ptCount val="25"/>
                <c:pt idx="0">
                  <c:v>0.38400000000000001</c:v>
                </c:pt>
                <c:pt idx="1">
                  <c:v>0.38400000000000001</c:v>
                </c:pt>
                <c:pt idx="2">
                  <c:v>0.39400000000000002</c:v>
                </c:pt>
                <c:pt idx="3">
                  <c:v>0.39400000000000002</c:v>
                </c:pt>
                <c:pt idx="4">
                  <c:v>0.39400000000000002</c:v>
                </c:pt>
                <c:pt idx="5">
                  <c:v>0.40500000000000003</c:v>
                </c:pt>
                <c:pt idx="6">
                  <c:v>0.40899999999999997</c:v>
                </c:pt>
                <c:pt idx="7">
                  <c:v>0.41399999999999998</c:v>
                </c:pt>
                <c:pt idx="8">
                  <c:v>0.41599999999999998</c:v>
                </c:pt>
                <c:pt idx="9">
                  <c:v>0.41899999999999998</c:v>
                </c:pt>
                <c:pt idx="10">
                  <c:v>0.41899999999999998</c:v>
                </c:pt>
                <c:pt idx="11">
                  <c:v>0.43</c:v>
                </c:pt>
                <c:pt idx="12">
                  <c:v>0.438</c:v>
                </c:pt>
                <c:pt idx="13">
                  <c:v>0.442</c:v>
                </c:pt>
                <c:pt idx="14">
                  <c:v>0.442</c:v>
                </c:pt>
                <c:pt idx="15">
                  <c:v>0.442</c:v>
                </c:pt>
                <c:pt idx="16">
                  <c:v>0.45</c:v>
                </c:pt>
                <c:pt idx="17">
                  <c:v>0.45900000000000002</c:v>
                </c:pt>
                <c:pt idx="18">
                  <c:v>0.46800000000000003</c:v>
                </c:pt>
                <c:pt idx="19">
                  <c:v>0.46800000000000003</c:v>
                </c:pt>
                <c:pt idx="20">
                  <c:v>0.47899999999999998</c:v>
                </c:pt>
                <c:pt idx="21">
                  <c:v>0.47899999999999998</c:v>
                </c:pt>
                <c:pt idx="22">
                  <c:v>0.495</c:v>
                </c:pt>
                <c:pt idx="23">
                  <c:v>0.49099999999999999</c:v>
                </c:pt>
                <c:pt idx="24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F2-45E9-A3CD-C289CB1AE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1083759"/>
        <c:axId val="1171079183"/>
      </c:lineChart>
      <c:catAx>
        <c:axId val="117108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79183"/>
        <c:crosses val="autoZero"/>
        <c:auto val="1"/>
        <c:lblAlgn val="ctr"/>
        <c:lblOffset val="100"/>
        <c:noMultiLvlLbl val="0"/>
      </c:catAx>
      <c:valAx>
        <c:axId val="1171079183"/>
        <c:scaling>
          <c:orientation val="minMax"/>
          <c:max val="0.70000000000000007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837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SVC</a:t>
            </a:r>
          </a:p>
          <a:p>
            <a:pPr>
              <a:defRPr b="1"/>
            </a:pPr>
            <a:r>
              <a:rPr lang="en-US" b="1"/>
              <a:t>TDIDF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Val'!$F$4:$F$28</c:f>
              <c:numCache>
                <c:formatCode>0.000</c:formatCode>
                <c:ptCount val="25"/>
                <c:pt idx="0">
                  <c:v>0.93548387096774188</c:v>
                </c:pt>
                <c:pt idx="1">
                  <c:v>0.93548387096774188</c:v>
                </c:pt>
                <c:pt idx="2">
                  <c:v>0.93548387096774188</c:v>
                </c:pt>
                <c:pt idx="3">
                  <c:v>0.93548387096774188</c:v>
                </c:pt>
                <c:pt idx="4">
                  <c:v>0.93548387096774188</c:v>
                </c:pt>
                <c:pt idx="5">
                  <c:v>0.97350993377483441</c:v>
                </c:pt>
                <c:pt idx="6">
                  <c:v>0.9668874172185431</c:v>
                </c:pt>
                <c:pt idx="7">
                  <c:v>0.94039735099337751</c:v>
                </c:pt>
                <c:pt idx="8">
                  <c:v>0.94039735099337751</c:v>
                </c:pt>
                <c:pt idx="9">
                  <c:v>0.94039735099337751</c:v>
                </c:pt>
                <c:pt idx="10">
                  <c:v>0.97265625</c:v>
                </c:pt>
                <c:pt idx="11">
                  <c:v>0.982421875</c:v>
                </c:pt>
                <c:pt idx="12">
                  <c:v>0.96875</c:v>
                </c:pt>
                <c:pt idx="13">
                  <c:v>0.96484375</c:v>
                </c:pt>
                <c:pt idx="14">
                  <c:v>0.96484375</c:v>
                </c:pt>
                <c:pt idx="15">
                  <c:v>0.96952908587257614</c:v>
                </c:pt>
                <c:pt idx="16">
                  <c:v>0.96814404432132961</c:v>
                </c:pt>
                <c:pt idx="17">
                  <c:v>0.95983379501385047</c:v>
                </c:pt>
                <c:pt idx="18">
                  <c:v>0.97091412742382266</c:v>
                </c:pt>
                <c:pt idx="19">
                  <c:v>0.97229916897506929</c:v>
                </c:pt>
                <c:pt idx="20">
                  <c:v>0.96673819742489275</c:v>
                </c:pt>
                <c:pt idx="21">
                  <c:v>0.96673819742489275</c:v>
                </c:pt>
                <c:pt idx="22">
                  <c:v>0.96351931330472107</c:v>
                </c:pt>
                <c:pt idx="23">
                  <c:v>0.97103004291845496</c:v>
                </c:pt>
                <c:pt idx="24">
                  <c:v>0.97210300429184548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53-4E34-90FA-53262854A029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Val'!$G$4:$G$28</c:f>
              <c:numCache>
                <c:formatCode>0.000</c:formatCode>
                <c:ptCount val="25"/>
                <c:pt idx="0">
                  <c:v>0.36480686695278969</c:v>
                </c:pt>
                <c:pt idx="1">
                  <c:v>0.35622317596566522</c:v>
                </c:pt>
                <c:pt idx="2">
                  <c:v>0.33047210300429192</c:v>
                </c:pt>
                <c:pt idx="3">
                  <c:v>0.33476394849785412</c:v>
                </c:pt>
                <c:pt idx="4">
                  <c:v>0.32188841201716739</c:v>
                </c:pt>
                <c:pt idx="5">
                  <c:v>0.44206008583690992</c:v>
                </c:pt>
                <c:pt idx="6">
                  <c:v>0.46351931330472101</c:v>
                </c:pt>
                <c:pt idx="7">
                  <c:v>0.43776824034334771</c:v>
                </c:pt>
                <c:pt idx="8">
                  <c:v>0.42489270386266093</c:v>
                </c:pt>
                <c:pt idx="9">
                  <c:v>0.45922746781115881</c:v>
                </c:pt>
                <c:pt idx="10">
                  <c:v>0.46351931330472101</c:v>
                </c:pt>
                <c:pt idx="11">
                  <c:v>0.4978540772532189</c:v>
                </c:pt>
                <c:pt idx="12">
                  <c:v>0.45493562231759649</c:v>
                </c:pt>
                <c:pt idx="13">
                  <c:v>0.47639484978540769</c:v>
                </c:pt>
                <c:pt idx="14">
                  <c:v>0.49356223175965658</c:v>
                </c:pt>
                <c:pt idx="15">
                  <c:v>0.49356223175965658</c:v>
                </c:pt>
                <c:pt idx="16">
                  <c:v>0.50214592274678116</c:v>
                </c:pt>
                <c:pt idx="17">
                  <c:v>0.46351931330472101</c:v>
                </c:pt>
                <c:pt idx="18">
                  <c:v>0.48927038626609443</c:v>
                </c:pt>
                <c:pt idx="19">
                  <c:v>0.51072961373390557</c:v>
                </c:pt>
                <c:pt idx="20">
                  <c:v>0.50643776824034337</c:v>
                </c:pt>
                <c:pt idx="21">
                  <c:v>0.4978540772532189</c:v>
                </c:pt>
                <c:pt idx="22">
                  <c:v>0.48927038626609443</c:v>
                </c:pt>
                <c:pt idx="23">
                  <c:v>0.50643776824034337</c:v>
                </c:pt>
                <c:pt idx="24">
                  <c:v>0.53218884120171672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53-4E34-90FA-53262854A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799839"/>
        <c:axId val="1510793599"/>
      </c:lineChart>
      <c:catAx>
        <c:axId val="151079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3599"/>
        <c:crosses val="autoZero"/>
        <c:auto val="1"/>
        <c:lblAlgn val="ctr"/>
        <c:lblOffset val="100"/>
        <c:noMultiLvlLbl val="0"/>
      </c:catAx>
      <c:valAx>
        <c:axId val="1510793599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SVC</a:t>
            </a:r>
          </a:p>
          <a:p>
            <a:pPr>
              <a:defRPr b="1"/>
            </a:pPr>
            <a:r>
              <a:rPr lang="en-US" b="1"/>
              <a:t>GLOVE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Val'!$R$4:$R$28</c:f>
              <c:numCache>
                <c:formatCode>0.000</c:formatCode>
                <c:ptCount val="25"/>
                <c:pt idx="0">
                  <c:v>0.92100000000000004</c:v>
                </c:pt>
                <c:pt idx="1">
                  <c:v>0.91200000000000003</c:v>
                </c:pt>
                <c:pt idx="2">
                  <c:v>0.91200000000000003</c:v>
                </c:pt>
                <c:pt idx="3">
                  <c:v>0.90200000000000002</c:v>
                </c:pt>
                <c:pt idx="4">
                  <c:v>0.89500000000000002</c:v>
                </c:pt>
                <c:pt idx="5">
                  <c:v>0.89300000000000002</c:v>
                </c:pt>
                <c:pt idx="6">
                  <c:v>0.89100000000000001</c:v>
                </c:pt>
                <c:pt idx="7">
                  <c:v>0.88200000000000001</c:v>
                </c:pt>
                <c:pt idx="8">
                  <c:v>0.88500000000000001</c:v>
                </c:pt>
                <c:pt idx="9">
                  <c:v>0.874</c:v>
                </c:pt>
                <c:pt idx="10">
                  <c:v>0.874</c:v>
                </c:pt>
                <c:pt idx="11">
                  <c:v>0.874</c:v>
                </c:pt>
                <c:pt idx="12">
                  <c:v>0.874</c:v>
                </c:pt>
                <c:pt idx="13">
                  <c:v>0.86199999999999999</c:v>
                </c:pt>
                <c:pt idx="14">
                  <c:v>0.85399999999999998</c:v>
                </c:pt>
                <c:pt idx="15">
                  <c:v>0.84299999999999997</c:v>
                </c:pt>
                <c:pt idx="16">
                  <c:v>0.83399999999999996</c:v>
                </c:pt>
                <c:pt idx="17">
                  <c:v>0.83399999999999996</c:v>
                </c:pt>
                <c:pt idx="18">
                  <c:v>0.82299999999999995</c:v>
                </c:pt>
                <c:pt idx="19">
                  <c:v>0.82</c:v>
                </c:pt>
                <c:pt idx="20">
                  <c:v>0.81299999999999994</c:v>
                </c:pt>
                <c:pt idx="21">
                  <c:v>0.80400000000000005</c:v>
                </c:pt>
                <c:pt idx="22">
                  <c:v>0.79300000000000004</c:v>
                </c:pt>
                <c:pt idx="23">
                  <c:v>0.78600000000000003</c:v>
                </c:pt>
                <c:pt idx="24">
                  <c:v>0.78300000000000003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99-4BF4-9F35-4DAF8334CAD3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Val'!$S$4:$S$28</c:f>
              <c:numCache>
                <c:formatCode>0.000</c:formatCode>
                <c:ptCount val="25"/>
                <c:pt idx="0">
                  <c:v>0.502</c:v>
                </c:pt>
                <c:pt idx="1">
                  <c:v>0.50900000000000001</c:v>
                </c:pt>
                <c:pt idx="2">
                  <c:v>0.51</c:v>
                </c:pt>
                <c:pt idx="3">
                  <c:v>0.51400000000000001</c:v>
                </c:pt>
                <c:pt idx="4">
                  <c:v>0.51500000000000001</c:v>
                </c:pt>
                <c:pt idx="5">
                  <c:v>0.51700000000000002</c:v>
                </c:pt>
                <c:pt idx="6">
                  <c:v>0.51900000000000002</c:v>
                </c:pt>
                <c:pt idx="7">
                  <c:v>0.52</c:v>
                </c:pt>
                <c:pt idx="8">
                  <c:v>0.52300000000000002</c:v>
                </c:pt>
                <c:pt idx="9">
                  <c:v>0.52600000000000002</c:v>
                </c:pt>
                <c:pt idx="10">
                  <c:v>0.53400000000000003</c:v>
                </c:pt>
                <c:pt idx="11">
                  <c:v>0.53700000000000003</c:v>
                </c:pt>
                <c:pt idx="12">
                  <c:v>0.53900000000000003</c:v>
                </c:pt>
                <c:pt idx="13">
                  <c:v>0.54300000000000004</c:v>
                </c:pt>
                <c:pt idx="14">
                  <c:v>0.54300000000000004</c:v>
                </c:pt>
                <c:pt idx="15">
                  <c:v>0.54300000000000004</c:v>
                </c:pt>
                <c:pt idx="16">
                  <c:v>0.54300000000000004</c:v>
                </c:pt>
                <c:pt idx="17">
                  <c:v>0.55900000000000005</c:v>
                </c:pt>
                <c:pt idx="18">
                  <c:v>0.56100000000000005</c:v>
                </c:pt>
                <c:pt idx="19">
                  <c:v>0.56399999999999995</c:v>
                </c:pt>
                <c:pt idx="20">
                  <c:v>0.56399999999999995</c:v>
                </c:pt>
                <c:pt idx="21">
                  <c:v>0.56399999999999995</c:v>
                </c:pt>
                <c:pt idx="22">
                  <c:v>0.57899999999999996</c:v>
                </c:pt>
                <c:pt idx="23">
                  <c:v>0.58099999999999996</c:v>
                </c:pt>
                <c:pt idx="24">
                  <c:v>0.58099999999999996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99-4BF4-9F35-4DAF8334C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799839"/>
        <c:axId val="1510793599"/>
      </c:lineChart>
      <c:catAx>
        <c:axId val="151079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3599"/>
        <c:crosses val="autoZero"/>
        <c:auto val="1"/>
        <c:lblAlgn val="ctr"/>
        <c:lblOffset val="100"/>
        <c:noMultiLvlLbl val="0"/>
      </c:catAx>
      <c:valAx>
        <c:axId val="1510793599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GRU</a:t>
            </a:r>
          </a:p>
          <a:p>
            <a:pPr>
              <a:defRPr b="1"/>
            </a:pPr>
            <a:r>
              <a:rPr lang="en-US" b="1"/>
              <a:t>TDIDF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Val'!$J$4:$J$13</c:f>
              <c:numCache>
                <c:formatCode>General</c:formatCode>
                <c:ptCount val="10"/>
                <c:pt idx="0">
                  <c:v>0.62439999999999996</c:v>
                </c:pt>
                <c:pt idx="1">
                  <c:v>0.65339999999999998</c:v>
                </c:pt>
                <c:pt idx="2">
                  <c:v>0.65229999999999999</c:v>
                </c:pt>
                <c:pt idx="3">
                  <c:v>0.66069999999999995</c:v>
                </c:pt>
                <c:pt idx="4">
                  <c:v>0.66590000000000005</c:v>
                </c:pt>
                <c:pt idx="5">
                  <c:v>0.6623</c:v>
                </c:pt>
                <c:pt idx="6">
                  <c:v>0.66120000000000001</c:v>
                </c:pt>
                <c:pt idx="7">
                  <c:v>0.66139999999999999</c:v>
                </c:pt>
                <c:pt idx="8">
                  <c:v>0.66449999999999998</c:v>
                </c:pt>
                <c:pt idx="9">
                  <c:v>0.66890000000000005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F8-444A-9891-7A256D764E7A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Val'!$K$4:$K$13</c:f>
              <c:numCache>
                <c:formatCode>General</c:formatCode>
                <c:ptCount val="10"/>
                <c:pt idx="0">
                  <c:v>0.66700000000000004</c:v>
                </c:pt>
                <c:pt idx="1">
                  <c:v>0.66700000000000004</c:v>
                </c:pt>
                <c:pt idx="2">
                  <c:v>0.66700000000000004</c:v>
                </c:pt>
                <c:pt idx="3">
                  <c:v>0.66700000000000004</c:v>
                </c:pt>
                <c:pt idx="4">
                  <c:v>0.66700000000000004</c:v>
                </c:pt>
                <c:pt idx="5">
                  <c:v>0.66700000000000004</c:v>
                </c:pt>
                <c:pt idx="6">
                  <c:v>0.66700000000000004</c:v>
                </c:pt>
                <c:pt idx="7">
                  <c:v>0.66700000000000004</c:v>
                </c:pt>
                <c:pt idx="8">
                  <c:v>0.66700000000000004</c:v>
                </c:pt>
                <c:pt idx="9">
                  <c:v>0.66700000000000004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F8-444A-9891-7A256D764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200191"/>
        <c:axId val="823217231"/>
      </c:lineChart>
      <c:catAx>
        <c:axId val="115520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7231"/>
        <c:crosses val="autoZero"/>
        <c:auto val="1"/>
        <c:lblAlgn val="ctr"/>
        <c:lblOffset val="100"/>
        <c:noMultiLvlLbl val="0"/>
      </c:catAx>
      <c:valAx>
        <c:axId val="823217231"/>
        <c:scaling>
          <c:orientation val="minMax"/>
          <c:min val="0.62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20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GRU</a:t>
            </a:r>
          </a:p>
          <a:p>
            <a:pPr>
              <a:defRPr b="1"/>
            </a:pPr>
            <a:r>
              <a:rPr lang="en-US" b="1"/>
              <a:t>GLOVE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Val'!$V$4:$V$13</c:f>
              <c:numCache>
                <c:formatCode>General</c:formatCode>
                <c:ptCount val="10"/>
                <c:pt idx="0">
                  <c:v>0.59188032150268555</c:v>
                </c:pt>
                <c:pt idx="1">
                  <c:v>0.6239316463470459</c:v>
                </c:pt>
                <c:pt idx="2">
                  <c:v>0.69823566299999995</c:v>
                </c:pt>
                <c:pt idx="3">
                  <c:v>0.72345983749999998</c:v>
                </c:pt>
                <c:pt idx="4">
                  <c:v>0.75425349500000005</c:v>
                </c:pt>
                <c:pt idx="5">
                  <c:v>0.79245345</c:v>
                </c:pt>
                <c:pt idx="6">
                  <c:v>0.83404994499999996</c:v>
                </c:pt>
                <c:pt idx="7">
                  <c:v>0.88549308500000001</c:v>
                </c:pt>
                <c:pt idx="8">
                  <c:v>0.93534635600000005</c:v>
                </c:pt>
                <c:pt idx="9">
                  <c:v>0.93345555999999996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F5-4B94-AEAD-1433A199ADDC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Val'!$W$4:$W$13</c:f>
              <c:numCache>
                <c:formatCode>General</c:formatCode>
                <c:ptCount val="10"/>
                <c:pt idx="0">
                  <c:v>0.66700000000000004</c:v>
                </c:pt>
                <c:pt idx="1">
                  <c:v>0.66700000000000004</c:v>
                </c:pt>
                <c:pt idx="2">
                  <c:v>0.66700000000000004</c:v>
                </c:pt>
                <c:pt idx="3">
                  <c:v>0.68730000000000002</c:v>
                </c:pt>
                <c:pt idx="4">
                  <c:v>0.68669999999999998</c:v>
                </c:pt>
                <c:pt idx="5">
                  <c:v>0.69850000000000001</c:v>
                </c:pt>
                <c:pt idx="6">
                  <c:v>0.70230000000000004</c:v>
                </c:pt>
                <c:pt idx="7">
                  <c:v>0.70089999999999997</c:v>
                </c:pt>
                <c:pt idx="8">
                  <c:v>0.70130000000000003</c:v>
                </c:pt>
                <c:pt idx="9">
                  <c:v>0.70109999999999995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F5-4B94-AEAD-1433A199A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200191"/>
        <c:axId val="823217231"/>
      </c:lineChart>
      <c:catAx>
        <c:axId val="115520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7231"/>
        <c:crosses val="autoZero"/>
        <c:auto val="1"/>
        <c:lblAlgn val="ctr"/>
        <c:lblOffset val="100"/>
        <c:noMultiLvlLbl val="0"/>
      </c:catAx>
      <c:valAx>
        <c:axId val="823217231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20019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NB</a:t>
            </a:r>
          </a:p>
          <a:p>
            <a:pPr>
              <a:defRPr b="1"/>
            </a:pPr>
            <a:r>
              <a:rPr lang="en-US" b="1"/>
              <a:t>GLOVE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'Train x Val'!$N$34:$N$58</c:f>
              <c:numCache>
                <c:formatCode>General</c:formatCode>
                <c:ptCount val="25"/>
                <c:pt idx="0">
                  <c:v>0.58234229999999998</c:v>
                </c:pt>
                <c:pt idx="1">
                  <c:v>0.56235420000000003</c:v>
                </c:pt>
                <c:pt idx="2">
                  <c:v>0.54523449999999996</c:v>
                </c:pt>
                <c:pt idx="3">
                  <c:v>0.54663450000000002</c:v>
                </c:pt>
                <c:pt idx="4">
                  <c:v>0.53523419999999999</c:v>
                </c:pt>
                <c:pt idx="5">
                  <c:v>0.52334449999999999</c:v>
                </c:pt>
                <c:pt idx="6">
                  <c:v>0.52334449999999999</c:v>
                </c:pt>
                <c:pt idx="7">
                  <c:v>0.52334449999999999</c:v>
                </c:pt>
                <c:pt idx="8">
                  <c:v>0.52334449999999999</c:v>
                </c:pt>
                <c:pt idx="9">
                  <c:v>0.52334449999999999</c:v>
                </c:pt>
                <c:pt idx="10">
                  <c:v>0.51231230000000005</c:v>
                </c:pt>
                <c:pt idx="11">
                  <c:v>0.51023240000000003</c:v>
                </c:pt>
                <c:pt idx="12">
                  <c:v>0.50941429999999999</c:v>
                </c:pt>
                <c:pt idx="13">
                  <c:v>0.5051234</c:v>
                </c:pt>
                <c:pt idx="14">
                  <c:v>0.5051234</c:v>
                </c:pt>
                <c:pt idx="15">
                  <c:v>0.5051234</c:v>
                </c:pt>
                <c:pt idx="16">
                  <c:v>0.5051234</c:v>
                </c:pt>
                <c:pt idx="17">
                  <c:v>0.5051234</c:v>
                </c:pt>
                <c:pt idx="18">
                  <c:v>0.50345200000000001</c:v>
                </c:pt>
                <c:pt idx="19">
                  <c:v>0.50144929999999999</c:v>
                </c:pt>
                <c:pt idx="20">
                  <c:v>0.50094910000000004</c:v>
                </c:pt>
                <c:pt idx="21">
                  <c:v>0.50124429999999998</c:v>
                </c:pt>
                <c:pt idx="22">
                  <c:v>0.50912400000000002</c:v>
                </c:pt>
                <c:pt idx="23">
                  <c:v>0.51244299999999998</c:v>
                </c:pt>
                <c:pt idx="24">
                  <c:v>0.51135439999999999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E-4B00-BAAF-9FA229EAD8D8}"/>
            </c:ext>
          </c:extLst>
        </c:ser>
        <c:ser>
          <c:idx val="2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'Train x Val'!$O$34:$O$58</c:f>
              <c:numCache>
                <c:formatCode>General</c:formatCode>
                <c:ptCount val="25"/>
                <c:pt idx="0">
                  <c:v>0.45123000000000002</c:v>
                </c:pt>
                <c:pt idx="1">
                  <c:v>0.45234000000000002</c:v>
                </c:pt>
                <c:pt idx="2">
                  <c:v>0.47342000000000001</c:v>
                </c:pt>
                <c:pt idx="3">
                  <c:v>0.47233999999999998</c:v>
                </c:pt>
                <c:pt idx="4">
                  <c:v>0.47233999999999998</c:v>
                </c:pt>
                <c:pt idx="5">
                  <c:v>0.47233999999999998</c:v>
                </c:pt>
                <c:pt idx="6">
                  <c:v>0.47233999999999998</c:v>
                </c:pt>
                <c:pt idx="7">
                  <c:v>0.47233999999999998</c:v>
                </c:pt>
                <c:pt idx="8">
                  <c:v>0.47233999999999998</c:v>
                </c:pt>
                <c:pt idx="9">
                  <c:v>0.48124</c:v>
                </c:pt>
                <c:pt idx="10">
                  <c:v>0.49123</c:v>
                </c:pt>
                <c:pt idx="11">
                  <c:v>0.49123</c:v>
                </c:pt>
                <c:pt idx="12">
                  <c:v>0.49123</c:v>
                </c:pt>
                <c:pt idx="13">
                  <c:v>0.49123</c:v>
                </c:pt>
                <c:pt idx="14">
                  <c:v>0.49123</c:v>
                </c:pt>
                <c:pt idx="15">
                  <c:v>0.49123</c:v>
                </c:pt>
                <c:pt idx="16">
                  <c:v>0.49123</c:v>
                </c:pt>
                <c:pt idx="17">
                  <c:v>0.49352000000000001</c:v>
                </c:pt>
                <c:pt idx="18">
                  <c:v>0.49513000000000001</c:v>
                </c:pt>
                <c:pt idx="19">
                  <c:v>0.49653999999999998</c:v>
                </c:pt>
                <c:pt idx="20">
                  <c:v>0.49785000000000001</c:v>
                </c:pt>
                <c:pt idx="21">
                  <c:v>0.49241000000000001</c:v>
                </c:pt>
                <c:pt idx="22">
                  <c:v>0.49003000000000002</c:v>
                </c:pt>
                <c:pt idx="23">
                  <c:v>0.48211999999999999</c:v>
                </c:pt>
                <c:pt idx="24">
                  <c:v>0.49012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E-4B00-BAAF-9FA229EAD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1083759"/>
        <c:axId val="1171079183"/>
      </c:lineChart>
      <c:catAx>
        <c:axId val="117108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79183"/>
        <c:crosses val="autoZero"/>
        <c:auto val="1"/>
        <c:lblAlgn val="ctr"/>
        <c:lblOffset val="100"/>
        <c:noMultiLvlLbl val="0"/>
      </c:catAx>
      <c:valAx>
        <c:axId val="1171079183"/>
        <c:scaling>
          <c:orientation val="minMax"/>
          <c:max val="0.60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837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NB</a:t>
            </a:r>
          </a:p>
          <a:p>
            <a:pPr>
              <a:defRPr b="1"/>
            </a:pPr>
            <a:r>
              <a:rPr lang="en-US" b="1"/>
              <a:t>TDIDF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Acurárcio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'Train x Val'!$A$4:$A$28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Val'!$B$34:$B$58</c:f>
              <c:numCache>
                <c:formatCode>General</c:formatCode>
                <c:ptCount val="25"/>
                <c:pt idx="0">
                  <c:v>0.9946236559139785</c:v>
                </c:pt>
                <c:pt idx="1">
                  <c:v>0.9838709677419355</c:v>
                </c:pt>
                <c:pt idx="2">
                  <c:v>0.9838709677419355</c:v>
                </c:pt>
                <c:pt idx="3">
                  <c:v>0.9838709677419355</c:v>
                </c:pt>
                <c:pt idx="4">
                  <c:v>0.9838709677419355</c:v>
                </c:pt>
                <c:pt idx="5">
                  <c:v>0.97851239669421486</c:v>
                </c:pt>
                <c:pt idx="6">
                  <c:v>0.97107438016528924</c:v>
                </c:pt>
                <c:pt idx="7">
                  <c:v>0.96942148760330582</c:v>
                </c:pt>
                <c:pt idx="8">
                  <c:v>0.96942148760330582</c:v>
                </c:pt>
                <c:pt idx="9">
                  <c:v>0.96942148760330582</c:v>
                </c:pt>
                <c:pt idx="10">
                  <c:v>0.96437286481210349</c:v>
                </c:pt>
                <c:pt idx="11">
                  <c:v>0.9619326500732065</c:v>
                </c:pt>
                <c:pt idx="12">
                  <c:v>0.95998047828208888</c:v>
                </c:pt>
                <c:pt idx="13">
                  <c:v>0.96046852122986826</c:v>
                </c:pt>
                <c:pt idx="14">
                  <c:v>0.96046852122986826</c:v>
                </c:pt>
                <c:pt idx="15">
                  <c:v>0.94804295116037407</c:v>
                </c:pt>
                <c:pt idx="16">
                  <c:v>0.9470038101835816</c:v>
                </c:pt>
                <c:pt idx="17">
                  <c:v>0.94215448562521653</c:v>
                </c:pt>
                <c:pt idx="18">
                  <c:v>0.95358503636993419</c:v>
                </c:pt>
                <c:pt idx="19">
                  <c:v>0.95531693799792172</c:v>
                </c:pt>
                <c:pt idx="20">
                  <c:v>0.9371980676328503</c:v>
                </c:pt>
                <c:pt idx="21">
                  <c:v>0.93451422436929688</c:v>
                </c:pt>
                <c:pt idx="22">
                  <c:v>0.92968330649490072</c:v>
                </c:pt>
                <c:pt idx="23">
                  <c:v>0.94229736983360168</c:v>
                </c:pt>
                <c:pt idx="24">
                  <c:v>0.94149221685453566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00-4EE8-89DA-41C75D53997C}"/>
            </c:ext>
          </c:extLst>
        </c:ser>
        <c:ser>
          <c:idx val="1"/>
          <c:order val="1"/>
          <c:tx>
            <c:v>Acurácio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Val'!$A$4:$A$28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Val'!$C$34:$C$58</c:f>
              <c:numCache>
                <c:formatCode>General</c:formatCode>
                <c:ptCount val="25"/>
                <c:pt idx="0">
                  <c:v>0.54184549356223177</c:v>
                </c:pt>
                <c:pt idx="1">
                  <c:v>0.51716738197424894</c:v>
                </c:pt>
                <c:pt idx="2">
                  <c:v>0.54613733905579398</c:v>
                </c:pt>
                <c:pt idx="3">
                  <c:v>0.52094522019334044</c:v>
                </c:pt>
                <c:pt idx="4">
                  <c:v>0.50912996777658437</c:v>
                </c:pt>
                <c:pt idx="5">
                  <c:v>0.64484978540772531</c:v>
                </c:pt>
                <c:pt idx="6">
                  <c:v>0.65772532188841204</c:v>
                </c:pt>
                <c:pt idx="7">
                  <c:v>0.67060085836909866</c:v>
                </c:pt>
                <c:pt idx="8">
                  <c:v>0.66595059076262086</c:v>
                </c:pt>
                <c:pt idx="9">
                  <c:v>0.65198711063372716</c:v>
                </c:pt>
                <c:pt idx="10">
                  <c:v>0.7618025751072961</c:v>
                </c:pt>
                <c:pt idx="11">
                  <c:v>0.74892703862660948</c:v>
                </c:pt>
                <c:pt idx="12">
                  <c:v>0.72746781115879833</c:v>
                </c:pt>
                <c:pt idx="13">
                  <c:v>0.75080558539205156</c:v>
                </c:pt>
                <c:pt idx="14">
                  <c:v>0.74328678839957041</c:v>
                </c:pt>
                <c:pt idx="15">
                  <c:v>0.7929184549356223</c:v>
                </c:pt>
                <c:pt idx="16">
                  <c:v>0.79399141630901282</c:v>
                </c:pt>
                <c:pt idx="17">
                  <c:v>0.76072961373390557</c:v>
                </c:pt>
                <c:pt idx="18">
                  <c:v>0.78517722878625129</c:v>
                </c:pt>
                <c:pt idx="19">
                  <c:v>0.80880773361976366</c:v>
                </c:pt>
                <c:pt idx="20">
                  <c:v>0.81759656652360513</c:v>
                </c:pt>
                <c:pt idx="21">
                  <c:v>0.82403433476394849</c:v>
                </c:pt>
                <c:pt idx="22">
                  <c:v>0.81008583690987124</c:v>
                </c:pt>
                <c:pt idx="23">
                  <c:v>0.79806659505907629</c:v>
                </c:pt>
                <c:pt idx="24">
                  <c:v>0.81310418904403869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00-4EE8-89DA-41C75D539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1083759"/>
        <c:axId val="1171079183"/>
      </c:lineChart>
      <c:catAx>
        <c:axId val="117108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79183"/>
        <c:crosses val="autoZero"/>
        <c:auto val="1"/>
        <c:lblAlgn val="ctr"/>
        <c:lblOffset val="100"/>
        <c:noMultiLvlLbl val="0"/>
      </c:catAx>
      <c:valAx>
        <c:axId val="1171079183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08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SVC</a:t>
            </a:r>
          </a:p>
          <a:p>
            <a:pPr>
              <a:defRPr b="1"/>
            </a:pPr>
            <a:r>
              <a:rPr lang="en-US" b="1"/>
              <a:t>TDIDF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Val'!$F$34:$F$58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0.99831300000000001</c:v>
                </c:pt>
                <c:pt idx="8">
                  <c:v>0.99831300000000001</c:v>
                </c:pt>
                <c:pt idx="9">
                  <c:v>0.99831300000000001</c:v>
                </c:pt>
                <c:pt idx="10">
                  <c:v>0.99831300000000001</c:v>
                </c:pt>
                <c:pt idx="11">
                  <c:v>0.99831300000000001</c:v>
                </c:pt>
                <c:pt idx="12">
                  <c:v>0.99831300000000001</c:v>
                </c:pt>
                <c:pt idx="13">
                  <c:v>0.98634599999999995</c:v>
                </c:pt>
                <c:pt idx="14">
                  <c:v>0.98934500000000003</c:v>
                </c:pt>
                <c:pt idx="15">
                  <c:v>0.98934500000000003</c:v>
                </c:pt>
                <c:pt idx="16">
                  <c:v>0.98934500000000003</c:v>
                </c:pt>
                <c:pt idx="17">
                  <c:v>0.98934500000000003</c:v>
                </c:pt>
                <c:pt idx="18">
                  <c:v>0.99512299999999998</c:v>
                </c:pt>
                <c:pt idx="19">
                  <c:v>0.99512299999999998</c:v>
                </c:pt>
                <c:pt idx="20">
                  <c:v>0.99512299999999998</c:v>
                </c:pt>
                <c:pt idx="21">
                  <c:v>0.99512299999999998</c:v>
                </c:pt>
                <c:pt idx="22">
                  <c:v>0.98564499999999999</c:v>
                </c:pt>
                <c:pt idx="23">
                  <c:v>0.98564499999999999</c:v>
                </c:pt>
                <c:pt idx="24">
                  <c:v>0.98564499999999999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1B-4C8F-8E1A-5D8944BA1FF3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Val'!$G$34:$G$58</c:f>
              <c:numCache>
                <c:formatCode>General</c:formatCode>
                <c:ptCount val="25"/>
                <c:pt idx="0">
                  <c:v>0.503525</c:v>
                </c:pt>
                <c:pt idx="1">
                  <c:v>0.52325500000000003</c:v>
                </c:pt>
                <c:pt idx="2">
                  <c:v>0.58243500000000004</c:v>
                </c:pt>
                <c:pt idx="3">
                  <c:v>0.61223399999999994</c:v>
                </c:pt>
                <c:pt idx="4">
                  <c:v>0.63459500000000002</c:v>
                </c:pt>
                <c:pt idx="5">
                  <c:v>0.65234400000000003</c:v>
                </c:pt>
                <c:pt idx="6">
                  <c:v>0.68134399999999995</c:v>
                </c:pt>
                <c:pt idx="7">
                  <c:v>0.71234399999999998</c:v>
                </c:pt>
                <c:pt idx="8">
                  <c:v>0.71234399999999998</c:v>
                </c:pt>
                <c:pt idx="9">
                  <c:v>0.71234399999999998</c:v>
                </c:pt>
                <c:pt idx="10">
                  <c:v>0.71234399999999998</c:v>
                </c:pt>
                <c:pt idx="11">
                  <c:v>0.71234399999999998</c:v>
                </c:pt>
                <c:pt idx="12">
                  <c:v>0.71234399999999998</c:v>
                </c:pt>
                <c:pt idx="13">
                  <c:v>0.75351199999999996</c:v>
                </c:pt>
                <c:pt idx="14">
                  <c:v>0.75351199999999996</c:v>
                </c:pt>
                <c:pt idx="15">
                  <c:v>0.75351199999999996</c:v>
                </c:pt>
                <c:pt idx="16">
                  <c:v>0.78884399999999999</c:v>
                </c:pt>
                <c:pt idx="17">
                  <c:v>0.78908199999999995</c:v>
                </c:pt>
                <c:pt idx="18">
                  <c:v>0.79123399999999999</c:v>
                </c:pt>
                <c:pt idx="19">
                  <c:v>0.81234300000000004</c:v>
                </c:pt>
                <c:pt idx="20">
                  <c:v>0.82412300000000005</c:v>
                </c:pt>
                <c:pt idx="21">
                  <c:v>0.81223400000000001</c:v>
                </c:pt>
                <c:pt idx="22">
                  <c:v>0.81242400000000004</c:v>
                </c:pt>
                <c:pt idx="23">
                  <c:v>0.81094299999999997</c:v>
                </c:pt>
                <c:pt idx="24">
                  <c:v>0.81456399999999995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1B-4C8F-8E1A-5D8944BA1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799839"/>
        <c:axId val="1510793599"/>
      </c:lineChart>
      <c:catAx>
        <c:axId val="151079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3599"/>
        <c:crosses val="autoZero"/>
        <c:auto val="1"/>
        <c:lblAlgn val="ctr"/>
        <c:lblOffset val="100"/>
        <c:noMultiLvlLbl val="0"/>
      </c:catAx>
      <c:valAx>
        <c:axId val="1510793599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Frequência</a:t>
            </a:r>
            <a:r>
              <a:rPr lang="en-US" sz="1800" b="1" baseline="0"/>
              <a:t> de Citação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Geral!$B$8:$B$36</c:f>
              <c:strCache>
                <c:ptCount val="29"/>
                <c:pt idx="0">
                  <c:v>$SPX</c:v>
                </c:pt>
                <c:pt idx="1">
                  <c:v>$AAPL</c:v>
                </c:pt>
                <c:pt idx="2">
                  <c:v>$AMZN</c:v>
                </c:pt>
                <c:pt idx="3">
                  <c:v>$SPY</c:v>
                </c:pt>
                <c:pt idx="4">
                  <c:v>$FB</c:v>
                </c:pt>
                <c:pt idx="5">
                  <c:v>$MSFT</c:v>
                </c:pt>
                <c:pt idx="6">
                  <c:v>$TSLA</c:v>
                </c:pt>
                <c:pt idx="7">
                  <c:v>$QQQ</c:v>
                </c:pt>
                <c:pt idx="8">
                  <c:v>$ES</c:v>
                </c:pt>
                <c:pt idx="9">
                  <c:v>$DIS</c:v>
                </c:pt>
                <c:pt idx="10">
                  <c:v>$NFLX</c:v>
                </c:pt>
                <c:pt idx="11">
                  <c:v>$JPM</c:v>
                </c:pt>
                <c:pt idx="12">
                  <c:v>$GOOG</c:v>
                </c:pt>
                <c:pt idx="13">
                  <c:v>$BA</c:v>
                </c:pt>
                <c:pt idx="14">
                  <c:v>$GOOGL</c:v>
                </c:pt>
                <c:pt idx="15">
                  <c:v>$AMD</c:v>
                </c:pt>
                <c:pt idx="16">
                  <c:v>$BAC</c:v>
                </c:pt>
                <c:pt idx="17">
                  <c:v>$NVDA</c:v>
                </c:pt>
                <c:pt idx="18">
                  <c:v>$NDX</c:v>
                </c:pt>
                <c:pt idx="19">
                  <c:v>$IWM</c:v>
                </c:pt>
                <c:pt idx="20">
                  <c:v>$T</c:v>
                </c:pt>
                <c:pt idx="21">
                  <c:v>$TWTR</c:v>
                </c:pt>
                <c:pt idx="22">
                  <c:v>$NQ</c:v>
                </c:pt>
                <c:pt idx="23">
                  <c:v>$ROKU</c:v>
                </c:pt>
                <c:pt idx="24">
                  <c:v>$BTC</c:v>
                </c:pt>
                <c:pt idx="25">
                  <c:v>$VIX</c:v>
                </c:pt>
                <c:pt idx="26">
                  <c:v>$JNJ</c:v>
                </c:pt>
                <c:pt idx="27">
                  <c:v>$PFE</c:v>
                </c:pt>
                <c:pt idx="28">
                  <c:v>$ZM</c:v>
                </c:pt>
              </c:strCache>
            </c:strRef>
          </c:cat>
          <c:val>
            <c:numRef>
              <c:f>Geral!$C$8:$C$36</c:f>
              <c:numCache>
                <c:formatCode>#,##0</c:formatCode>
                <c:ptCount val="29"/>
                <c:pt idx="0">
                  <c:v>139041</c:v>
                </c:pt>
                <c:pt idx="1">
                  <c:v>101361</c:v>
                </c:pt>
                <c:pt idx="2">
                  <c:v>89991</c:v>
                </c:pt>
                <c:pt idx="3">
                  <c:v>88678</c:v>
                </c:pt>
                <c:pt idx="4">
                  <c:v>71540</c:v>
                </c:pt>
                <c:pt idx="5">
                  <c:v>52351</c:v>
                </c:pt>
                <c:pt idx="6">
                  <c:v>45362</c:v>
                </c:pt>
                <c:pt idx="7">
                  <c:v>39478</c:v>
                </c:pt>
                <c:pt idx="8">
                  <c:v>38064</c:v>
                </c:pt>
                <c:pt idx="9">
                  <c:v>28745</c:v>
                </c:pt>
                <c:pt idx="10">
                  <c:v>27567</c:v>
                </c:pt>
                <c:pt idx="11">
                  <c:v>25137</c:v>
                </c:pt>
                <c:pt idx="12">
                  <c:v>22240</c:v>
                </c:pt>
                <c:pt idx="13">
                  <c:v>21832</c:v>
                </c:pt>
                <c:pt idx="14">
                  <c:v>19409</c:v>
                </c:pt>
                <c:pt idx="15">
                  <c:v>16318</c:v>
                </c:pt>
                <c:pt idx="16">
                  <c:v>15291</c:v>
                </c:pt>
                <c:pt idx="17">
                  <c:v>15207</c:v>
                </c:pt>
                <c:pt idx="18">
                  <c:v>14148</c:v>
                </c:pt>
                <c:pt idx="19">
                  <c:v>13688</c:v>
                </c:pt>
                <c:pt idx="20">
                  <c:v>13654</c:v>
                </c:pt>
                <c:pt idx="21">
                  <c:v>13281</c:v>
                </c:pt>
                <c:pt idx="22">
                  <c:v>13245</c:v>
                </c:pt>
                <c:pt idx="23">
                  <c:v>12368</c:v>
                </c:pt>
                <c:pt idx="24">
                  <c:v>11982</c:v>
                </c:pt>
                <c:pt idx="25">
                  <c:v>11845</c:v>
                </c:pt>
                <c:pt idx="26">
                  <c:v>11533</c:v>
                </c:pt>
                <c:pt idx="27">
                  <c:v>11355</c:v>
                </c:pt>
                <c:pt idx="28">
                  <c:v>11340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C-43A5-9708-6455CB0CC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142367"/>
        <c:axId val="2001143615"/>
      </c:barChart>
      <c:catAx>
        <c:axId val="200114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43615"/>
        <c:crosses val="autoZero"/>
        <c:auto val="1"/>
        <c:lblAlgn val="ctr"/>
        <c:lblOffset val="100"/>
        <c:noMultiLvlLbl val="0"/>
      </c:catAx>
      <c:valAx>
        <c:axId val="200114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42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GRU</a:t>
            </a:r>
          </a:p>
          <a:p>
            <a:pPr>
              <a:defRPr b="1"/>
            </a:pPr>
            <a:r>
              <a:rPr lang="en-US" b="1"/>
              <a:t>TDIDF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Val'!$J$34:$J$43</c:f>
              <c:numCache>
                <c:formatCode>General</c:formatCode>
                <c:ptCount val="10"/>
                <c:pt idx="0">
                  <c:v>0.65759999999999996</c:v>
                </c:pt>
                <c:pt idx="1">
                  <c:v>0.65780000000000005</c:v>
                </c:pt>
                <c:pt idx="2">
                  <c:v>0.66469999999999996</c:v>
                </c:pt>
                <c:pt idx="3">
                  <c:v>0.66579999999999995</c:v>
                </c:pt>
                <c:pt idx="4">
                  <c:v>0.66659999999999997</c:v>
                </c:pt>
                <c:pt idx="5">
                  <c:v>0.65669999999999995</c:v>
                </c:pt>
                <c:pt idx="6">
                  <c:v>0.66069999999999995</c:v>
                </c:pt>
                <c:pt idx="7">
                  <c:v>0.65090000000000003</c:v>
                </c:pt>
                <c:pt idx="8">
                  <c:v>0.66700000000000004</c:v>
                </c:pt>
                <c:pt idx="9">
                  <c:v>0.66539999999999999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86-40E6-9174-7F0332932708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Val'!$K$34:$K$43</c:f>
              <c:numCache>
                <c:formatCode>General</c:formatCode>
                <c:ptCount val="10"/>
                <c:pt idx="0">
                  <c:v>0.67</c:v>
                </c:pt>
                <c:pt idx="1">
                  <c:v>0.67</c:v>
                </c:pt>
                <c:pt idx="2">
                  <c:v>0.67</c:v>
                </c:pt>
                <c:pt idx="3">
                  <c:v>0.67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0.67</c:v>
                </c:pt>
                <c:pt idx="8">
                  <c:v>0.67</c:v>
                </c:pt>
                <c:pt idx="9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86-40E6-9174-7F0332932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200191"/>
        <c:axId val="823217231"/>
      </c:lineChart>
      <c:catAx>
        <c:axId val="115520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7231"/>
        <c:crosses val="autoZero"/>
        <c:auto val="1"/>
        <c:lblAlgn val="ctr"/>
        <c:lblOffset val="100"/>
        <c:noMultiLvlLbl val="0"/>
      </c:catAx>
      <c:valAx>
        <c:axId val="823217231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20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GRU</a:t>
            </a:r>
          </a:p>
          <a:p>
            <a:pPr>
              <a:defRPr b="1"/>
            </a:pPr>
            <a:r>
              <a:rPr lang="en-US" b="1"/>
              <a:t>GLOVE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Val'!$V$34:$V$43</c:f>
              <c:numCache>
                <c:formatCode>General</c:formatCode>
                <c:ptCount val="10"/>
                <c:pt idx="0">
                  <c:v>0.62470000000000003</c:v>
                </c:pt>
                <c:pt idx="1">
                  <c:v>0.71719999999999995</c:v>
                </c:pt>
                <c:pt idx="2">
                  <c:v>0.86080000000000001</c:v>
                </c:pt>
                <c:pt idx="3">
                  <c:v>0.94159999999999999</c:v>
                </c:pt>
                <c:pt idx="4">
                  <c:v>0.97150000000000003</c:v>
                </c:pt>
                <c:pt idx="5">
                  <c:v>0.98129999999999995</c:v>
                </c:pt>
                <c:pt idx="6">
                  <c:v>0.98729999999999996</c:v>
                </c:pt>
                <c:pt idx="7">
                  <c:v>0.9909</c:v>
                </c:pt>
                <c:pt idx="8">
                  <c:v>0.98929999999999996</c:v>
                </c:pt>
                <c:pt idx="9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8A-488C-B159-CF5DD1A7C876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'Train x Val'!$W$34:$W$43</c:f>
              <c:numCache>
                <c:formatCode>General</c:formatCode>
                <c:ptCount val="10"/>
                <c:pt idx="0">
                  <c:v>0.68230000000000002</c:v>
                </c:pt>
                <c:pt idx="1">
                  <c:v>0.78559999999999997</c:v>
                </c:pt>
                <c:pt idx="2">
                  <c:v>0.86270000000000002</c:v>
                </c:pt>
                <c:pt idx="3">
                  <c:v>0.88390000000000002</c:v>
                </c:pt>
                <c:pt idx="4">
                  <c:v>0.87870000000000004</c:v>
                </c:pt>
                <c:pt idx="5">
                  <c:v>0.88039999999999996</c:v>
                </c:pt>
                <c:pt idx="6">
                  <c:v>0.89229999999999998</c:v>
                </c:pt>
                <c:pt idx="7">
                  <c:v>0.88900000000000001</c:v>
                </c:pt>
                <c:pt idx="8">
                  <c:v>0.87739999999999996</c:v>
                </c:pt>
                <c:pt idx="9">
                  <c:v>0.89290000000000003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8A-488C-B159-CF5DD1A7C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200191"/>
        <c:axId val="823217231"/>
      </c:lineChart>
      <c:catAx>
        <c:axId val="115520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7231"/>
        <c:crosses val="autoZero"/>
        <c:auto val="1"/>
        <c:lblAlgn val="ctr"/>
        <c:lblOffset val="100"/>
        <c:noMultiLvlLbl val="0"/>
      </c:catAx>
      <c:valAx>
        <c:axId val="823217231"/>
        <c:scaling>
          <c:orientation val="minMax"/>
          <c:max val="1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20019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SVC</a:t>
            </a:r>
          </a:p>
          <a:p>
            <a:pPr>
              <a:defRPr b="1"/>
            </a:pPr>
            <a:r>
              <a:rPr lang="en-US" b="1"/>
              <a:t>GLOVE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Val'!$R$34:$R$58</c:f>
              <c:numCache>
                <c:formatCode>General</c:formatCode>
                <c:ptCount val="25"/>
                <c:pt idx="0">
                  <c:v>0.81241200000000002</c:v>
                </c:pt>
                <c:pt idx="1">
                  <c:v>0.802342</c:v>
                </c:pt>
                <c:pt idx="2">
                  <c:v>0.79234000000000004</c:v>
                </c:pt>
                <c:pt idx="3">
                  <c:v>0.78923399999999999</c:v>
                </c:pt>
                <c:pt idx="4">
                  <c:v>0.78823399999999999</c:v>
                </c:pt>
                <c:pt idx="5">
                  <c:v>0.78344999999999998</c:v>
                </c:pt>
                <c:pt idx="6">
                  <c:v>0.78344999999999998</c:v>
                </c:pt>
                <c:pt idx="7">
                  <c:v>0.78344999999999998</c:v>
                </c:pt>
                <c:pt idx="8">
                  <c:v>0.78452999999999995</c:v>
                </c:pt>
                <c:pt idx="9">
                  <c:v>0.77345299999999995</c:v>
                </c:pt>
                <c:pt idx="10">
                  <c:v>0.77634499999999995</c:v>
                </c:pt>
                <c:pt idx="11">
                  <c:v>0.763463</c:v>
                </c:pt>
                <c:pt idx="12">
                  <c:v>0.74523499999999998</c:v>
                </c:pt>
                <c:pt idx="13">
                  <c:v>0.73453000000000002</c:v>
                </c:pt>
                <c:pt idx="14">
                  <c:v>0.73453000000000002</c:v>
                </c:pt>
                <c:pt idx="15">
                  <c:v>0.73453000000000002</c:v>
                </c:pt>
                <c:pt idx="16">
                  <c:v>0.71243999999999996</c:v>
                </c:pt>
                <c:pt idx="17">
                  <c:v>0.71433999999999997</c:v>
                </c:pt>
                <c:pt idx="18">
                  <c:v>0.69340000000000002</c:v>
                </c:pt>
                <c:pt idx="19">
                  <c:v>0.67523999999999995</c:v>
                </c:pt>
                <c:pt idx="20">
                  <c:v>0.66234230000000005</c:v>
                </c:pt>
                <c:pt idx="21">
                  <c:v>0.65234000000000003</c:v>
                </c:pt>
                <c:pt idx="22">
                  <c:v>0.65234199999999998</c:v>
                </c:pt>
                <c:pt idx="23">
                  <c:v>0.64234000000000002</c:v>
                </c:pt>
                <c:pt idx="24">
                  <c:v>0.65234000000000003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D-4DD8-ACAB-6C047857059D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'Train x Val'!$E$4:$E$28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'Train x Val'!$S$34:$S$58</c:f>
              <c:numCache>
                <c:formatCode>General</c:formatCode>
                <c:ptCount val="25"/>
                <c:pt idx="0">
                  <c:v>0.50456199999999995</c:v>
                </c:pt>
                <c:pt idx="1">
                  <c:v>0.50527390000000005</c:v>
                </c:pt>
                <c:pt idx="2">
                  <c:v>0.51242339999999997</c:v>
                </c:pt>
                <c:pt idx="3">
                  <c:v>0.51423399999999997</c:v>
                </c:pt>
                <c:pt idx="4">
                  <c:v>0.51245233999999995</c:v>
                </c:pt>
                <c:pt idx="5">
                  <c:v>0.51352500000000001</c:v>
                </c:pt>
                <c:pt idx="6">
                  <c:v>0.53625999999999996</c:v>
                </c:pt>
                <c:pt idx="7">
                  <c:v>0.52234530000000001</c:v>
                </c:pt>
                <c:pt idx="8">
                  <c:v>0.53525500000000004</c:v>
                </c:pt>
                <c:pt idx="9">
                  <c:v>0.54235199999999995</c:v>
                </c:pt>
                <c:pt idx="10">
                  <c:v>0.54234230000000005</c:v>
                </c:pt>
                <c:pt idx="11">
                  <c:v>0.55234245000000004</c:v>
                </c:pt>
                <c:pt idx="12">
                  <c:v>0.552342</c:v>
                </c:pt>
                <c:pt idx="13">
                  <c:v>0.55634600000000001</c:v>
                </c:pt>
                <c:pt idx="14">
                  <c:v>0.56235230000000003</c:v>
                </c:pt>
                <c:pt idx="15">
                  <c:v>0.56662299999999999</c:v>
                </c:pt>
                <c:pt idx="16">
                  <c:v>0.56624352</c:v>
                </c:pt>
                <c:pt idx="17">
                  <c:v>0.56881999999999999</c:v>
                </c:pt>
                <c:pt idx="18">
                  <c:v>0.56923400000000002</c:v>
                </c:pt>
                <c:pt idx="19">
                  <c:v>0.57123000000000002</c:v>
                </c:pt>
                <c:pt idx="20">
                  <c:v>0.575623</c:v>
                </c:pt>
                <c:pt idx="21">
                  <c:v>0.57412399999999997</c:v>
                </c:pt>
                <c:pt idx="22">
                  <c:v>0.572523</c:v>
                </c:pt>
                <c:pt idx="23">
                  <c:v>0.53512000000000004</c:v>
                </c:pt>
                <c:pt idx="24">
                  <c:v>0.57345000000000002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D-4DD8-ACAB-6C0478570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0799839"/>
        <c:axId val="1510793599"/>
      </c:lineChart>
      <c:catAx>
        <c:axId val="151079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3599"/>
        <c:crosses val="autoZero"/>
        <c:auto val="1"/>
        <c:lblAlgn val="ctr"/>
        <c:lblOffset val="100"/>
        <c:noMultiLvlLbl val="0"/>
      </c:catAx>
      <c:valAx>
        <c:axId val="1510793599"/>
        <c:scaling>
          <c:orientation val="minMax"/>
          <c:max val="0.9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79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Retornos</a:t>
            </a:r>
            <a:r>
              <a:rPr lang="en-US" b="1" dirty="0"/>
              <a:t> </a:t>
            </a:r>
            <a:r>
              <a:rPr lang="en-US" b="1" dirty="0" err="1"/>
              <a:t>Diários</a:t>
            </a:r>
            <a:r>
              <a:rPr lang="en-US" b="1" dirty="0"/>
              <a:t> (x1000)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sp_hist_daily!$B$1</c:f>
              <c:strCache>
                <c:ptCount val="1"/>
                <c:pt idx="0">
                  <c:v>SP500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sp_hist_daily!$A$2:$A$64</c:f>
              <c:numCache>
                <c:formatCode>m/d/yyyy</c:formatCode>
                <c:ptCount val="63"/>
                <c:pt idx="0">
                  <c:v>44021</c:v>
                </c:pt>
                <c:pt idx="1">
                  <c:v>44020</c:v>
                </c:pt>
                <c:pt idx="2">
                  <c:v>44019</c:v>
                </c:pt>
                <c:pt idx="3">
                  <c:v>44018</c:v>
                </c:pt>
                <c:pt idx="4">
                  <c:v>44014</c:v>
                </c:pt>
                <c:pt idx="5">
                  <c:v>44013</c:v>
                </c:pt>
                <c:pt idx="6">
                  <c:v>44012</c:v>
                </c:pt>
                <c:pt idx="7">
                  <c:v>44011</c:v>
                </c:pt>
                <c:pt idx="8">
                  <c:v>44008</c:v>
                </c:pt>
                <c:pt idx="9">
                  <c:v>44007</c:v>
                </c:pt>
                <c:pt idx="10">
                  <c:v>44006</c:v>
                </c:pt>
                <c:pt idx="11">
                  <c:v>44005</c:v>
                </c:pt>
                <c:pt idx="12">
                  <c:v>44004</c:v>
                </c:pt>
                <c:pt idx="13">
                  <c:v>44001</c:v>
                </c:pt>
                <c:pt idx="14">
                  <c:v>44000</c:v>
                </c:pt>
                <c:pt idx="15">
                  <c:v>43999</c:v>
                </c:pt>
                <c:pt idx="16">
                  <c:v>43998</c:v>
                </c:pt>
                <c:pt idx="17">
                  <c:v>43997</c:v>
                </c:pt>
                <c:pt idx="18">
                  <c:v>43994</c:v>
                </c:pt>
                <c:pt idx="19">
                  <c:v>43993</c:v>
                </c:pt>
                <c:pt idx="20">
                  <c:v>43992</c:v>
                </c:pt>
                <c:pt idx="21">
                  <c:v>43991</c:v>
                </c:pt>
                <c:pt idx="22">
                  <c:v>43990</c:v>
                </c:pt>
                <c:pt idx="23">
                  <c:v>43987</c:v>
                </c:pt>
                <c:pt idx="24">
                  <c:v>43986</c:v>
                </c:pt>
                <c:pt idx="25">
                  <c:v>43985</c:v>
                </c:pt>
                <c:pt idx="26">
                  <c:v>43984</c:v>
                </c:pt>
                <c:pt idx="27">
                  <c:v>43983</c:v>
                </c:pt>
                <c:pt idx="28">
                  <c:v>43980</c:v>
                </c:pt>
                <c:pt idx="29">
                  <c:v>43979</c:v>
                </c:pt>
                <c:pt idx="30">
                  <c:v>43978</c:v>
                </c:pt>
                <c:pt idx="31">
                  <c:v>43977</c:v>
                </c:pt>
                <c:pt idx="32">
                  <c:v>43973</c:v>
                </c:pt>
                <c:pt idx="33">
                  <c:v>43972</c:v>
                </c:pt>
                <c:pt idx="34">
                  <c:v>43971</c:v>
                </c:pt>
                <c:pt idx="35">
                  <c:v>43970</c:v>
                </c:pt>
                <c:pt idx="36">
                  <c:v>43969</c:v>
                </c:pt>
                <c:pt idx="37">
                  <c:v>43966</c:v>
                </c:pt>
                <c:pt idx="38">
                  <c:v>43965</c:v>
                </c:pt>
                <c:pt idx="39">
                  <c:v>43964</c:v>
                </c:pt>
                <c:pt idx="40">
                  <c:v>43963</c:v>
                </c:pt>
                <c:pt idx="41">
                  <c:v>43962</c:v>
                </c:pt>
                <c:pt idx="42">
                  <c:v>43959</c:v>
                </c:pt>
                <c:pt idx="43">
                  <c:v>43958</c:v>
                </c:pt>
                <c:pt idx="44">
                  <c:v>43957</c:v>
                </c:pt>
                <c:pt idx="45">
                  <c:v>43956</c:v>
                </c:pt>
                <c:pt idx="46">
                  <c:v>43955</c:v>
                </c:pt>
                <c:pt idx="47">
                  <c:v>43952</c:v>
                </c:pt>
                <c:pt idx="48">
                  <c:v>43951</c:v>
                </c:pt>
                <c:pt idx="49">
                  <c:v>43950</c:v>
                </c:pt>
                <c:pt idx="50">
                  <c:v>43949</c:v>
                </c:pt>
                <c:pt idx="51">
                  <c:v>43948</c:v>
                </c:pt>
                <c:pt idx="52">
                  <c:v>43945</c:v>
                </c:pt>
                <c:pt idx="53">
                  <c:v>43944</c:v>
                </c:pt>
                <c:pt idx="54">
                  <c:v>43943</c:v>
                </c:pt>
                <c:pt idx="55">
                  <c:v>43942</c:v>
                </c:pt>
                <c:pt idx="56">
                  <c:v>43941</c:v>
                </c:pt>
                <c:pt idx="57">
                  <c:v>43938</c:v>
                </c:pt>
                <c:pt idx="58">
                  <c:v>43937</c:v>
                </c:pt>
                <c:pt idx="59">
                  <c:v>43936</c:v>
                </c:pt>
                <c:pt idx="60">
                  <c:v>43935</c:v>
                </c:pt>
                <c:pt idx="61">
                  <c:v>43934</c:v>
                </c:pt>
                <c:pt idx="62">
                  <c:v>43930</c:v>
                </c:pt>
              </c:numCache>
            </c:numRef>
          </c:cat>
          <c:val>
            <c:numRef>
              <c:f>sp_hist_daily!$B$2:$B$64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 formatCode="#,##0">
                  <c:v>-10819</c:v>
                </c:pt>
                <c:pt idx="3" formatCode="#,##0">
                  <c:v>15882</c:v>
                </c:pt>
                <c:pt idx="4">
                  <c:v>0</c:v>
                </c:pt>
                <c:pt idx="5">
                  <c:v>0</c:v>
                </c:pt>
                <c:pt idx="6" formatCode="#,##0">
                  <c:v>1541</c:v>
                </c:pt>
                <c:pt idx="7" formatCode="#,##0">
                  <c:v>14686</c:v>
                </c:pt>
                <c:pt idx="8" formatCode="#,##0">
                  <c:v>-24227</c:v>
                </c:pt>
                <c:pt idx="9" formatCode="#,##0">
                  <c:v>10959</c:v>
                </c:pt>
                <c:pt idx="10" formatCode="#,##0">
                  <c:v>-25855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 formatCode="#,##0">
                  <c:v>18962</c:v>
                </c:pt>
                <c:pt idx="17">
                  <c:v>0</c:v>
                </c:pt>
                <c:pt idx="18" formatCode="#,##0">
                  <c:v>13061</c:v>
                </c:pt>
                <c:pt idx="19" formatCode="#,##0">
                  <c:v>-58944</c:v>
                </c:pt>
                <c:pt idx="20">
                  <c:v>0</c:v>
                </c:pt>
                <c:pt idx="21">
                  <c:v>0</c:v>
                </c:pt>
                <c:pt idx="22" formatCode="#,##0">
                  <c:v>12042</c:v>
                </c:pt>
                <c:pt idx="23" formatCode="#,##0">
                  <c:v>26212</c:v>
                </c:pt>
                <c:pt idx="24">
                  <c:v>0</c:v>
                </c:pt>
                <c:pt idx="25" formatCode="#,##0">
                  <c:v>13649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 formatCode="#,##0">
                  <c:v>14827</c:v>
                </c:pt>
                <c:pt idx="31" formatCode="#,##0">
                  <c:v>12289</c:v>
                </c:pt>
                <c:pt idx="32">
                  <c:v>0</c:v>
                </c:pt>
                <c:pt idx="33">
                  <c:v>0</c:v>
                </c:pt>
                <c:pt idx="34" formatCode="#,##0">
                  <c:v>16651</c:v>
                </c:pt>
                <c:pt idx="35" formatCode="#,##0">
                  <c:v>-10484</c:v>
                </c:pt>
                <c:pt idx="36" formatCode="#,##0">
                  <c:v>31501</c:v>
                </c:pt>
                <c:pt idx="37">
                  <c:v>0</c:v>
                </c:pt>
                <c:pt idx="38" formatCode="#,##0">
                  <c:v>11525</c:v>
                </c:pt>
                <c:pt idx="39" formatCode="#,##0">
                  <c:v>-17463</c:v>
                </c:pt>
                <c:pt idx="40" formatCode="#,##0">
                  <c:v>-20544</c:v>
                </c:pt>
                <c:pt idx="41">
                  <c:v>0</c:v>
                </c:pt>
                <c:pt idx="42" formatCode="#,##0">
                  <c:v>16872</c:v>
                </c:pt>
                <c:pt idx="43" formatCode="#,##0">
                  <c:v>11505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 formatCode="#,##0">
                  <c:v>-28059</c:v>
                </c:pt>
                <c:pt idx="48">
                  <c:v>0</c:v>
                </c:pt>
                <c:pt idx="49" formatCode="#,##0">
                  <c:v>26584</c:v>
                </c:pt>
                <c:pt idx="50">
                  <c:v>0</c:v>
                </c:pt>
                <c:pt idx="51" formatCode="#,##0">
                  <c:v>14714</c:v>
                </c:pt>
                <c:pt idx="52" formatCode="#,##0">
                  <c:v>13918</c:v>
                </c:pt>
                <c:pt idx="53">
                  <c:v>0</c:v>
                </c:pt>
                <c:pt idx="54" formatCode="#,##0">
                  <c:v>2293</c:v>
                </c:pt>
                <c:pt idx="55" formatCode="#,##0">
                  <c:v>-30675</c:v>
                </c:pt>
                <c:pt idx="56" formatCode="#,##0">
                  <c:v>-17881</c:v>
                </c:pt>
                <c:pt idx="57" formatCode="#,##0">
                  <c:v>26794</c:v>
                </c:pt>
                <c:pt idx="58">
                  <c:v>0</c:v>
                </c:pt>
                <c:pt idx="59" formatCode="#,##0">
                  <c:v>-2203</c:v>
                </c:pt>
                <c:pt idx="60" formatCode="#,##0">
                  <c:v>30573</c:v>
                </c:pt>
                <c:pt idx="61" formatCode="#,##0">
                  <c:v>-10105</c:v>
                </c:pt>
                <c:pt idx="62" formatCode="#,##0">
                  <c:v>14487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C-4C3C-849B-D8EEBD98DBC6}"/>
            </c:ext>
          </c:extLst>
        </c:ser>
        <c:ser>
          <c:idx val="1"/>
          <c:order val="1"/>
          <c:tx>
            <c:strRef>
              <c:f>sp_hist_daily!$C$1</c:f>
              <c:strCache>
                <c:ptCount val="1"/>
                <c:pt idx="0">
                  <c:v>Microsoft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sp_hist_daily!$A$2:$A$64</c:f>
              <c:numCache>
                <c:formatCode>m/d/yyyy</c:formatCode>
                <c:ptCount val="63"/>
                <c:pt idx="0">
                  <c:v>44021</c:v>
                </c:pt>
                <c:pt idx="1">
                  <c:v>44020</c:v>
                </c:pt>
                <c:pt idx="2">
                  <c:v>44019</c:v>
                </c:pt>
                <c:pt idx="3">
                  <c:v>44018</c:v>
                </c:pt>
                <c:pt idx="4">
                  <c:v>44014</c:v>
                </c:pt>
                <c:pt idx="5">
                  <c:v>44013</c:v>
                </c:pt>
                <c:pt idx="6">
                  <c:v>44012</c:v>
                </c:pt>
                <c:pt idx="7">
                  <c:v>44011</c:v>
                </c:pt>
                <c:pt idx="8">
                  <c:v>44008</c:v>
                </c:pt>
                <c:pt idx="9">
                  <c:v>44007</c:v>
                </c:pt>
                <c:pt idx="10">
                  <c:v>44006</c:v>
                </c:pt>
                <c:pt idx="11">
                  <c:v>44005</c:v>
                </c:pt>
                <c:pt idx="12">
                  <c:v>44004</c:v>
                </c:pt>
                <c:pt idx="13">
                  <c:v>44001</c:v>
                </c:pt>
                <c:pt idx="14">
                  <c:v>44000</c:v>
                </c:pt>
                <c:pt idx="15">
                  <c:v>43999</c:v>
                </c:pt>
                <c:pt idx="16">
                  <c:v>43998</c:v>
                </c:pt>
                <c:pt idx="17">
                  <c:v>43997</c:v>
                </c:pt>
                <c:pt idx="18">
                  <c:v>43994</c:v>
                </c:pt>
                <c:pt idx="19">
                  <c:v>43993</c:v>
                </c:pt>
                <c:pt idx="20">
                  <c:v>43992</c:v>
                </c:pt>
                <c:pt idx="21">
                  <c:v>43991</c:v>
                </c:pt>
                <c:pt idx="22">
                  <c:v>43990</c:v>
                </c:pt>
                <c:pt idx="23">
                  <c:v>43987</c:v>
                </c:pt>
                <c:pt idx="24">
                  <c:v>43986</c:v>
                </c:pt>
                <c:pt idx="25">
                  <c:v>43985</c:v>
                </c:pt>
                <c:pt idx="26">
                  <c:v>43984</c:v>
                </c:pt>
                <c:pt idx="27">
                  <c:v>43983</c:v>
                </c:pt>
                <c:pt idx="28">
                  <c:v>43980</c:v>
                </c:pt>
                <c:pt idx="29">
                  <c:v>43979</c:v>
                </c:pt>
                <c:pt idx="30">
                  <c:v>43978</c:v>
                </c:pt>
                <c:pt idx="31">
                  <c:v>43977</c:v>
                </c:pt>
                <c:pt idx="32">
                  <c:v>43973</c:v>
                </c:pt>
                <c:pt idx="33">
                  <c:v>43972</c:v>
                </c:pt>
                <c:pt idx="34">
                  <c:v>43971</c:v>
                </c:pt>
                <c:pt idx="35">
                  <c:v>43970</c:v>
                </c:pt>
                <c:pt idx="36">
                  <c:v>43969</c:v>
                </c:pt>
                <c:pt idx="37">
                  <c:v>43966</c:v>
                </c:pt>
                <c:pt idx="38">
                  <c:v>43965</c:v>
                </c:pt>
                <c:pt idx="39">
                  <c:v>43964</c:v>
                </c:pt>
                <c:pt idx="40">
                  <c:v>43963</c:v>
                </c:pt>
                <c:pt idx="41">
                  <c:v>43962</c:v>
                </c:pt>
                <c:pt idx="42">
                  <c:v>43959</c:v>
                </c:pt>
                <c:pt idx="43">
                  <c:v>43958</c:v>
                </c:pt>
                <c:pt idx="44">
                  <c:v>43957</c:v>
                </c:pt>
                <c:pt idx="45">
                  <c:v>43956</c:v>
                </c:pt>
                <c:pt idx="46">
                  <c:v>43955</c:v>
                </c:pt>
                <c:pt idx="47">
                  <c:v>43952</c:v>
                </c:pt>
                <c:pt idx="48">
                  <c:v>43951</c:v>
                </c:pt>
                <c:pt idx="49">
                  <c:v>43950</c:v>
                </c:pt>
                <c:pt idx="50">
                  <c:v>43949</c:v>
                </c:pt>
                <c:pt idx="51">
                  <c:v>43948</c:v>
                </c:pt>
                <c:pt idx="52">
                  <c:v>43945</c:v>
                </c:pt>
                <c:pt idx="53">
                  <c:v>43944</c:v>
                </c:pt>
                <c:pt idx="54">
                  <c:v>43943</c:v>
                </c:pt>
                <c:pt idx="55">
                  <c:v>43942</c:v>
                </c:pt>
                <c:pt idx="56">
                  <c:v>43941</c:v>
                </c:pt>
                <c:pt idx="57">
                  <c:v>43938</c:v>
                </c:pt>
                <c:pt idx="58">
                  <c:v>43937</c:v>
                </c:pt>
                <c:pt idx="59">
                  <c:v>43936</c:v>
                </c:pt>
                <c:pt idx="60">
                  <c:v>43935</c:v>
                </c:pt>
                <c:pt idx="61">
                  <c:v>43934</c:v>
                </c:pt>
                <c:pt idx="62">
                  <c:v>43930</c:v>
                </c:pt>
              </c:numCache>
            </c:numRef>
          </c:cat>
          <c:val>
            <c:numRef>
              <c:f>sp_hist_daily!$C$2:$C$64</c:f>
              <c:numCache>
                <c:formatCode>#,##0</c:formatCode>
                <c:ptCount val="63"/>
                <c:pt idx="0" formatCode="General">
                  <c:v>0</c:v>
                </c:pt>
                <c:pt idx="1">
                  <c:v>21993</c:v>
                </c:pt>
                <c:pt idx="2">
                  <c:v>-11628</c:v>
                </c:pt>
                <c:pt idx="3">
                  <c:v>21526</c:v>
                </c:pt>
                <c:pt idx="4" formatCode="General">
                  <c:v>0</c:v>
                </c:pt>
                <c:pt idx="5" formatCode="General">
                  <c:v>0</c:v>
                </c:pt>
                <c:pt idx="6">
                  <c:v>25549</c:v>
                </c:pt>
                <c:pt idx="7">
                  <c:v>10747</c:v>
                </c:pt>
                <c:pt idx="8">
                  <c:v>-20016</c:v>
                </c:pt>
                <c:pt idx="9">
                  <c:v>12636</c:v>
                </c:pt>
                <c:pt idx="10">
                  <c:v>-20157</c:v>
                </c:pt>
                <c:pt idx="11" formatCode="General">
                  <c:v>0</c:v>
                </c:pt>
                <c:pt idx="12">
                  <c:v>27774</c:v>
                </c:pt>
                <c:pt idx="13" formatCode="General">
                  <c:v>0</c:v>
                </c:pt>
                <c:pt idx="14">
                  <c:v>10708</c:v>
                </c:pt>
                <c:pt idx="15" formatCode="General">
                  <c:v>0</c:v>
                </c:pt>
                <c:pt idx="16">
                  <c:v>24505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-53698</c:v>
                </c:pt>
                <c:pt idx="20">
                  <c:v>37092</c:v>
                </c:pt>
                <c:pt idx="21" formatCode="General">
                  <c:v>0</c:v>
                </c:pt>
                <c:pt idx="22" formatCode="General">
                  <c:v>0</c:v>
                </c:pt>
                <c:pt idx="23">
                  <c:v>23398</c:v>
                </c:pt>
                <c:pt idx="24">
                  <c:v>-13164</c:v>
                </c:pt>
                <c:pt idx="25" formatCode="General">
                  <c:v>0</c:v>
                </c:pt>
                <c:pt idx="26">
                  <c:v>11377</c:v>
                </c:pt>
                <c:pt idx="27" formatCode="General">
                  <c:v>0</c:v>
                </c:pt>
                <c:pt idx="28">
                  <c:v>10198</c:v>
                </c:pt>
                <c:pt idx="29" formatCode="General">
                  <c:v>0</c:v>
                </c:pt>
                <c:pt idx="30" formatCode="General">
                  <c:v>0</c:v>
                </c:pt>
                <c:pt idx="31">
                  <c:v>-10572</c:v>
                </c:pt>
                <c:pt idx="32" formatCode="General">
                  <c:v>0</c:v>
                </c:pt>
                <c:pt idx="33">
                  <c:v>-12011</c:v>
                </c:pt>
                <c:pt idx="34">
                  <c:v>11055</c:v>
                </c:pt>
                <c:pt idx="35" formatCode="General">
                  <c:v>0</c:v>
                </c:pt>
                <c:pt idx="36" formatCode="General">
                  <c:v>0</c:v>
                </c:pt>
                <c:pt idx="37">
                  <c:v>14568</c:v>
                </c:pt>
                <c:pt idx="38" formatCode="General">
                  <c:v>0</c:v>
                </c:pt>
                <c:pt idx="39">
                  <c:v>-15122</c:v>
                </c:pt>
                <c:pt idx="40">
                  <c:v>-22652</c:v>
                </c:pt>
                <c:pt idx="41">
                  <c:v>11154</c:v>
                </c:pt>
                <c:pt idx="42" formatCode="General">
                  <c:v>0</c:v>
                </c:pt>
                <c:pt idx="43" formatCode="General">
                  <c:v>0</c:v>
                </c:pt>
                <c:pt idx="44" formatCode="General">
                  <c:v>0</c:v>
                </c:pt>
                <c:pt idx="45">
                  <c:v>10736</c:v>
                </c:pt>
                <c:pt idx="46">
                  <c:v>2446</c:v>
                </c:pt>
                <c:pt idx="47">
                  <c:v>-25891</c:v>
                </c:pt>
                <c:pt idx="48">
                  <c:v>10032</c:v>
                </c:pt>
                <c:pt idx="49">
                  <c:v>44874</c:v>
                </c:pt>
                <c:pt idx="50">
                  <c:v>-24361</c:v>
                </c:pt>
                <c:pt idx="51" formatCode="General">
                  <c:v>0</c:v>
                </c:pt>
                <c:pt idx="52">
                  <c:v>18259</c:v>
                </c:pt>
                <c:pt idx="53">
                  <c:v>-12102</c:v>
                </c:pt>
                <c:pt idx="54">
                  <c:v>33965</c:v>
                </c:pt>
                <c:pt idx="55">
                  <c:v>-41357</c:v>
                </c:pt>
                <c:pt idx="56">
                  <c:v>-19821</c:v>
                </c:pt>
                <c:pt idx="57" formatCode="General">
                  <c:v>0</c:v>
                </c:pt>
                <c:pt idx="58">
                  <c:v>30021</c:v>
                </c:pt>
                <c:pt idx="59">
                  <c:v>-10478</c:v>
                </c:pt>
                <c:pt idx="60">
                  <c:v>49483</c:v>
                </c:pt>
                <c:pt idx="61" formatCode="General">
                  <c:v>0</c:v>
                </c:pt>
                <c:pt idx="62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FC-4C3C-849B-D8EEBD98DBC6}"/>
            </c:ext>
          </c:extLst>
        </c:ser>
        <c:ser>
          <c:idx val="2"/>
          <c:order val="2"/>
          <c:tx>
            <c:strRef>
              <c:f>sp_hist_daily!$D$1</c:f>
              <c:strCache>
                <c:ptCount val="1"/>
                <c:pt idx="0">
                  <c:v>Apple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sp_hist_daily!$A$2:$A$64</c:f>
              <c:numCache>
                <c:formatCode>m/d/yyyy</c:formatCode>
                <c:ptCount val="63"/>
                <c:pt idx="0">
                  <c:v>44021</c:v>
                </c:pt>
                <c:pt idx="1">
                  <c:v>44020</c:v>
                </c:pt>
                <c:pt idx="2">
                  <c:v>44019</c:v>
                </c:pt>
                <c:pt idx="3">
                  <c:v>44018</c:v>
                </c:pt>
                <c:pt idx="4">
                  <c:v>44014</c:v>
                </c:pt>
                <c:pt idx="5">
                  <c:v>44013</c:v>
                </c:pt>
                <c:pt idx="6">
                  <c:v>44012</c:v>
                </c:pt>
                <c:pt idx="7">
                  <c:v>44011</c:v>
                </c:pt>
                <c:pt idx="8">
                  <c:v>44008</c:v>
                </c:pt>
                <c:pt idx="9">
                  <c:v>44007</c:v>
                </c:pt>
                <c:pt idx="10">
                  <c:v>44006</c:v>
                </c:pt>
                <c:pt idx="11">
                  <c:v>44005</c:v>
                </c:pt>
                <c:pt idx="12">
                  <c:v>44004</c:v>
                </c:pt>
                <c:pt idx="13">
                  <c:v>44001</c:v>
                </c:pt>
                <c:pt idx="14">
                  <c:v>44000</c:v>
                </c:pt>
                <c:pt idx="15">
                  <c:v>43999</c:v>
                </c:pt>
                <c:pt idx="16">
                  <c:v>43998</c:v>
                </c:pt>
                <c:pt idx="17">
                  <c:v>43997</c:v>
                </c:pt>
                <c:pt idx="18">
                  <c:v>43994</c:v>
                </c:pt>
                <c:pt idx="19">
                  <c:v>43993</c:v>
                </c:pt>
                <c:pt idx="20">
                  <c:v>43992</c:v>
                </c:pt>
                <c:pt idx="21">
                  <c:v>43991</c:v>
                </c:pt>
                <c:pt idx="22">
                  <c:v>43990</c:v>
                </c:pt>
                <c:pt idx="23">
                  <c:v>43987</c:v>
                </c:pt>
                <c:pt idx="24">
                  <c:v>43986</c:v>
                </c:pt>
                <c:pt idx="25">
                  <c:v>43985</c:v>
                </c:pt>
                <c:pt idx="26">
                  <c:v>43984</c:v>
                </c:pt>
                <c:pt idx="27">
                  <c:v>43983</c:v>
                </c:pt>
                <c:pt idx="28">
                  <c:v>43980</c:v>
                </c:pt>
                <c:pt idx="29">
                  <c:v>43979</c:v>
                </c:pt>
                <c:pt idx="30">
                  <c:v>43978</c:v>
                </c:pt>
                <c:pt idx="31">
                  <c:v>43977</c:v>
                </c:pt>
                <c:pt idx="32">
                  <c:v>43973</c:v>
                </c:pt>
                <c:pt idx="33">
                  <c:v>43972</c:v>
                </c:pt>
                <c:pt idx="34">
                  <c:v>43971</c:v>
                </c:pt>
                <c:pt idx="35">
                  <c:v>43970</c:v>
                </c:pt>
                <c:pt idx="36">
                  <c:v>43969</c:v>
                </c:pt>
                <c:pt idx="37">
                  <c:v>43966</c:v>
                </c:pt>
                <c:pt idx="38">
                  <c:v>43965</c:v>
                </c:pt>
                <c:pt idx="39">
                  <c:v>43964</c:v>
                </c:pt>
                <c:pt idx="40">
                  <c:v>43963</c:v>
                </c:pt>
                <c:pt idx="41">
                  <c:v>43962</c:v>
                </c:pt>
                <c:pt idx="42">
                  <c:v>43959</c:v>
                </c:pt>
                <c:pt idx="43">
                  <c:v>43958</c:v>
                </c:pt>
                <c:pt idx="44">
                  <c:v>43957</c:v>
                </c:pt>
                <c:pt idx="45">
                  <c:v>43956</c:v>
                </c:pt>
                <c:pt idx="46">
                  <c:v>43955</c:v>
                </c:pt>
                <c:pt idx="47">
                  <c:v>43952</c:v>
                </c:pt>
                <c:pt idx="48">
                  <c:v>43951</c:v>
                </c:pt>
                <c:pt idx="49">
                  <c:v>43950</c:v>
                </c:pt>
                <c:pt idx="50">
                  <c:v>43949</c:v>
                </c:pt>
                <c:pt idx="51">
                  <c:v>43948</c:v>
                </c:pt>
                <c:pt idx="52">
                  <c:v>43945</c:v>
                </c:pt>
                <c:pt idx="53">
                  <c:v>43944</c:v>
                </c:pt>
                <c:pt idx="54">
                  <c:v>43943</c:v>
                </c:pt>
                <c:pt idx="55">
                  <c:v>43942</c:v>
                </c:pt>
                <c:pt idx="56">
                  <c:v>43941</c:v>
                </c:pt>
                <c:pt idx="57">
                  <c:v>43938</c:v>
                </c:pt>
                <c:pt idx="58">
                  <c:v>43937</c:v>
                </c:pt>
                <c:pt idx="59">
                  <c:v>43936</c:v>
                </c:pt>
                <c:pt idx="60">
                  <c:v>43935</c:v>
                </c:pt>
                <c:pt idx="61">
                  <c:v>43934</c:v>
                </c:pt>
                <c:pt idx="62">
                  <c:v>43930</c:v>
                </c:pt>
              </c:numCache>
            </c:numRef>
          </c:cat>
          <c:val>
            <c:numRef>
              <c:f>sp_hist_daily!$D$2:$D$64</c:f>
              <c:numCache>
                <c:formatCode>#,##0</c:formatCode>
                <c:ptCount val="63"/>
                <c:pt idx="0" formatCode="General">
                  <c:v>0</c:v>
                </c:pt>
                <c:pt idx="1">
                  <c:v>2329</c:v>
                </c:pt>
                <c:pt idx="2" formatCode="General">
                  <c:v>0</c:v>
                </c:pt>
                <c:pt idx="3">
                  <c:v>2675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>
                  <c:v>23047</c:v>
                </c:pt>
                <c:pt idx="8">
                  <c:v>-30726</c:v>
                </c:pt>
                <c:pt idx="9">
                  <c:v>13276</c:v>
                </c:pt>
                <c:pt idx="10">
                  <c:v>-17652</c:v>
                </c:pt>
                <c:pt idx="11">
                  <c:v>21345</c:v>
                </c:pt>
                <c:pt idx="12">
                  <c:v>26164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>
                  <c:v>26502</c:v>
                </c:pt>
                <c:pt idx="17">
                  <c:v>12367</c:v>
                </c:pt>
                <c:pt idx="18" formatCode="General">
                  <c:v>0</c:v>
                </c:pt>
                <c:pt idx="19">
                  <c:v>-4801</c:v>
                </c:pt>
                <c:pt idx="20">
                  <c:v>25727</c:v>
                </c:pt>
                <c:pt idx="21">
                  <c:v>31578</c:v>
                </c:pt>
                <c:pt idx="22" formatCode="General">
                  <c:v>0</c:v>
                </c:pt>
                <c:pt idx="23">
                  <c:v>28481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>
                  <c:v>12298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 formatCode="General">
                  <c:v>0</c:v>
                </c:pt>
                <c:pt idx="34">
                  <c:v>19448</c:v>
                </c:pt>
                <c:pt idx="35" formatCode="General">
                  <c:v>0</c:v>
                </c:pt>
                <c:pt idx="36">
                  <c:v>23561</c:v>
                </c:pt>
                <c:pt idx="37" formatCode="General">
                  <c:v>0</c:v>
                </c:pt>
                <c:pt idx="38" formatCode="General">
                  <c:v>0</c:v>
                </c:pt>
                <c:pt idx="39">
                  <c:v>-12074</c:v>
                </c:pt>
                <c:pt idx="40">
                  <c:v>-11428</c:v>
                </c:pt>
                <c:pt idx="41">
                  <c:v>15735</c:v>
                </c:pt>
                <c:pt idx="42">
                  <c:v>21038</c:v>
                </c:pt>
                <c:pt idx="43">
                  <c:v>10345</c:v>
                </c:pt>
                <c:pt idx="44">
                  <c:v>10317</c:v>
                </c:pt>
                <c:pt idx="45">
                  <c:v>15009</c:v>
                </c:pt>
                <c:pt idx="46">
                  <c:v>14149</c:v>
                </c:pt>
                <c:pt idx="47">
                  <c:v>-16099</c:v>
                </c:pt>
                <c:pt idx="48">
                  <c:v>21096</c:v>
                </c:pt>
                <c:pt idx="49">
                  <c:v>32845</c:v>
                </c:pt>
                <c:pt idx="50">
                  <c:v>-16209</c:v>
                </c:pt>
                <c:pt idx="51" formatCode="General">
                  <c:v>0</c:v>
                </c:pt>
                <c:pt idx="52">
                  <c:v>2887</c:v>
                </c:pt>
                <c:pt idx="53" formatCode="General">
                  <c:v>0</c:v>
                </c:pt>
                <c:pt idx="54">
                  <c:v>28804</c:v>
                </c:pt>
                <c:pt idx="55">
                  <c:v>-3091</c:v>
                </c:pt>
                <c:pt idx="56">
                  <c:v>-20757</c:v>
                </c:pt>
                <c:pt idx="57">
                  <c:v>-13569</c:v>
                </c:pt>
                <c:pt idx="58" formatCode="General">
                  <c:v>0</c:v>
                </c:pt>
                <c:pt idx="59" formatCode="General">
                  <c:v>0</c:v>
                </c:pt>
                <c:pt idx="60">
                  <c:v>50503</c:v>
                </c:pt>
                <c:pt idx="61">
                  <c:v>19628</c:v>
                </c:pt>
                <c:pt idx="62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FC-4C3C-849B-D8EEBD98DBC6}"/>
            </c:ext>
          </c:extLst>
        </c:ser>
        <c:ser>
          <c:idx val="3"/>
          <c:order val="3"/>
          <c:tx>
            <c:strRef>
              <c:f>sp_hist_daily!$E$1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sp_hist_daily!$A$2:$A$64</c:f>
              <c:numCache>
                <c:formatCode>m/d/yyyy</c:formatCode>
                <c:ptCount val="63"/>
                <c:pt idx="0">
                  <c:v>44021</c:v>
                </c:pt>
                <c:pt idx="1">
                  <c:v>44020</c:v>
                </c:pt>
                <c:pt idx="2">
                  <c:v>44019</c:v>
                </c:pt>
                <c:pt idx="3">
                  <c:v>44018</c:v>
                </c:pt>
                <c:pt idx="4">
                  <c:v>44014</c:v>
                </c:pt>
                <c:pt idx="5">
                  <c:v>44013</c:v>
                </c:pt>
                <c:pt idx="6">
                  <c:v>44012</c:v>
                </c:pt>
                <c:pt idx="7">
                  <c:v>44011</c:v>
                </c:pt>
                <c:pt idx="8">
                  <c:v>44008</c:v>
                </c:pt>
                <c:pt idx="9">
                  <c:v>44007</c:v>
                </c:pt>
                <c:pt idx="10">
                  <c:v>44006</c:v>
                </c:pt>
                <c:pt idx="11">
                  <c:v>44005</c:v>
                </c:pt>
                <c:pt idx="12">
                  <c:v>44004</c:v>
                </c:pt>
                <c:pt idx="13">
                  <c:v>44001</c:v>
                </c:pt>
                <c:pt idx="14">
                  <c:v>44000</c:v>
                </c:pt>
                <c:pt idx="15">
                  <c:v>43999</c:v>
                </c:pt>
                <c:pt idx="16">
                  <c:v>43998</c:v>
                </c:pt>
                <c:pt idx="17">
                  <c:v>43997</c:v>
                </c:pt>
                <c:pt idx="18">
                  <c:v>43994</c:v>
                </c:pt>
                <c:pt idx="19">
                  <c:v>43993</c:v>
                </c:pt>
                <c:pt idx="20">
                  <c:v>43992</c:v>
                </c:pt>
                <c:pt idx="21">
                  <c:v>43991</c:v>
                </c:pt>
                <c:pt idx="22">
                  <c:v>43990</c:v>
                </c:pt>
                <c:pt idx="23">
                  <c:v>43987</c:v>
                </c:pt>
                <c:pt idx="24">
                  <c:v>43986</c:v>
                </c:pt>
                <c:pt idx="25">
                  <c:v>43985</c:v>
                </c:pt>
                <c:pt idx="26">
                  <c:v>43984</c:v>
                </c:pt>
                <c:pt idx="27">
                  <c:v>43983</c:v>
                </c:pt>
                <c:pt idx="28">
                  <c:v>43980</c:v>
                </c:pt>
                <c:pt idx="29">
                  <c:v>43979</c:v>
                </c:pt>
                <c:pt idx="30">
                  <c:v>43978</c:v>
                </c:pt>
                <c:pt idx="31">
                  <c:v>43977</c:v>
                </c:pt>
                <c:pt idx="32">
                  <c:v>43973</c:v>
                </c:pt>
                <c:pt idx="33">
                  <c:v>43972</c:v>
                </c:pt>
                <c:pt idx="34">
                  <c:v>43971</c:v>
                </c:pt>
                <c:pt idx="35">
                  <c:v>43970</c:v>
                </c:pt>
                <c:pt idx="36">
                  <c:v>43969</c:v>
                </c:pt>
                <c:pt idx="37">
                  <c:v>43966</c:v>
                </c:pt>
                <c:pt idx="38">
                  <c:v>43965</c:v>
                </c:pt>
                <c:pt idx="39">
                  <c:v>43964</c:v>
                </c:pt>
                <c:pt idx="40">
                  <c:v>43963</c:v>
                </c:pt>
                <c:pt idx="41">
                  <c:v>43962</c:v>
                </c:pt>
                <c:pt idx="42">
                  <c:v>43959</c:v>
                </c:pt>
                <c:pt idx="43">
                  <c:v>43958</c:v>
                </c:pt>
                <c:pt idx="44">
                  <c:v>43957</c:v>
                </c:pt>
                <c:pt idx="45">
                  <c:v>43956</c:v>
                </c:pt>
                <c:pt idx="46">
                  <c:v>43955</c:v>
                </c:pt>
                <c:pt idx="47">
                  <c:v>43952</c:v>
                </c:pt>
                <c:pt idx="48">
                  <c:v>43951</c:v>
                </c:pt>
                <c:pt idx="49">
                  <c:v>43950</c:v>
                </c:pt>
                <c:pt idx="50">
                  <c:v>43949</c:v>
                </c:pt>
                <c:pt idx="51">
                  <c:v>43948</c:v>
                </c:pt>
                <c:pt idx="52">
                  <c:v>43945</c:v>
                </c:pt>
                <c:pt idx="53">
                  <c:v>43944</c:v>
                </c:pt>
                <c:pt idx="54">
                  <c:v>43943</c:v>
                </c:pt>
                <c:pt idx="55">
                  <c:v>43942</c:v>
                </c:pt>
                <c:pt idx="56">
                  <c:v>43941</c:v>
                </c:pt>
                <c:pt idx="57">
                  <c:v>43938</c:v>
                </c:pt>
                <c:pt idx="58">
                  <c:v>43937</c:v>
                </c:pt>
                <c:pt idx="59">
                  <c:v>43936</c:v>
                </c:pt>
                <c:pt idx="60">
                  <c:v>43935</c:v>
                </c:pt>
                <c:pt idx="61">
                  <c:v>43934</c:v>
                </c:pt>
                <c:pt idx="62">
                  <c:v>43930</c:v>
                </c:pt>
              </c:numCache>
            </c:numRef>
          </c:cat>
          <c:val>
            <c:numRef>
              <c:f>sp_hist_daily!$E$2:$E$64</c:f>
              <c:numCache>
                <c:formatCode>#,##0</c:formatCode>
                <c:ptCount val="63"/>
                <c:pt idx="0" formatCode="General">
                  <c:v>0</c:v>
                </c:pt>
                <c:pt idx="1">
                  <c:v>11293</c:v>
                </c:pt>
                <c:pt idx="2" formatCode="General">
                  <c:v>0</c:v>
                </c:pt>
                <c:pt idx="3">
                  <c:v>29389</c:v>
                </c:pt>
                <c:pt idx="4">
                  <c:v>-17386</c:v>
                </c:pt>
                <c:pt idx="5">
                  <c:v>46153</c:v>
                </c:pt>
                <c:pt idx="6">
                  <c:v>29142</c:v>
                </c:pt>
                <c:pt idx="7">
                  <c:v>21103</c:v>
                </c:pt>
                <c:pt idx="8">
                  <c:v>-83164</c:v>
                </c:pt>
                <c:pt idx="9" formatCode="General">
                  <c:v>0</c:v>
                </c:pt>
                <c:pt idx="10">
                  <c:v>-33933</c:v>
                </c:pt>
                <c:pt idx="11">
                  <c:v>12624</c:v>
                </c:pt>
                <c:pt idx="12" formatCode="General">
                  <c:v>0</c:v>
                </c:pt>
                <c:pt idx="13">
                  <c:v>12079</c:v>
                </c:pt>
                <c:pt idx="14" formatCode="General">
                  <c:v>0</c:v>
                </c:pt>
                <c:pt idx="15" formatCode="General">
                  <c:v>0</c:v>
                </c:pt>
                <c:pt idx="16">
                  <c:v>13548</c:v>
                </c:pt>
                <c:pt idx="17">
                  <c:v>17149</c:v>
                </c:pt>
                <c:pt idx="18">
                  <c:v>18491</c:v>
                </c:pt>
                <c:pt idx="19">
                  <c:v>-51958</c:v>
                </c:pt>
                <c:pt idx="20" formatCode="General">
                  <c:v>0</c:v>
                </c:pt>
                <c:pt idx="21">
                  <c:v>31417</c:v>
                </c:pt>
                <c:pt idx="22" formatCode="General">
                  <c:v>0</c:v>
                </c:pt>
                <c:pt idx="23">
                  <c:v>19798</c:v>
                </c:pt>
                <c:pt idx="24">
                  <c:v>-16814</c:v>
                </c:pt>
                <c:pt idx="25" formatCode="General">
                  <c:v>0</c:v>
                </c:pt>
                <c:pt idx="26" formatCode="General">
                  <c:v>0</c:v>
                </c:pt>
                <c:pt idx="27">
                  <c:v>30299</c:v>
                </c:pt>
                <c:pt idx="28" formatCode="General">
                  <c:v>0</c:v>
                </c:pt>
                <c:pt idx="29">
                  <c:v>-1606</c:v>
                </c:pt>
                <c:pt idx="30">
                  <c:v>-13178</c:v>
                </c:pt>
                <c:pt idx="31">
                  <c:v>-11536</c:v>
                </c:pt>
                <c:pt idx="32">
                  <c:v>15212</c:v>
                </c:pt>
                <c:pt idx="33" formatCode="General">
                  <c:v>0</c:v>
                </c:pt>
                <c:pt idx="34">
                  <c:v>60356</c:v>
                </c:pt>
                <c:pt idx="35">
                  <c:v>17309</c:v>
                </c:pt>
                <c:pt idx="36">
                  <c:v>10954</c:v>
                </c:pt>
                <c:pt idx="37">
                  <c:v>1968</c:v>
                </c:pt>
                <c:pt idx="38" formatCode="General">
                  <c:v>0</c:v>
                </c:pt>
                <c:pt idx="39">
                  <c:v>-23798</c:v>
                </c:pt>
                <c:pt idx="40">
                  <c:v>-14448</c:v>
                </c:pt>
                <c:pt idx="41" formatCode="General">
                  <c:v>0</c:v>
                </c:pt>
                <c:pt idx="42" formatCode="General">
                  <c:v>0</c:v>
                </c:pt>
                <c:pt idx="43">
                  <c:v>13383</c:v>
                </c:pt>
                <c:pt idx="44" formatCode="General">
                  <c:v>0</c:v>
                </c:pt>
                <c:pt idx="45" formatCode="General">
                  <c:v>0</c:v>
                </c:pt>
                <c:pt idx="46">
                  <c:v>14782</c:v>
                </c:pt>
                <c:pt idx="47">
                  <c:v>-11919</c:v>
                </c:pt>
                <c:pt idx="48">
                  <c:v>54174</c:v>
                </c:pt>
                <c:pt idx="49">
                  <c:v>6167</c:v>
                </c:pt>
                <c:pt idx="50">
                  <c:v>-2448</c:v>
                </c:pt>
                <c:pt idx="51">
                  <c:v>-13521</c:v>
                </c:pt>
                <c:pt idx="52">
                  <c:v>26684</c:v>
                </c:pt>
                <c:pt idx="53">
                  <c:v>15635</c:v>
                </c:pt>
                <c:pt idx="54">
                  <c:v>67213</c:v>
                </c:pt>
                <c:pt idx="55">
                  <c:v>-41741</c:v>
                </c:pt>
                <c:pt idx="56" formatCode="General">
                  <c:v>0</c:v>
                </c:pt>
                <c:pt idx="57">
                  <c:v>16965</c:v>
                </c:pt>
                <c:pt idx="58" formatCode="General">
                  <c:v>0</c:v>
                </c:pt>
                <c:pt idx="59" formatCode="General">
                  <c:v>0</c:v>
                </c:pt>
                <c:pt idx="60">
                  <c:v>19337</c:v>
                </c:pt>
                <c:pt idx="61" formatCode="General">
                  <c:v>0</c:v>
                </c:pt>
                <c:pt idx="62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FC-4C3C-849B-D8EEBD98DBC6}"/>
            </c:ext>
          </c:extLst>
        </c:ser>
        <c:ser>
          <c:idx val="4"/>
          <c:order val="4"/>
          <c:tx>
            <c:strRef>
              <c:f>sp_hist_daily!$F$1</c:f>
              <c:strCache>
                <c:ptCount val="1"/>
                <c:pt idx="0">
                  <c:v>Amazon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sp_hist_daily!$A$2:$A$64</c:f>
              <c:numCache>
                <c:formatCode>m/d/yyyy</c:formatCode>
                <c:ptCount val="63"/>
                <c:pt idx="0">
                  <c:v>44021</c:v>
                </c:pt>
                <c:pt idx="1">
                  <c:v>44020</c:v>
                </c:pt>
                <c:pt idx="2">
                  <c:v>44019</c:v>
                </c:pt>
                <c:pt idx="3">
                  <c:v>44018</c:v>
                </c:pt>
                <c:pt idx="4">
                  <c:v>44014</c:v>
                </c:pt>
                <c:pt idx="5">
                  <c:v>44013</c:v>
                </c:pt>
                <c:pt idx="6">
                  <c:v>44012</c:v>
                </c:pt>
                <c:pt idx="7">
                  <c:v>44011</c:v>
                </c:pt>
                <c:pt idx="8">
                  <c:v>44008</c:v>
                </c:pt>
                <c:pt idx="9">
                  <c:v>44007</c:v>
                </c:pt>
                <c:pt idx="10">
                  <c:v>44006</c:v>
                </c:pt>
                <c:pt idx="11">
                  <c:v>44005</c:v>
                </c:pt>
                <c:pt idx="12">
                  <c:v>44004</c:v>
                </c:pt>
                <c:pt idx="13">
                  <c:v>44001</c:v>
                </c:pt>
                <c:pt idx="14">
                  <c:v>44000</c:v>
                </c:pt>
                <c:pt idx="15">
                  <c:v>43999</c:v>
                </c:pt>
                <c:pt idx="16">
                  <c:v>43998</c:v>
                </c:pt>
                <c:pt idx="17">
                  <c:v>43997</c:v>
                </c:pt>
                <c:pt idx="18">
                  <c:v>43994</c:v>
                </c:pt>
                <c:pt idx="19">
                  <c:v>43993</c:v>
                </c:pt>
                <c:pt idx="20">
                  <c:v>43992</c:v>
                </c:pt>
                <c:pt idx="21">
                  <c:v>43991</c:v>
                </c:pt>
                <c:pt idx="22">
                  <c:v>43990</c:v>
                </c:pt>
                <c:pt idx="23">
                  <c:v>43987</c:v>
                </c:pt>
                <c:pt idx="24">
                  <c:v>43986</c:v>
                </c:pt>
                <c:pt idx="25">
                  <c:v>43985</c:v>
                </c:pt>
                <c:pt idx="26">
                  <c:v>43984</c:v>
                </c:pt>
                <c:pt idx="27">
                  <c:v>43983</c:v>
                </c:pt>
                <c:pt idx="28">
                  <c:v>43980</c:v>
                </c:pt>
                <c:pt idx="29">
                  <c:v>43979</c:v>
                </c:pt>
                <c:pt idx="30">
                  <c:v>43978</c:v>
                </c:pt>
                <c:pt idx="31">
                  <c:v>43977</c:v>
                </c:pt>
                <c:pt idx="32">
                  <c:v>43973</c:v>
                </c:pt>
                <c:pt idx="33">
                  <c:v>43972</c:v>
                </c:pt>
                <c:pt idx="34">
                  <c:v>43971</c:v>
                </c:pt>
                <c:pt idx="35">
                  <c:v>43970</c:v>
                </c:pt>
                <c:pt idx="36">
                  <c:v>43969</c:v>
                </c:pt>
                <c:pt idx="37">
                  <c:v>43966</c:v>
                </c:pt>
                <c:pt idx="38">
                  <c:v>43965</c:v>
                </c:pt>
                <c:pt idx="39">
                  <c:v>43964</c:v>
                </c:pt>
                <c:pt idx="40">
                  <c:v>43963</c:v>
                </c:pt>
                <c:pt idx="41">
                  <c:v>43962</c:v>
                </c:pt>
                <c:pt idx="42">
                  <c:v>43959</c:v>
                </c:pt>
                <c:pt idx="43">
                  <c:v>43958</c:v>
                </c:pt>
                <c:pt idx="44">
                  <c:v>43957</c:v>
                </c:pt>
                <c:pt idx="45">
                  <c:v>43956</c:v>
                </c:pt>
                <c:pt idx="46">
                  <c:v>43955</c:v>
                </c:pt>
                <c:pt idx="47">
                  <c:v>43952</c:v>
                </c:pt>
                <c:pt idx="48">
                  <c:v>43951</c:v>
                </c:pt>
                <c:pt idx="49">
                  <c:v>43950</c:v>
                </c:pt>
                <c:pt idx="50">
                  <c:v>43949</c:v>
                </c:pt>
                <c:pt idx="51">
                  <c:v>43948</c:v>
                </c:pt>
                <c:pt idx="52">
                  <c:v>43945</c:v>
                </c:pt>
                <c:pt idx="53">
                  <c:v>43944</c:v>
                </c:pt>
                <c:pt idx="54">
                  <c:v>43943</c:v>
                </c:pt>
                <c:pt idx="55">
                  <c:v>43942</c:v>
                </c:pt>
                <c:pt idx="56">
                  <c:v>43941</c:v>
                </c:pt>
                <c:pt idx="57">
                  <c:v>43938</c:v>
                </c:pt>
                <c:pt idx="58">
                  <c:v>43937</c:v>
                </c:pt>
                <c:pt idx="59">
                  <c:v>43936</c:v>
                </c:pt>
                <c:pt idx="60">
                  <c:v>43935</c:v>
                </c:pt>
                <c:pt idx="61">
                  <c:v>43934</c:v>
                </c:pt>
                <c:pt idx="62">
                  <c:v>43930</c:v>
                </c:pt>
              </c:numCache>
            </c:numRef>
          </c:cat>
          <c:val>
            <c:numRef>
              <c:f>sp_hist_daily!$F$2:$F$64</c:f>
              <c:numCache>
                <c:formatCode>#,##0</c:formatCode>
                <c:ptCount val="63"/>
                <c:pt idx="0">
                  <c:v>32949</c:v>
                </c:pt>
                <c:pt idx="1">
                  <c:v>26996</c:v>
                </c:pt>
                <c:pt idx="2">
                  <c:v>-18619</c:v>
                </c:pt>
                <c:pt idx="3">
                  <c:v>5769</c:v>
                </c:pt>
                <c:pt idx="4" formatCode="General">
                  <c:v>0</c:v>
                </c:pt>
                <c:pt idx="5">
                  <c:v>43453</c:v>
                </c:pt>
                <c:pt idx="6">
                  <c:v>29265</c:v>
                </c:pt>
                <c:pt idx="7" formatCode="General">
                  <c:v>0</c:v>
                </c:pt>
                <c:pt idx="8">
                  <c:v>-22403</c:v>
                </c:pt>
                <c:pt idx="9" formatCode="General">
                  <c:v>0</c:v>
                </c:pt>
                <c:pt idx="10">
                  <c:v>-10856</c:v>
                </c:pt>
                <c:pt idx="11">
                  <c:v>18642</c:v>
                </c:pt>
                <c:pt idx="12">
                  <c:v>14508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>
                  <c:v>16555</c:v>
                </c:pt>
                <c:pt idx="17">
                  <c:v>10868</c:v>
                </c:pt>
                <c:pt idx="18" formatCode="General">
                  <c:v>0</c:v>
                </c:pt>
                <c:pt idx="19">
                  <c:v>-33802</c:v>
                </c:pt>
                <c:pt idx="20">
                  <c:v>17913</c:v>
                </c:pt>
                <c:pt idx="21">
                  <c:v>30427</c:v>
                </c:pt>
                <c:pt idx="22">
                  <c:v>16536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>
                  <c:v>11739</c:v>
                </c:pt>
                <c:pt idx="28">
                  <c:v>17188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-20497</c:v>
                </c:pt>
                <c:pt idx="34">
                  <c:v>19846</c:v>
                </c:pt>
                <c:pt idx="35" formatCode="General">
                  <c:v>0</c:v>
                </c:pt>
                <c:pt idx="36" formatCode="General">
                  <c:v>0</c:v>
                </c:pt>
                <c:pt idx="37" formatCode="General">
                  <c:v>0</c:v>
                </c:pt>
                <c:pt idx="38" formatCode="General">
                  <c:v>0</c:v>
                </c:pt>
                <c:pt idx="39" formatCode="General">
                  <c:v>0</c:v>
                </c:pt>
                <c:pt idx="40">
                  <c:v>-21606</c:v>
                </c:pt>
                <c:pt idx="41">
                  <c:v>12351</c:v>
                </c:pt>
                <c:pt idx="42" formatCode="General">
                  <c:v>0</c:v>
                </c:pt>
                <c:pt idx="43" formatCode="General">
                  <c:v>0</c:v>
                </c:pt>
                <c:pt idx="44">
                  <c:v>14436</c:v>
                </c:pt>
                <c:pt idx="45" formatCode="General">
                  <c:v>0</c:v>
                </c:pt>
                <c:pt idx="46">
                  <c:v>13101</c:v>
                </c:pt>
                <c:pt idx="47">
                  <c:v>-75974</c:v>
                </c:pt>
                <c:pt idx="48">
                  <c:v>4269</c:v>
                </c:pt>
                <c:pt idx="49">
                  <c:v>25336</c:v>
                </c:pt>
                <c:pt idx="50">
                  <c:v>-26061</c:v>
                </c:pt>
                <c:pt idx="51">
                  <c:v>-14198</c:v>
                </c:pt>
                <c:pt idx="52" formatCode="General">
                  <c:v>0</c:v>
                </c:pt>
                <c:pt idx="53">
                  <c:v>15215</c:v>
                </c:pt>
                <c:pt idx="54">
                  <c:v>15193</c:v>
                </c:pt>
                <c:pt idx="55">
                  <c:v>-2736</c:v>
                </c:pt>
                <c:pt idx="56" formatCode="General">
                  <c:v>0</c:v>
                </c:pt>
                <c:pt idx="57">
                  <c:v>-13782</c:v>
                </c:pt>
                <c:pt idx="58">
                  <c:v>43555</c:v>
                </c:pt>
                <c:pt idx="59">
                  <c:v>10669</c:v>
                </c:pt>
                <c:pt idx="60">
                  <c:v>52769</c:v>
                </c:pt>
                <c:pt idx="61">
                  <c:v>61735</c:v>
                </c:pt>
                <c:pt idx="62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FC-4C3C-849B-D8EEBD98D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473536"/>
        <c:axId val="365473952"/>
      </c:lineChart>
      <c:dateAx>
        <c:axId val="365473536"/>
        <c:scaling>
          <c:orientation val="minMax"/>
        </c:scaling>
        <c:delete val="0"/>
        <c:axPos val="b"/>
        <c:numFmt formatCode="[$-416]d\-mmm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73952"/>
        <c:crosses val="autoZero"/>
        <c:auto val="1"/>
        <c:lblOffset val="100"/>
        <c:baseTimeUnit val="days"/>
      </c:dateAx>
      <c:valAx>
        <c:axId val="36547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7353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'Train x Val'!$Y$4:$Y$8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'Train x Val'!$Z$4:$Z$8</c:f>
              <c:numCache>
                <c:formatCode>General</c:formatCode>
                <c:ptCount val="5"/>
                <c:pt idx="0">
                  <c:v>0.42880000000000001</c:v>
                </c:pt>
                <c:pt idx="1">
                  <c:v>0.69169999999999998</c:v>
                </c:pt>
                <c:pt idx="2">
                  <c:v>0.90769999999999995</c:v>
                </c:pt>
                <c:pt idx="3">
                  <c:v>0.97760000000000002</c:v>
                </c:pt>
                <c:pt idx="4">
                  <c:v>0.98780000000000001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D-4B74-B65B-406CC2B5DEBF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'Train x Val'!$Y$4:$Y$8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'Train x Val'!$AA$4:$AA$8</c:f>
              <c:numCache>
                <c:formatCode>General</c:formatCode>
                <c:ptCount val="5"/>
                <c:pt idx="0">
                  <c:v>0.66669999999999996</c:v>
                </c:pt>
                <c:pt idx="1">
                  <c:v>0.71430000000000005</c:v>
                </c:pt>
                <c:pt idx="2">
                  <c:v>0.84250000000000003</c:v>
                </c:pt>
                <c:pt idx="3">
                  <c:v>0.94320000000000004</c:v>
                </c:pt>
                <c:pt idx="4">
                  <c:v>0.95320000000000005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D-4B74-B65B-406CC2B5D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7333055"/>
        <c:axId val="1187330559"/>
      </c:lineChart>
      <c:catAx>
        <c:axId val="118733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330559"/>
        <c:crosses val="autoZero"/>
        <c:auto val="1"/>
        <c:lblAlgn val="ctr"/>
        <c:lblOffset val="100"/>
        <c:noMultiLvlLbl val="0"/>
      </c:catAx>
      <c:valAx>
        <c:axId val="1187330559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33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Acurácia Treino</c:v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'Train x Val'!$Y$4:$Y$8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'Train x Val'!$Z$34:$Z$38</c:f>
              <c:numCache>
                <c:formatCode>General</c:formatCode>
                <c:ptCount val="5"/>
                <c:pt idx="0">
                  <c:v>0.65234000000000003</c:v>
                </c:pt>
                <c:pt idx="1">
                  <c:v>0.95233999999999996</c:v>
                </c:pt>
                <c:pt idx="2">
                  <c:v>0.97243000000000002</c:v>
                </c:pt>
                <c:pt idx="3">
                  <c:v>0.99343000000000004</c:v>
                </c:pt>
                <c:pt idx="4">
                  <c:v>0.98423000000000005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68-4CFB-90AC-25E56E72CBDD}"/>
            </c:ext>
          </c:extLst>
        </c:ser>
        <c:ser>
          <c:idx val="1"/>
          <c:order val="1"/>
          <c:tx>
            <c:v>Acurácia Validação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'Train x Val'!$Y$4:$Y$8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'Train x Val'!$AA$34:$AA$38</c:f>
              <c:numCache>
                <c:formatCode>General</c:formatCode>
                <c:ptCount val="5"/>
                <c:pt idx="0">
                  <c:v>0.73450000000000004</c:v>
                </c:pt>
                <c:pt idx="1">
                  <c:v>0.81240000000000001</c:v>
                </c:pt>
                <c:pt idx="2">
                  <c:v>0.89339999999999997</c:v>
                </c:pt>
                <c:pt idx="3">
                  <c:v>0.98529999999999995</c:v>
                </c:pt>
                <c:pt idx="4">
                  <c:v>0.97430000000000005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68-4CFB-90AC-25E56E72C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7333055"/>
        <c:axId val="1187330559"/>
      </c:lineChart>
      <c:catAx>
        <c:axId val="118733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330559"/>
        <c:crosses val="autoZero"/>
        <c:auto val="1"/>
        <c:lblAlgn val="ctr"/>
        <c:lblOffset val="100"/>
        <c:noMultiLvlLbl val="0"/>
      </c:catAx>
      <c:valAx>
        <c:axId val="1187330559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33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S&amp;P500 x Sentimento dos Tweets</a:t>
            </a:r>
            <a:endParaRPr lang="en-US" sz="1400">
              <a:effectLst/>
            </a:endParaRP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Lag 5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9401111111111111"/>
                  <c:y val="-2.0112654320987654E-2"/>
                </c:manualLayout>
              </c:layout>
              <c:numFmt formatCode="#,##0.00" sourceLinked="0"/>
            </c:trendlineLbl>
          </c:trendline>
          <c:xVal>
            <c:numRef>
              <c:f>'LAG5'!$A$2:$A$49</c:f>
              <c:numCache>
                <c:formatCode>General</c:formatCode>
                <c:ptCount val="48"/>
                <c:pt idx="0">
                  <c:v>5</c:v>
                </c:pt>
                <c:pt idx="1">
                  <c:v>8</c:v>
                </c:pt>
                <c:pt idx="2">
                  <c:v>20</c:v>
                </c:pt>
                <c:pt idx="3">
                  <c:v>-11</c:v>
                </c:pt>
                <c:pt idx="4">
                  <c:v>-72</c:v>
                </c:pt>
                <c:pt idx="5">
                  <c:v>32</c:v>
                </c:pt>
                <c:pt idx="6">
                  <c:v>10</c:v>
                </c:pt>
                <c:pt idx="7">
                  <c:v>-4</c:v>
                </c:pt>
                <c:pt idx="8">
                  <c:v>-26</c:v>
                </c:pt>
                <c:pt idx="9">
                  <c:v>30</c:v>
                </c:pt>
                <c:pt idx="10">
                  <c:v>20</c:v>
                </c:pt>
                <c:pt idx="11">
                  <c:v>27</c:v>
                </c:pt>
                <c:pt idx="12">
                  <c:v>7</c:v>
                </c:pt>
                <c:pt idx="13">
                  <c:v>33</c:v>
                </c:pt>
                <c:pt idx="14">
                  <c:v>12</c:v>
                </c:pt>
                <c:pt idx="15">
                  <c:v>19</c:v>
                </c:pt>
                <c:pt idx="16">
                  <c:v>38</c:v>
                </c:pt>
                <c:pt idx="17">
                  <c:v>28</c:v>
                </c:pt>
                <c:pt idx="18">
                  <c:v>-21</c:v>
                </c:pt>
                <c:pt idx="19">
                  <c:v>45</c:v>
                </c:pt>
                <c:pt idx="20">
                  <c:v>29</c:v>
                </c:pt>
                <c:pt idx="21">
                  <c:v>15</c:v>
                </c:pt>
                <c:pt idx="22">
                  <c:v>34</c:v>
                </c:pt>
                <c:pt idx="23">
                  <c:v>72</c:v>
                </c:pt>
                <c:pt idx="24">
                  <c:v>46</c:v>
                </c:pt>
                <c:pt idx="25">
                  <c:v>28</c:v>
                </c:pt>
                <c:pt idx="26">
                  <c:v>0</c:v>
                </c:pt>
                <c:pt idx="27">
                  <c:v>31</c:v>
                </c:pt>
                <c:pt idx="28">
                  <c:v>42</c:v>
                </c:pt>
                <c:pt idx="29">
                  <c:v>2</c:v>
                </c:pt>
                <c:pt idx="30">
                  <c:v>3</c:v>
                </c:pt>
                <c:pt idx="31">
                  <c:v>-9</c:v>
                </c:pt>
                <c:pt idx="32">
                  <c:v>39</c:v>
                </c:pt>
                <c:pt idx="33">
                  <c:v>15</c:v>
                </c:pt>
                <c:pt idx="34">
                  <c:v>13</c:v>
                </c:pt>
                <c:pt idx="35">
                  <c:v>-8</c:v>
                </c:pt>
                <c:pt idx="36">
                  <c:v>8</c:v>
                </c:pt>
                <c:pt idx="37">
                  <c:v>43</c:v>
                </c:pt>
                <c:pt idx="38">
                  <c:v>51</c:v>
                </c:pt>
                <c:pt idx="39">
                  <c:v>35</c:v>
                </c:pt>
                <c:pt idx="40">
                  <c:v>17</c:v>
                </c:pt>
                <c:pt idx="41">
                  <c:v>20</c:v>
                </c:pt>
                <c:pt idx="42">
                  <c:v>43</c:v>
                </c:pt>
                <c:pt idx="43">
                  <c:v>31</c:v>
                </c:pt>
                <c:pt idx="44">
                  <c:v>2</c:v>
                </c:pt>
                <c:pt idx="45">
                  <c:v>17</c:v>
                </c:pt>
                <c:pt idx="46">
                  <c:v>32</c:v>
                </c:pt>
                <c:pt idx="47">
                  <c:v>40</c:v>
                </c:pt>
              </c:numCache>
            </c:numRef>
          </c:xVal>
          <c:yVal>
            <c:numRef>
              <c:f>'LAG5'!$B$2:$B$49</c:f>
              <c:numCache>
                <c:formatCode>General</c:formatCode>
                <c:ptCount val="48"/>
                <c:pt idx="0">
                  <c:v>14.487</c:v>
                </c:pt>
                <c:pt idx="1">
                  <c:v>-10.105</c:v>
                </c:pt>
                <c:pt idx="2">
                  <c:v>30.573</c:v>
                </c:pt>
                <c:pt idx="3">
                  <c:v>-2.2029999999999998</c:v>
                </c:pt>
                <c:pt idx="4">
                  <c:v>0.58169999999999999</c:v>
                </c:pt>
                <c:pt idx="5">
                  <c:v>26.794</c:v>
                </c:pt>
                <c:pt idx="6">
                  <c:v>-17.881</c:v>
                </c:pt>
                <c:pt idx="7">
                  <c:v>-30.675000000000001</c:v>
                </c:pt>
                <c:pt idx="8">
                  <c:v>2.2930000000000001</c:v>
                </c:pt>
                <c:pt idx="9">
                  <c:v>-5.3900000000000003E-2</c:v>
                </c:pt>
                <c:pt idx="10">
                  <c:v>13.917999999999999</c:v>
                </c:pt>
                <c:pt idx="11">
                  <c:v>14.714</c:v>
                </c:pt>
                <c:pt idx="12">
                  <c:v>-0.5242</c:v>
                </c:pt>
                <c:pt idx="13">
                  <c:v>26.584</c:v>
                </c:pt>
                <c:pt idx="14">
                  <c:v>0.42499999999999999</c:v>
                </c:pt>
                <c:pt idx="15">
                  <c:v>0.90410000000000001</c:v>
                </c:pt>
                <c:pt idx="16">
                  <c:v>-0.69789999999999996</c:v>
                </c:pt>
                <c:pt idx="17">
                  <c:v>11.505000000000001</c:v>
                </c:pt>
                <c:pt idx="18">
                  <c:v>16.872</c:v>
                </c:pt>
                <c:pt idx="19">
                  <c:v>-0.21079999999999999</c:v>
                </c:pt>
                <c:pt idx="20">
                  <c:v>0.48120000000000002</c:v>
                </c:pt>
                <c:pt idx="21">
                  <c:v>0.37509999999999999</c:v>
                </c:pt>
                <c:pt idx="22">
                  <c:v>0.82110000000000005</c:v>
                </c:pt>
                <c:pt idx="23">
                  <c:v>13.648999999999999</c:v>
                </c:pt>
                <c:pt idx="24">
                  <c:v>-0.33689999999999998</c:v>
                </c:pt>
                <c:pt idx="25">
                  <c:v>26.212</c:v>
                </c:pt>
                <c:pt idx="26">
                  <c:v>12.042</c:v>
                </c:pt>
                <c:pt idx="27">
                  <c:v>-0.77990000000000004</c:v>
                </c:pt>
                <c:pt idx="28">
                  <c:v>-0.53129999999999999</c:v>
                </c:pt>
                <c:pt idx="29">
                  <c:v>-58.944000000000003</c:v>
                </c:pt>
                <c:pt idx="30">
                  <c:v>0.83120000000000005</c:v>
                </c:pt>
                <c:pt idx="31">
                  <c:v>18.962</c:v>
                </c:pt>
                <c:pt idx="32">
                  <c:v>-0.36</c:v>
                </c:pt>
                <c:pt idx="33">
                  <c:v>5.9400000000000001E-2</c:v>
                </c:pt>
                <c:pt idx="34">
                  <c:v>-0.56489999999999996</c:v>
                </c:pt>
                <c:pt idx="35">
                  <c:v>0.64949999999999997</c:v>
                </c:pt>
                <c:pt idx="36">
                  <c:v>0.43070000000000003</c:v>
                </c:pt>
                <c:pt idx="37">
                  <c:v>-25.855</c:v>
                </c:pt>
                <c:pt idx="38">
                  <c:v>10.959</c:v>
                </c:pt>
                <c:pt idx="39">
                  <c:v>-24.227</c:v>
                </c:pt>
                <c:pt idx="40">
                  <c:v>14.686</c:v>
                </c:pt>
                <c:pt idx="41">
                  <c:v>1.5409999999999999</c:v>
                </c:pt>
                <c:pt idx="42">
                  <c:v>0.50219999999999998</c:v>
                </c:pt>
                <c:pt idx="43">
                  <c:v>0.4541</c:v>
                </c:pt>
                <c:pt idx="44">
                  <c:v>15.882</c:v>
                </c:pt>
                <c:pt idx="45">
                  <c:v>-10.819000000000001</c:v>
                </c:pt>
                <c:pt idx="46">
                  <c:v>0.78280000000000005</c:v>
                </c:pt>
                <c:pt idx="47">
                  <c:v>-0.56440000000000001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F0-43B4-8079-1D488E4FF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2500912"/>
        <c:axId val="1612512144"/>
      </c:scatterChart>
      <c:valAx>
        <c:axId val="161250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Sentimento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12144"/>
        <c:crosses val="autoZero"/>
        <c:crossBetween val="midCat"/>
      </c:valAx>
      <c:valAx>
        <c:axId val="1612512144"/>
        <c:scaling>
          <c:orientation val="minMax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Retornos</a:t>
                </a:r>
                <a:r>
                  <a:rPr lang="en-US" b="1" baseline="0"/>
                  <a:t> Diários (x1000)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00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S&amp;P500 x Sentimento dos Tweets</a:t>
            </a:r>
            <a:endParaRPr lang="en-US" sz="1400">
              <a:effectLst/>
            </a:endParaRP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Lag 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8703703703703704E-3"/>
                  <c:y val="-2.2730555555555556E-2"/>
                </c:manualLayout>
              </c:layout>
              <c:numFmt formatCode="#,##0.00" sourceLinked="0"/>
            </c:trendlineLbl>
          </c:trendline>
          <c:xVal>
            <c:numRef>
              <c:f>'LAG3'!$A$2:$A$49</c:f>
              <c:numCache>
                <c:formatCode>General</c:formatCode>
                <c:ptCount val="48"/>
                <c:pt idx="0">
                  <c:v>-22</c:v>
                </c:pt>
                <c:pt idx="1">
                  <c:v>17</c:v>
                </c:pt>
                <c:pt idx="2">
                  <c:v>11</c:v>
                </c:pt>
                <c:pt idx="3">
                  <c:v>8</c:v>
                </c:pt>
                <c:pt idx="4">
                  <c:v>20</c:v>
                </c:pt>
                <c:pt idx="5">
                  <c:v>-11</c:v>
                </c:pt>
                <c:pt idx="6">
                  <c:v>-27</c:v>
                </c:pt>
                <c:pt idx="7">
                  <c:v>8</c:v>
                </c:pt>
                <c:pt idx="8">
                  <c:v>10</c:v>
                </c:pt>
                <c:pt idx="9">
                  <c:v>-4</c:v>
                </c:pt>
                <c:pt idx="10">
                  <c:v>-26</c:v>
                </c:pt>
                <c:pt idx="11">
                  <c:v>4</c:v>
                </c:pt>
                <c:pt idx="12">
                  <c:v>-8</c:v>
                </c:pt>
                <c:pt idx="13">
                  <c:v>27</c:v>
                </c:pt>
                <c:pt idx="14">
                  <c:v>33</c:v>
                </c:pt>
                <c:pt idx="15">
                  <c:v>8</c:v>
                </c:pt>
                <c:pt idx="16">
                  <c:v>12</c:v>
                </c:pt>
                <c:pt idx="17">
                  <c:v>19</c:v>
                </c:pt>
                <c:pt idx="18">
                  <c:v>38</c:v>
                </c:pt>
                <c:pt idx="19">
                  <c:v>-21</c:v>
                </c:pt>
                <c:pt idx="20">
                  <c:v>-7</c:v>
                </c:pt>
                <c:pt idx="21">
                  <c:v>-30</c:v>
                </c:pt>
                <c:pt idx="22">
                  <c:v>59</c:v>
                </c:pt>
                <c:pt idx="23">
                  <c:v>15</c:v>
                </c:pt>
                <c:pt idx="24">
                  <c:v>34</c:v>
                </c:pt>
                <c:pt idx="25">
                  <c:v>72</c:v>
                </c:pt>
                <c:pt idx="26">
                  <c:v>-11</c:v>
                </c:pt>
                <c:pt idx="27">
                  <c:v>24</c:v>
                </c:pt>
                <c:pt idx="28">
                  <c:v>0</c:v>
                </c:pt>
                <c:pt idx="29">
                  <c:v>31</c:v>
                </c:pt>
                <c:pt idx="30">
                  <c:v>26</c:v>
                </c:pt>
                <c:pt idx="31">
                  <c:v>24</c:v>
                </c:pt>
                <c:pt idx="32">
                  <c:v>3</c:v>
                </c:pt>
                <c:pt idx="33">
                  <c:v>-9</c:v>
                </c:pt>
                <c:pt idx="34">
                  <c:v>39</c:v>
                </c:pt>
                <c:pt idx="35">
                  <c:v>-2</c:v>
                </c:pt>
                <c:pt idx="36">
                  <c:v>-28</c:v>
                </c:pt>
                <c:pt idx="37">
                  <c:v>-8</c:v>
                </c:pt>
                <c:pt idx="38">
                  <c:v>8</c:v>
                </c:pt>
                <c:pt idx="39">
                  <c:v>43</c:v>
                </c:pt>
                <c:pt idx="40">
                  <c:v>73</c:v>
                </c:pt>
                <c:pt idx="41">
                  <c:v>14</c:v>
                </c:pt>
                <c:pt idx="42">
                  <c:v>17</c:v>
                </c:pt>
                <c:pt idx="43">
                  <c:v>20</c:v>
                </c:pt>
                <c:pt idx="44">
                  <c:v>77</c:v>
                </c:pt>
                <c:pt idx="45">
                  <c:v>41</c:v>
                </c:pt>
                <c:pt idx="46">
                  <c:v>2</c:v>
                </c:pt>
                <c:pt idx="47">
                  <c:v>17</c:v>
                </c:pt>
              </c:numCache>
            </c:numRef>
          </c:xVal>
          <c:yVal>
            <c:numRef>
              <c:f>'LAG3'!$B$2:$B$49</c:f>
              <c:numCache>
                <c:formatCode>General</c:formatCode>
                <c:ptCount val="48"/>
                <c:pt idx="0">
                  <c:v>14.487</c:v>
                </c:pt>
                <c:pt idx="1">
                  <c:v>-10.105</c:v>
                </c:pt>
                <c:pt idx="2">
                  <c:v>30.573</c:v>
                </c:pt>
                <c:pt idx="3">
                  <c:v>-2.2029999999999998</c:v>
                </c:pt>
                <c:pt idx="4">
                  <c:v>0.58169999999999999</c:v>
                </c:pt>
                <c:pt idx="5">
                  <c:v>26.794</c:v>
                </c:pt>
                <c:pt idx="6">
                  <c:v>-17.881</c:v>
                </c:pt>
                <c:pt idx="7">
                  <c:v>-30.675000000000001</c:v>
                </c:pt>
                <c:pt idx="8">
                  <c:v>2.2930000000000001</c:v>
                </c:pt>
                <c:pt idx="9">
                  <c:v>-5.3900000000000003E-2</c:v>
                </c:pt>
                <c:pt idx="10">
                  <c:v>13.917999999999999</c:v>
                </c:pt>
                <c:pt idx="11">
                  <c:v>14.714</c:v>
                </c:pt>
                <c:pt idx="12">
                  <c:v>-0.5242</c:v>
                </c:pt>
                <c:pt idx="13">
                  <c:v>26.584</c:v>
                </c:pt>
                <c:pt idx="14">
                  <c:v>0.42499999999999999</c:v>
                </c:pt>
                <c:pt idx="15">
                  <c:v>0.90410000000000001</c:v>
                </c:pt>
                <c:pt idx="16">
                  <c:v>-0.69789999999999996</c:v>
                </c:pt>
                <c:pt idx="17">
                  <c:v>11.505000000000001</c:v>
                </c:pt>
                <c:pt idx="18">
                  <c:v>16.872</c:v>
                </c:pt>
                <c:pt idx="19">
                  <c:v>-0.21079999999999999</c:v>
                </c:pt>
                <c:pt idx="20">
                  <c:v>0.48120000000000002</c:v>
                </c:pt>
                <c:pt idx="21">
                  <c:v>0.37509999999999999</c:v>
                </c:pt>
                <c:pt idx="22">
                  <c:v>0.82110000000000005</c:v>
                </c:pt>
                <c:pt idx="23">
                  <c:v>13.648999999999999</c:v>
                </c:pt>
                <c:pt idx="24">
                  <c:v>-0.33689999999999998</c:v>
                </c:pt>
                <c:pt idx="25">
                  <c:v>26.212</c:v>
                </c:pt>
                <c:pt idx="26">
                  <c:v>12.042</c:v>
                </c:pt>
                <c:pt idx="27">
                  <c:v>-0.77990000000000004</c:v>
                </c:pt>
                <c:pt idx="28">
                  <c:v>-0.53129999999999999</c:v>
                </c:pt>
                <c:pt idx="29">
                  <c:v>-58.944000000000003</c:v>
                </c:pt>
                <c:pt idx="30">
                  <c:v>0.83120000000000005</c:v>
                </c:pt>
                <c:pt idx="31">
                  <c:v>18.962</c:v>
                </c:pt>
                <c:pt idx="32">
                  <c:v>-0.36</c:v>
                </c:pt>
                <c:pt idx="33">
                  <c:v>5.9400000000000001E-2</c:v>
                </c:pt>
                <c:pt idx="34">
                  <c:v>-0.56489999999999996</c:v>
                </c:pt>
                <c:pt idx="35">
                  <c:v>0.64949999999999997</c:v>
                </c:pt>
                <c:pt idx="36">
                  <c:v>0.43070000000000003</c:v>
                </c:pt>
                <c:pt idx="37">
                  <c:v>-25.855</c:v>
                </c:pt>
                <c:pt idx="38">
                  <c:v>10.959</c:v>
                </c:pt>
                <c:pt idx="39">
                  <c:v>-24.227</c:v>
                </c:pt>
                <c:pt idx="40">
                  <c:v>14.686</c:v>
                </c:pt>
                <c:pt idx="41">
                  <c:v>1.5409999999999999</c:v>
                </c:pt>
                <c:pt idx="42">
                  <c:v>0.50219999999999998</c:v>
                </c:pt>
                <c:pt idx="43">
                  <c:v>0.4541</c:v>
                </c:pt>
                <c:pt idx="44">
                  <c:v>15.882</c:v>
                </c:pt>
                <c:pt idx="45">
                  <c:v>-10.819000000000001</c:v>
                </c:pt>
                <c:pt idx="46">
                  <c:v>0.78280000000000005</c:v>
                </c:pt>
                <c:pt idx="47">
                  <c:v>-0.56440000000000001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85-404F-B9DB-85DD8C7AD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2500912"/>
        <c:axId val="1612512144"/>
      </c:scatterChart>
      <c:valAx>
        <c:axId val="1612500912"/>
        <c:scaling>
          <c:orientation val="minMax"/>
          <c:max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Sentimento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12144"/>
        <c:crosses val="autoZero"/>
        <c:crossBetween val="midCat"/>
      </c:valAx>
      <c:valAx>
        <c:axId val="1612512144"/>
        <c:scaling>
          <c:orientation val="minMax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Retornos</a:t>
                </a:r>
                <a:r>
                  <a:rPr lang="en-US" b="1" baseline="0"/>
                  <a:t> Diários (x1000)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00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S&amp;P500 x</a:t>
            </a:r>
            <a:r>
              <a:rPr lang="en-US" b="1" baseline="0"/>
              <a:t> Sentimento dos Tweets</a:t>
            </a: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/>
              <a:t>Lag 1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5739506172839508"/>
                  <c:y val="-4.6678395061728398E-2"/>
                </c:manualLayout>
              </c:layout>
              <c:numFmt formatCode="#,##0.00" sourceLinked="0"/>
            </c:trendlineLbl>
          </c:trendline>
          <c:xVal>
            <c:numRef>
              <c:f>'LAG1'!$A$2:$A$49</c:f>
              <c:numCache>
                <c:formatCode>General</c:formatCode>
                <c:ptCount val="48"/>
                <c:pt idx="0">
                  <c:v>-2</c:v>
                </c:pt>
                <c:pt idx="1">
                  <c:v>5</c:v>
                </c:pt>
                <c:pt idx="2">
                  <c:v>-1</c:v>
                </c:pt>
                <c:pt idx="3">
                  <c:v>17</c:v>
                </c:pt>
                <c:pt idx="4">
                  <c:v>11</c:v>
                </c:pt>
                <c:pt idx="5">
                  <c:v>8</c:v>
                </c:pt>
                <c:pt idx="6">
                  <c:v>-72</c:v>
                </c:pt>
                <c:pt idx="7">
                  <c:v>32</c:v>
                </c:pt>
                <c:pt idx="8">
                  <c:v>-27</c:v>
                </c:pt>
                <c:pt idx="9">
                  <c:v>8</c:v>
                </c:pt>
                <c:pt idx="10">
                  <c:v>10</c:v>
                </c:pt>
                <c:pt idx="11">
                  <c:v>30</c:v>
                </c:pt>
                <c:pt idx="12">
                  <c:v>20</c:v>
                </c:pt>
                <c:pt idx="13">
                  <c:v>4</c:v>
                </c:pt>
                <c:pt idx="14">
                  <c:v>27</c:v>
                </c:pt>
                <c:pt idx="15">
                  <c:v>7</c:v>
                </c:pt>
                <c:pt idx="16">
                  <c:v>33</c:v>
                </c:pt>
                <c:pt idx="17">
                  <c:v>8</c:v>
                </c:pt>
                <c:pt idx="18">
                  <c:v>12</c:v>
                </c:pt>
                <c:pt idx="19">
                  <c:v>38</c:v>
                </c:pt>
                <c:pt idx="20">
                  <c:v>28</c:v>
                </c:pt>
                <c:pt idx="21">
                  <c:v>45</c:v>
                </c:pt>
                <c:pt idx="22">
                  <c:v>29</c:v>
                </c:pt>
                <c:pt idx="23">
                  <c:v>-30</c:v>
                </c:pt>
                <c:pt idx="24">
                  <c:v>59</c:v>
                </c:pt>
                <c:pt idx="25">
                  <c:v>15</c:v>
                </c:pt>
                <c:pt idx="26">
                  <c:v>46</c:v>
                </c:pt>
                <c:pt idx="27">
                  <c:v>28</c:v>
                </c:pt>
                <c:pt idx="28">
                  <c:v>-11</c:v>
                </c:pt>
                <c:pt idx="29">
                  <c:v>24</c:v>
                </c:pt>
                <c:pt idx="30">
                  <c:v>42</c:v>
                </c:pt>
                <c:pt idx="31">
                  <c:v>2</c:v>
                </c:pt>
                <c:pt idx="32">
                  <c:v>26</c:v>
                </c:pt>
                <c:pt idx="33">
                  <c:v>24</c:v>
                </c:pt>
                <c:pt idx="34">
                  <c:v>3</c:v>
                </c:pt>
                <c:pt idx="35">
                  <c:v>15</c:v>
                </c:pt>
                <c:pt idx="36">
                  <c:v>13</c:v>
                </c:pt>
                <c:pt idx="37">
                  <c:v>-2</c:v>
                </c:pt>
                <c:pt idx="38">
                  <c:v>-28</c:v>
                </c:pt>
                <c:pt idx="39">
                  <c:v>-8</c:v>
                </c:pt>
                <c:pt idx="40">
                  <c:v>51</c:v>
                </c:pt>
                <c:pt idx="41">
                  <c:v>35</c:v>
                </c:pt>
                <c:pt idx="42">
                  <c:v>73</c:v>
                </c:pt>
                <c:pt idx="43">
                  <c:v>14</c:v>
                </c:pt>
                <c:pt idx="44">
                  <c:v>31</c:v>
                </c:pt>
                <c:pt idx="45">
                  <c:v>62</c:v>
                </c:pt>
                <c:pt idx="46">
                  <c:v>77</c:v>
                </c:pt>
                <c:pt idx="47">
                  <c:v>41</c:v>
                </c:pt>
              </c:numCache>
            </c:numRef>
          </c:xVal>
          <c:yVal>
            <c:numRef>
              <c:f>'LAG1'!$B$2:$B$49</c:f>
              <c:numCache>
                <c:formatCode>General</c:formatCode>
                <c:ptCount val="48"/>
                <c:pt idx="0">
                  <c:v>14.487</c:v>
                </c:pt>
                <c:pt idx="1">
                  <c:v>-10.105</c:v>
                </c:pt>
                <c:pt idx="2">
                  <c:v>30.573</c:v>
                </c:pt>
                <c:pt idx="3">
                  <c:v>-2.2029999999999998</c:v>
                </c:pt>
                <c:pt idx="4">
                  <c:v>0.58169999999999999</c:v>
                </c:pt>
                <c:pt idx="5">
                  <c:v>26.794</c:v>
                </c:pt>
                <c:pt idx="6">
                  <c:v>-17.881</c:v>
                </c:pt>
                <c:pt idx="7">
                  <c:v>-30.675000000000001</c:v>
                </c:pt>
                <c:pt idx="8">
                  <c:v>2.2930000000000001</c:v>
                </c:pt>
                <c:pt idx="9">
                  <c:v>-5.3900000000000003E-2</c:v>
                </c:pt>
                <c:pt idx="10">
                  <c:v>13.917999999999999</c:v>
                </c:pt>
                <c:pt idx="11">
                  <c:v>14.714</c:v>
                </c:pt>
                <c:pt idx="12">
                  <c:v>-0.5242</c:v>
                </c:pt>
                <c:pt idx="13">
                  <c:v>26.584</c:v>
                </c:pt>
                <c:pt idx="14">
                  <c:v>0.42499999999999999</c:v>
                </c:pt>
                <c:pt idx="15">
                  <c:v>0.90410000000000001</c:v>
                </c:pt>
                <c:pt idx="16">
                  <c:v>-0.69789999999999996</c:v>
                </c:pt>
                <c:pt idx="17">
                  <c:v>11.505000000000001</c:v>
                </c:pt>
                <c:pt idx="18">
                  <c:v>16.872</c:v>
                </c:pt>
                <c:pt idx="19">
                  <c:v>-0.21079999999999999</c:v>
                </c:pt>
                <c:pt idx="20">
                  <c:v>0.48120000000000002</c:v>
                </c:pt>
                <c:pt idx="21">
                  <c:v>0.37509999999999999</c:v>
                </c:pt>
                <c:pt idx="22">
                  <c:v>0.82110000000000005</c:v>
                </c:pt>
                <c:pt idx="23">
                  <c:v>13.648999999999999</c:v>
                </c:pt>
                <c:pt idx="24">
                  <c:v>-0.33689999999999998</c:v>
                </c:pt>
                <c:pt idx="25">
                  <c:v>26.212</c:v>
                </c:pt>
                <c:pt idx="26">
                  <c:v>12.042</c:v>
                </c:pt>
                <c:pt idx="27">
                  <c:v>-0.77990000000000004</c:v>
                </c:pt>
                <c:pt idx="28">
                  <c:v>-0.53129999999999999</c:v>
                </c:pt>
                <c:pt idx="29">
                  <c:v>-58.944000000000003</c:v>
                </c:pt>
                <c:pt idx="30">
                  <c:v>0.83120000000000005</c:v>
                </c:pt>
                <c:pt idx="31">
                  <c:v>18.962</c:v>
                </c:pt>
                <c:pt idx="32">
                  <c:v>-0.36</c:v>
                </c:pt>
                <c:pt idx="33">
                  <c:v>5.9400000000000001E-2</c:v>
                </c:pt>
                <c:pt idx="34">
                  <c:v>-0.56489999999999996</c:v>
                </c:pt>
                <c:pt idx="35">
                  <c:v>0.64949999999999997</c:v>
                </c:pt>
                <c:pt idx="36">
                  <c:v>0.43070000000000003</c:v>
                </c:pt>
                <c:pt idx="37">
                  <c:v>-25.855</c:v>
                </c:pt>
                <c:pt idx="38">
                  <c:v>10.959</c:v>
                </c:pt>
                <c:pt idx="39">
                  <c:v>-24.227</c:v>
                </c:pt>
                <c:pt idx="40">
                  <c:v>14.686</c:v>
                </c:pt>
                <c:pt idx="41">
                  <c:v>1.5409999999999999</c:v>
                </c:pt>
                <c:pt idx="42">
                  <c:v>0.50219999999999998</c:v>
                </c:pt>
                <c:pt idx="43">
                  <c:v>0.4541</c:v>
                </c:pt>
                <c:pt idx="44">
                  <c:v>15.882</c:v>
                </c:pt>
                <c:pt idx="45">
                  <c:v>-10.819000000000001</c:v>
                </c:pt>
                <c:pt idx="46">
                  <c:v>0.78280000000000005</c:v>
                </c:pt>
                <c:pt idx="47">
                  <c:v>-0.56440000000000001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CA-4CA2-A0C3-A89E9B826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2500912"/>
        <c:axId val="1612512144"/>
      </c:scatterChart>
      <c:valAx>
        <c:axId val="161250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Sentimento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12144"/>
        <c:crosses val="autoZero"/>
        <c:crossBetween val="midCat"/>
      </c:valAx>
      <c:valAx>
        <c:axId val="1612512144"/>
        <c:scaling>
          <c:orientation val="minMax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Retornos</a:t>
                </a:r>
                <a:r>
                  <a:rPr lang="en-US" b="1" baseline="0"/>
                  <a:t> Diários (x1000)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00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S&amp;P500 x Sentimento dos Tweets</a:t>
            </a: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Lag 0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555740740740742"/>
                  <c:y val="0.2009104938271605"/>
                </c:manualLayout>
              </c:layout>
              <c:numFmt formatCode="#,##0.00" sourceLinked="0"/>
            </c:trendlineLbl>
          </c:trendline>
          <c:xVal>
            <c:numRef>
              <c:f>LAG0!$A$2:$A$49</c:f>
              <c:numCache>
                <c:formatCode>General</c:formatCode>
                <c:ptCount val="48"/>
                <c:pt idx="0">
                  <c:v>-52</c:v>
                </c:pt>
                <c:pt idx="1">
                  <c:v>9</c:v>
                </c:pt>
                <c:pt idx="2">
                  <c:v>5</c:v>
                </c:pt>
                <c:pt idx="3">
                  <c:v>-1</c:v>
                </c:pt>
                <c:pt idx="4">
                  <c:v>17</c:v>
                </c:pt>
                <c:pt idx="5">
                  <c:v>11</c:v>
                </c:pt>
                <c:pt idx="6">
                  <c:v>-11</c:v>
                </c:pt>
                <c:pt idx="7">
                  <c:v>-72</c:v>
                </c:pt>
                <c:pt idx="8">
                  <c:v>32</c:v>
                </c:pt>
                <c:pt idx="9">
                  <c:v>-27</c:v>
                </c:pt>
                <c:pt idx="10">
                  <c:v>8</c:v>
                </c:pt>
                <c:pt idx="11">
                  <c:v>-26</c:v>
                </c:pt>
                <c:pt idx="12">
                  <c:v>30</c:v>
                </c:pt>
                <c:pt idx="13">
                  <c:v>20</c:v>
                </c:pt>
                <c:pt idx="14">
                  <c:v>-8</c:v>
                </c:pt>
                <c:pt idx="15">
                  <c:v>27</c:v>
                </c:pt>
                <c:pt idx="16">
                  <c:v>7</c:v>
                </c:pt>
                <c:pt idx="17">
                  <c:v>33</c:v>
                </c:pt>
                <c:pt idx="18">
                  <c:v>8</c:v>
                </c:pt>
                <c:pt idx="19">
                  <c:v>19</c:v>
                </c:pt>
                <c:pt idx="20">
                  <c:v>38</c:v>
                </c:pt>
                <c:pt idx="21">
                  <c:v>-7</c:v>
                </c:pt>
                <c:pt idx="22">
                  <c:v>45</c:v>
                </c:pt>
                <c:pt idx="23">
                  <c:v>29</c:v>
                </c:pt>
                <c:pt idx="24">
                  <c:v>-30</c:v>
                </c:pt>
                <c:pt idx="25">
                  <c:v>59</c:v>
                </c:pt>
                <c:pt idx="26">
                  <c:v>72</c:v>
                </c:pt>
                <c:pt idx="27">
                  <c:v>46</c:v>
                </c:pt>
                <c:pt idx="28">
                  <c:v>28</c:v>
                </c:pt>
                <c:pt idx="29">
                  <c:v>-11</c:v>
                </c:pt>
                <c:pt idx="30">
                  <c:v>31</c:v>
                </c:pt>
                <c:pt idx="31">
                  <c:v>42</c:v>
                </c:pt>
                <c:pt idx="32">
                  <c:v>2</c:v>
                </c:pt>
                <c:pt idx="33">
                  <c:v>26</c:v>
                </c:pt>
                <c:pt idx="34">
                  <c:v>24</c:v>
                </c:pt>
                <c:pt idx="35">
                  <c:v>39</c:v>
                </c:pt>
                <c:pt idx="36">
                  <c:v>15</c:v>
                </c:pt>
                <c:pt idx="37">
                  <c:v>13</c:v>
                </c:pt>
                <c:pt idx="38">
                  <c:v>-2</c:v>
                </c:pt>
                <c:pt idx="39">
                  <c:v>-28</c:v>
                </c:pt>
                <c:pt idx="40">
                  <c:v>43</c:v>
                </c:pt>
                <c:pt idx="41">
                  <c:v>51</c:v>
                </c:pt>
                <c:pt idx="42">
                  <c:v>35</c:v>
                </c:pt>
                <c:pt idx="43">
                  <c:v>73</c:v>
                </c:pt>
                <c:pt idx="44">
                  <c:v>43</c:v>
                </c:pt>
                <c:pt idx="45">
                  <c:v>31</c:v>
                </c:pt>
                <c:pt idx="46">
                  <c:v>62</c:v>
                </c:pt>
                <c:pt idx="47">
                  <c:v>77</c:v>
                </c:pt>
              </c:numCache>
            </c:numRef>
          </c:xVal>
          <c:yVal>
            <c:numRef>
              <c:f>LAG0!$B$2:$B$49</c:f>
              <c:numCache>
                <c:formatCode>General</c:formatCode>
                <c:ptCount val="48"/>
                <c:pt idx="0">
                  <c:v>14.487</c:v>
                </c:pt>
                <c:pt idx="1">
                  <c:v>-10.105</c:v>
                </c:pt>
                <c:pt idx="2">
                  <c:v>30.573</c:v>
                </c:pt>
                <c:pt idx="3">
                  <c:v>-2.2029999999999998</c:v>
                </c:pt>
                <c:pt idx="4">
                  <c:v>0.58169999999999999</c:v>
                </c:pt>
                <c:pt idx="5">
                  <c:v>26.794</c:v>
                </c:pt>
                <c:pt idx="6">
                  <c:v>-17.881</c:v>
                </c:pt>
                <c:pt idx="7">
                  <c:v>-30.675000000000001</c:v>
                </c:pt>
                <c:pt idx="8">
                  <c:v>2.2930000000000001</c:v>
                </c:pt>
                <c:pt idx="9">
                  <c:v>-5.3900000000000003E-2</c:v>
                </c:pt>
                <c:pt idx="10">
                  <c:v>13.917999999999999</c:v>
                </c:pt>
                <c:pt idx="11">
                  <c:v>14.714</c:v>
                </c:pt>
                <c:pt idx="12">
                  <c:v>-0.5242</c:v>
                </c:pt>
                <c:pt idx="13">
                  <c:v>26.584</c:v>
                </c:pt>
                <c:pt idx="14">
                  <c:v>0.42499999999999999</c:v>
                </c:pt>
                <c:pt idx="15">
                  <c:v>0.90410000000000001</c:v>
                </c:pt>
                <c:pt idx="16">
                  <c:v>-0.69789999999999996</c:v>
                </c:pt>
                <c:pt idx="17">
                  <c:v>11.505000000000001</c:v>
                </c:pt>
                <c:pt idx="18">
                  <c:v>16.872</c:v>
                </c:pt>
                <c:pt idx="19">
                  <c:v>-0.21079999999999999</c:v>
                </c:pt>
                <c:pt idx="20">
                  <c:v>0.48120000000000002</c:v>
                </c:pt>
                <c:pt idx="21">
                  <c:v>0.37509999999999999</c:v>
                </c:pt>
                <c:pt idx="22">
                  <c:v>0.82110000000000005</c:v>
                </c:pt>
                <c:pt idx="23">
                  <c:v>13.648999999999999</c:v>
                </c:pt>
                <c:pt idx="24">
                  <c:v>-0.33689999999999998</c:v>
                </c:pt>
                <c:pt idx="25">
                  <c:v>26.212</c:v>
                </c:pt>
                <c:pt idx="26">
                  <c:v>12.042</c:v>
                </c:pt>
                <c:pt idx="27">
                  <c:v>-0.77990000000000004</c:v>
                </c:pt>
                <c:pt idx="28">
                  <c:v>-0.53129999999999999</c:v>
                </c:pt>
                <c:pt idx="29">
                  <c:v>-58.944000000000003</c:v>
                </c:pt>
                <c:pt idx="30">
                  <c:v>0.83120000000000005</c:v>
                </c:pt>
                <c:pt idx="31">
                  <c:v>18.962</c:v>
                </c:pt>
                <c:pt idx="32">
                  <c:v>-0.36</c:v>
                </c:pt>
                <c:pt idx="33">
                  <c:v>5.9400000000000001E-2</c:v>
                </c:pt>
                <c:pt idx="34">
                  <c:v>-0.56489999999999996</c:v>
                </c:pt>
                <c:pt idx="35">
                  <c:v>0.64949999999999997</c:v>
                </c:pt>
                <c:pt idx="36">
                  <c:v>0.43070000000000003</c:v>
                </c:pt>
                <c:pt idx="37">
                  <c:v>-25.855</c:v>
                </c:pt>
                <c:pt idx="38">
                  <c:v>10.959</c:v>
                </c:pt>
                <c:pt idx="39">
                  <c:v>-24.227</c:v>
                </c:pt>
                <c:pt idx="40">
                  <c:v>14.686</c:v>
                </c:pt>
                <c:pt idx="41">
                  <c:v>1.5409999999999999</c:v>
                </c:pt>
                <c:pt idx="42">
                  <c:v>0.50219999999999998</c:v>
                </c:pt>
                <c:pt idx="43">
                  <c:v>0.4541</c:v>
                </c:pt>
                <c:pt idx="44">
                  <c:v>15.882</c:v>
                </c:pt>
                <c:pt idx="45">
                  <c:v>-10.819000000000001</c:v>
                </c:pt>
                <c:pt idx="46">
                  <c:v>0.78280000000000005</c:v>
                </c:pt>
                <c:pt idx="47">
                  <c:v>-0.56440000000000001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91-422C-B86A-030D296CB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2500912"/>
        <c:axId val="1612512144"/>
      </c:scatterChart>
      <c:valAx>
        <c:axId val="161250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Sentimento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12144"/>
        <c:crosses val="autoZero"/>
        <c:crossBetween val="midCat"/>
      </c:valAx>
      <c:valAx>
        <c:axId val="1612512144"/>
        <c:scaling>
          <c:orientation val="minMax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Retornos</a:t>
                </a:r>
                <a:r>
                  <a:rPr lang="en-US" b="1" baseline="0"/>
                  <a:t> Diários (x1000)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00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MERCADO!$P$4</cx:f>
        <cx:lvl ptCount="1"/>
      </cx:strDim>
      <cx:numDim type="val">
        <cx:f dir="row">MERCADO!$Q$5:$T$5</cx:f>
        <cx:lvl ptCount="4" formatCode="Geral">
          <cx:pt idx="0">0.40000000000000002</cx:pt>
          <cx:pt idx="1">0.46999999999999997</cx:pt>
          <cx:pt idx="2">0.45000000000000001</cx:pt>
          <cx:pt idx="3">0.44</cx:pt>
        </cx:lvl>
      </cx:numDim>
    </cx:data>
    <cx:data id="1">
      <cx:strDim type="cat">
        <cx:f dir="row">MERCADO!$P$4</cx:f>
        <cx:lvl ptCount="1"/>
      </cx:strDim>
      <cx:numDim type="val">
        <cx:f dir="row">MERCADO!$Q$6:$T$6</cx:f>
        <cx:lvl ptCount="4" formatCode="Geral">
          <cx:pt idx="0">0.41999999999999998</cx:pt>
          <cx:pt idx="1">0.47999999999999998</cx:pt>
          <cx:pt idx="2">0.45000000000000001</cx:pt>
          <cx:pt idx="3">0.5</cx:pt>
        </cx:lvl>
      </cx:numDim>
    </cx:data>
    <cx:data id="2">
      <cx:strDim type="cat">
        <cx:f dir="row">MERCADO!$P$4</cx:f>
        <cx:lvl ptCount="1"/>
      </cx:strDim>
      <cx:numDim type="val">
        <cx:f dir="row">MERCADO!$Q$7:$T$7</cx:f>
        <cx:lvl ptCount="4" formatCode="Geral">
          <cx:pt idx="0">0.40999999999999998</cx:pt>
          <cx:pt idx="1">0.5</cx:pt>
          <cx:pt idx="2">0.47999999999999998</cx:pt>
          <cx:pt idx="3">0.65000000000000002</cx:pt>
        </cx:lvl>
      </cx:numDim>
    </cx:data>
    <cx:data id="3">
      <cx:strDim type="cat">
        <cx:f dir="row">MERCADO!$P$4</cx:f>
        <cx:lvl ptCount="1"/>
      </cx:strDim>
      <cx:numDim type="val">
        <cx:f dir="row">MERCADO!$Q$8:$T$8</cx:f>
        <cx:lvl ptCount="4" formatCode="Geral">
          <cx:pt idx="0">0.94999999999999996</cx:pt>
          <cx:pt idx="1">0.97999999999999998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boxWhisker" uniqueId="{72FBC572-719B-4D6D-BC8A-831A9833A3F7}">
          <cx:tx>
            <cx:txData>
              <cx:f>MERCADO!$P$5</cx:f>
              <cx:v>NB</cx:v>
            </cx:txData>
          </cx:tx>
          <cx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4EE8C0C-E558-4B04-A69D-BB47EF202F26}">
          <cx:tx>
            <cx:txData>
              <cx:f>MERCADO!$P$6</cx:f>
              <cx:v>SVC</cx:v>
            </cx:txData>
          </cx:tx>
          <cx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EB33A81D-347D-4525-ACE1-16D64298CC7E}">
          <cx:tx>
            <cx:txData>
              <cx:f>MERCADO!$P$7</cx:f>
              <cx:v>GRU</cx:v>
            </cx:txData>
          </cx:tx>
          <cx:spPr>
            <a:solidFill>
              <a:schemeClr val="bg1">
                <a:lumMod val="75000"/>
              </a:schemeClr>
            </a:solidFill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ECFE0353-280D-4804-9306-1E14C73D597C}">
          <cx:tx>
            <cx:txData>
              <cx:f>MERCADO!$P$8</cx:f>
              <cx:v>BERT</cx:v>
            </cx:txData>
          </cx:tx>
          <cx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"/>
        <cx:tickLabels/>
      </cx:axis>
      <cx:axis id="1">
        <cx:valScaling max="1" min="0.40000000000000002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(KHEDR et al., 2017): </a:t>
            </a:r>
            <a:r>
              <a:rPr lang="en-US" dirty="0"/>
              <a:t>Yahoo Inc, Microsoft Corporation MSFT and Facebook Inc (FB Inc) – </a:t>
            </a:r>
            <a:r>
              <a:rPr lang="en-US" dirty="0" err="1"/>
              <a:t>Notícias</a:t>
            </a:r>
            <a:br>
              <a:rPr lang="en-US" dirty="0"/>
            </a:br>
            <a:r>
              <a:rPr lang="it-IT" dirty="0"/>
              <a:t>(LI et al., 2014): </a:t>
            </a:r>
            <a:r>
              <a:rPr lang="en-US" dirty="0"/>
              <a:t>100 companies listed in China Securities Index (CSI 100).4 – News – TF-IDF. </a:t>
            </a:r>
            <a:r>
              <a:rPr lang="en-US" dirty="0" err="1"/>
              <a:t>Comparação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com/</a:t>
            </a:r>
            <a:r>
              <a:rPr lang="en-US" dirty="0" err="1"/>
              <a:t>sem</a:t>
            </a:r>
            <a:r>
              <a:rPr lang="en-US" dirty="0"/>
              <a:t> Mood e com/</a:t>
            </a:r>
            <a:r>
              <a:rPr lang="en-US" dirty="0" err="1"/>
              <a:t>sem</a:t>
            </a:r>
            <a:r>
              <a:rPr lang="en-US" dirty="0"/>
              <a:t> stocks prices. Mood negative </a:t>
            </a:r>
            <a:r>
              <a:rPr lang="en-US" dirty="0" err="1"/>
              <a:t>foi</a:t>
            </a:r>
            <a:r>
              <a:rPr lang="en-US" dirty="0"/>
              <a:t> o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ajudou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(KRAUS; FEUERRIEGEL, 2017):  </a:t>
            </a: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nominais</a:t>
            </a:r>
            <a:r>
              <a:rPr lang="en-US" dirty="0"/>
              <a:t>, excess e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movimento</a:t>
            </a:r>
            <a:r>
              <a:rPr lang="en-US" dirty="0"/>
              <a:t>. LSTM sempre </a:t>
            </a:r>
            <a:r>
              <a:rPr lang="en-US" dirty="0" err="1"/>
              <a:t>melhor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que com embedding </a:t>
            </a:r>
            <a:r>
              <a:rPr lang="en-US" dirty="0" err="1"/>
              <a:t>regressao</a:t>
            </a:r>
            <a:r>
              <a:rPr lang="en-US" dirty="0"/>
              <a:t> fico </a:t>
            </a:r>
            <a:r>
              <a:rPr lang="en-US" dirty="0" err="1"/>
              <a:t>pior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br>
              <a:rPr lang="en-US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VACA AMARELA</a:t>
            </a:r>
          </a:p>
          <a:p>
            <a:r>
              <a:rPr lang="pt-BR" dirty="0"/>
              <a:t>VACA E AMARELA DEVEM SER MAIS ESPECIFICOS E NÃO VAO APARECER EM TODOS</a:t>
            </a:r>
          </a:p>
          <a:p>
            <a:r>
              <a:rPr lang="pt-BR" dirty="0"/>
              <a:t>UMA PODE APARECER EM TODOS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4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developed by researchers at Stanford University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Word2Vec é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rapido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5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6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7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https://towardsdatascience.com/bert-explained-state-of-the-art-language-model-for-nlp-f8b21a9b6270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5411" y="59436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411" y="1882963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 rot="19313680">
            <a:off x="-2038809" y="-880187"/>
            <a:ext cx="7494166" cy="46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2448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729" y="116107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83094" y="9165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9858" y="1724106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0809" y="261190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0581" y="439756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38069" y="374083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32573" y="2870275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34242" y="198128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24858" y="117376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7242" y="6356350"/>
            <a:ext cx="2620421" cy="365125"/>
          </a:xfrm>
        </p:spPr>
        <p:txBody>
          <a:bodyPr/>
          <a:lstStyle>
            <a:lvl1pPr algn="ctr"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6BA21-6712-04FA-4ACB-46BF2461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36929" y="4654740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BB005-B95E-3031-E1B9-BE0B5C05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84" y="5648825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ACF7837-91C5-AFCA-622B-97362747C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96305" y="348609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B82617D0-1EF3-4E9E-63DB-D4AF1DBB3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3135" y="539211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385" y="6356349"/>
            <a:ext cx="2539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5647996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701" r:id="rId9"/>
    <p:sldLayoutId id="2147483672" r:id="rId10"/>
    <p:sldLayoutId id="2147483699" r:id="rId11"/>
    <p:sldLayoutId id="2147483671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dx.doi.org/10.21227/g8vy-5w61" TargetMode="Externa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468-036X.2013.12007.x" TargetMode="External"/><Relationship Id="rId2" Type="http://schemas.openxmlformats.org/officeDocument/2006/relationships/hyperlink" Target="https://www.ijircst.org-/view%20abstract.php?year=vol=9primary=QVJULTYwMw==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ciencedirect.com/science/article/pii/S0167923616301191" TargetMode="External"/><Relationship Id="rId4" Type="http://schemas.openxmlformats.org/officeDocument/2006/relationships/hyperlink" Target="http://dx.doi.org/10.2139/ssrn.3180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599" y="1086678"/>
            <a:ext cx="7980799" cy="1607894"/>
          </a:xfrm>
        </p:spPr>
        <p:txBody>
          <a:bodyPr/>
          <a:lstStyle/>
          <a:p>
            <a:pPr algn="ctr"/>
            <a:r>
              <a:rPr lang="pt-BR" sz="2800" b="1" dirty="0">
                <a:latin typeface="Arial" panose="020B0604020202020204" pitchFamily="34" charset="0"/>
              </a:rPr>
              <a:t>p</a:t>
            </a:r>
            <a:r>
              <a:rPr lang="pt-BR" sz="2800" b="1" i="0" dirty="0">
                <a:effectLst/>
                <a:latin typeface="Arial" panose="020B0604020202020204" pitchFamily="34" charset="0"/>
              </a:rPr>
              <a:t>ROJETO E AVALIaçãO DE MéTODOS DE ANÁLISE DE SENTIMENTO PARA APOIO À DECISÃO DE COMPRA E VENDA DE ATIVOS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113" y="3051838"/>
            <a:ext cx="4941770" cy="7874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IGOR AMÂNCIO MACHADO DIAS</a:t>
            </a:r>
          </a:p>
          <a:p>
            <a:pPr algn="ctr"/>
            <a:r>
              <a:rPr lang="en-US" dirty="0"/>
              <a:t>igor.dias@ga.ita.br</a:t>
            </a:r>
          </a:p>
        </p:txBody>
      </p:sp>
      <p:pic>
        <p:nvPicPr>
          <p:cNvPr id="1026" name="Picture 2" descr="ITA Logo – Instituto Tecnológico de Aeronáutica Logo – PNG e Vetor –  Download de Logo">
            <a:extLst>
              <a:ext uri="{FF2B5EF4-FFF2-40B4-BE49-F238E27FC236}">
                <a16:creationId xmlns:a16="http://schemas.microsoft.com/office/drawing/2014/main" id="{2F379E34-A0F3-C370-BCA9-0894357E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60" y="174151"/>
            <a:ext cx="1523999" cy="58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E2CA0F7-2A25-F213-A6B1-B4BD94585083}"/>
              </a:ext>
            </a:extLst>
          </p:cNvPr>
          <p:cNvSpPr txBox="1">
            <a:spLocks/>
          </p:cNvSpPr>
          <p:nvPr/>
        </p:nvSpPr>
        <p:spPr>
          <a:xfrm>
            <a:off x="7615513" y="5433391"/>
            <a:ext cx="4941770" cy="112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ORIENTADOR</a:t>
            </a:r>
          </a:p>
          <a:p>
            <a:pPr algn="ctr"/>
            <a:r>
              <a:rPr lang="en-US" dirty="0"/>
              <a:t>CARLOS HENRIQUE QUARTUCCI FORSTER </a:t>
            </a:r>
          </a:p>
          <a:p>
            <a:pPr algn="ctr"/>
            <a:r>
              <a:rPr lang="en-US" dirty="0"/>
              <a:t>carlos.forster@gp.ita.br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3E2FF95-7A03-439C-B1C7-2507CE26B86A}"/>
              </a:ext>
            </a:extLst>
          </p:cNvPr>
          <p:cNvSpPr txBox="1">
            <a:spLocks/>
          </p:cNvSpPr>
          <p:nvPr/>
        </p:nvSpPr>
        <p:spPr>
          <a:xfrm>
            <a:off x="0" y="5433391"/>
            <a:ext cx="4941770" cy="112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TRABALHO DE GRADUAÇÃO 2</a:t>
            </a:r>
          </a:p>
          <a:p>
            <a:pPr algn="ctr"/>
            <a:r>
              <a:rPr lang="en-US" dirty="0"/>
              <a:t>INSTITUTO TECNOLÓGICO DE AERONÁUTICA</a:t>
            </a:r>
          </a:p>
          <a:p>
            <a:pPr algn="ctr"/>
            <a:r>
              <a:rPr lang="en-US" dirty="0"/>
              <a:t>07 DE NOVEMBRO DE 2022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PROCESSAMENTO DE LINGUAGEM NATURAL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9F2D-A217-5FE2-F828-5641BE3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365E-6751-5AF5-B6C4-F7A931A18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3BCD6-8E06-7B96-E321-B7E1C6EC15E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E5C2-77B3-4384-FC97-6D76534F7A3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B276D-9055-9B95-7F6B-EC4292E7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40" y="4824188"/>
            <a:ext cx="3720599" cy="462927"/>
          </a:xfrm>
        </p:spPr>
        <p:txBody>
          <a:bodyPr/>
          <a:lstStyle/>
          <a:p>
            <a:r>
              <a:rPr lang="pt-BR" dirty="0"/>
              <a:t>Limpeza dos dados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72281-6716-E72A-71E0-E2D7AF22316D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pt-BR" dirty="0"/>
              <a:t>Retirada de ruídos textuais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C32F4-1B09-9190-7B31-68FA4630F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35700" y="4824188"/>
            <a:ext cx="3720598" cy="462927"/>
          </a:xfrm>
        </p:spPr>
        <p:txBody>
          <a:bodyPr/>
          <a:lstStyle/>
          <a:p>
            <a:r>
              <a:rPr lang="pt-BR" dirty="0"/>
              <a:t>Pre-processamento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463055-5D6B-D22D-93D2-157CBE6A58C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pt-BR" dirty="0"/>
              <a:t>Representação textual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D784B2-69E3-20F5-C69B-79C5B6EB1B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47359" y="4824188"/>
            <a:ext cx="3720599" cy="462927"/>
          </a:xfrm>
        </p:spPr>
        <p:txBody>
          <a:bodyPr/>
          <a:lstStyle/>
          <a:p>
            <a:r>
              <a:rPr lang="pt-BR" dirty="0"/>
              <a:t>Modelos classificatórios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5F8582-DDED-2698-70FC-D9ACB8D8DB16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pt-BR" dirty="0"/>
              <a:t>Classificação de sentimento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D4BEA60-F5A8-E69B-1568-806FF600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371F92D-6626-C721-CBAA-A1BB62E2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3BFDA1-EBCB-3A5C-9F3F-96B5FE2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7D45-1807-F42F-6FB6-B86CE12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LIMPEZA DE DADOS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CDE5-89D2-646B-F20F-D03DC671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9628" y="2631363"/>
            <a:ext cx="5417194" cy="78892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pt-BR" dirty="0"/>
              <a:t>Separação de partes do texto em unidades menores – tokens. Baseando-se em palavras, caracteres e </a:t>
            </a:r>
            <a:r>
              <a:rPr lang="pt-BR" dirty="0" err="1"/>
              <a:t>subpalavras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A108C-D35C-F426-366B-E24D9864F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9627" y="3823579"/>
            <a:ext cx="5417194" cy="78892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r>
              <a:rPr lang="pt-BR" dirty="0"/>
              <a:t>Remoção de ruídos textuais, retirando preposições, pronomes, artigos </a:t>
            </a:r>
            <a:r>
              <a:rPr lang="pt-BR" dirty="0" err="1"/>
              <a:t>etc</a:t>
            </a:r>
            <a:r>
              <a:rPr lang="pt-BR" dirty="0"/>
              <a:t> que não trazem grandes ganhos informacionais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ED49C-2C71-2363-4F76-7A0EBB02C6B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99628" y="5026123"/>
            <a:ext cx="5417194" cy="78892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pt-BR" dirty="0"/>
              <a:t>Padronização de palavras, levando em consideração o contexto das palavras. Exemplo: “Melhor”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“Bom”</a:t>
            </a:r>
            <a:endParaRPr lang="pt-B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D164AD7-480E-324F-4479-A1D52148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F55BFA-F4E1-D5F9-B71F-A4394AED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FCE59C-0D8A-DDB0-925D-557E18F1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816B6-59B8-B798-43D2-3E5F1607844A}"/>
              </a:ext>
            </a:extLst>
          </p:cNvPr>
          <p:cNvCxnSpPr/>
          <p:nvPr/>
        </p:nvCxnSpPr>
        <p:spPr>
          <a:xfrm>
            <a:off x="436821" y="2509660"/>
            <a:ext cx="8280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5A356E9-EBB7-5122-4F8F-EFAD9AB96AD0}"/>
              </a:ext>
            </a:extLst>
          </p:cNvPr>
          <p:cNvSpPr txBox="1">
            <a:spLocks/>
          </p:cNvSpPr>
          <p:nvPr/>
        </p:nvSpPr>
        <p:spPr>
          <a:xfrm>
            <a:off x="436821" y="2130746"/>
            <a:ext cx="8280000" cy="3576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padrão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6302C4-F014-8E90-12F8-67D66543AA59}"/>
              </a:ext>
            </a:extLst>
          </p:cNvPr>
          <p:cNvSpPr txBox="1">
            <a:spLocks/>
          </p:cNvSpPr>
          <p:nvPr/>
        </p:nvSpPr>
        <p:spPr>
          <a:xfrm>
            <a:off x="9009740" y="2134545"/>
            <a:ext cx="2862806" cy="357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CDA4CAC-37E5-56C9-9608-338568393BF9}"/>
              </a:ext>
            </a:extLst>
          </p:cNvPr>
          <p:cNvSpPr txBox="1">
            <a:spLocks/>
          </p:cNvSpPr>
          <p:nvPr/>
        </p:nvSpPr>
        <p:spPr>
          <a:xfrm>
            <a:off x="9009740" y="2626199"/>
            <a:ext cx="2862806" cy="802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Remoção de links internos e externos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EB14-3F92-BA97-7AFD-02738FE9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821" y="2631362"/>
            <a:ext cx="2862806" cy="78892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/>
              <a:t>TOKENIZAÇÃO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4531C-4319-314E-A97C-C4141E0A2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22" y="3827260"/>
            <a:ext cx="2862806" cy="7889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/>
              <a:t>REMOÇÃO DE STOP WORDS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E7C6F7-B18A-1373-DE29-6821A09F947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6822" y="5026124"/>
            <a:ext cx="2862806" cy="7889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/>
              <a:t>LEMMATIZATION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55C73A6-598F-8276-FB9E-BA83CDCE95E6}"/>
              </a:ext>
            </a:extLst>
          </p:cNvPr>
          <p:cNvSpPr txBox="1">
            <a:spLocks/>
          </p:cNvSpPr>
          <p:nvPr/>
        </p:nvSpPr>
        <p:spPr>
          <a:xfrm>
            <a:off x="9009740" y="3833121"/>
            <a:ext cx="2862806" cy="779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Transformação de “</a:t>
            </a:r>
            <a:r>
              <a:rPr lang="pt-BR" dirty="0" err="1"/>
              <a:t>emojis</a:t>
            </a:r>
            <a:r>
              <a:rPr lang="pt-BR" dirty="0"/>
              <a:t>”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C5E5897-2305-DB06-913C-EEA4BC8513E2}"/>
              </a:ext>
            </a:extLst>
          </p:cNvPr>
          <p:cNvSpPr txBox="1">
            <a:spLocks/>
          </p:cNvSpPr>
          <p:nvPr/>
        </p:nvSpPr>
        <p:spPr>
          <a:xfrm>
            <a:off x="9009740" y="5026123"/>
            <a:ext cx="2862806" cy="791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Remoção de referências à outros usuários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078C26-11BD-0CC4-CF16-A5ED0B9F04D8}"/>
              </a:ext>
            </a:extLst>
          </p:cNvPr>
          <p:cNvCxnSpPr/>
          <p:nvPr/>
        </p:nvCxnSpPr>
        <p:spPr>
          <a:xfrm>
            <a:off x="9009740" y="2509660"/>
            <a:ext cx="286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6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24E-DD90-CAF7-FF36-A8F50BA0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4156405"/>
            <a:ext cx="4078357" cy="1325563"/>
          </a:xfrm>
        </p:spPr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6AD20-A89D-7E09-6339-5BD7600E9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349479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ANÁLISE ESTATÍSTICA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7C335E-F462-2A0F-AF23-AF9A583C14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574" y="3824222"/>
            <a:ext cx="5431971" cy="557950"/>
          </a:xfrm>
        </p:spPr>
        <p:txBody>
          <a:bodyPr/>
          <a:lstStyle/>
          <a:p>
            <a:r>
              <a:rPr lang="pt-BR" dirty="0"/>
              <a:t>TF-IDF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3A702-AC33-1AB7-1959-F6A288F62D3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0" y="459459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CODIFICADORES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45ABAB-EFBB-CC53-9954-03A388F042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5574" y="4924018"/>
            <a:ext cx="5431971" cy="557950"/>
          </a:xfrm>
        </p:spPr>
        <p:txBody>
          <a:bodyPr/>
          <a:lstStyle/>
          <a:p>
            <a:r>
              <a:rPr lang="pt-BR" dirty="0"/>
              <a:t>GLOVE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DFF66EF-6B8F-D015-FF72-4040039ACF2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C76116-1B06-B01C-97E9-FC44092EF64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24DBD4D-5002-FD96-688E-4A7135E5F38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B65-59FE-1885-788C-28547F73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30DB-B5A4-AA26-86A4-DD2711481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89774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TF – TERM FREQUENCY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59163-F842-F232-AB87-630D35B59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2254815"/>
            <a:ext cx="5431971" cy="557950"/>
          </a:xfrm>
        </p:spPr>
        <p:txBody>
          <a:bodyPr>
            <a:normAutofit/>
          </a:bodyPr>
          <a:lstStyle/>
          <a:p>
            <a:r>
              <a:rPr lang="pt-BR" dirty="0"/>
              <a:t> CONSIDERA O NÚMERO DE OCORRÊNCIA DO TERMO NA SEQUÊNCIA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8F01E-9553-2B71-82CF-849186574C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94318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IDF – INVERSE DOCUMENT FREQUENCY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2A943A-AA7B-DD80-C3F8-99FCECFF8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358761"/>
            <a:ext cx="5431971" cy="557950"/>
          </a:xfrm>
        </p:spPr>
        <p:txBody>
          <a:bodyPr/>
          <a:lstStyle/>
          <a:p>
            <a:r>
              <a:rPr lang="pt-BR" dirty="0"/>
              <a:t>PONDERAÇÃO SE O TERMO APARECE MAIS NO DOCUMENTO DO QUE NA SEQUÊNCIA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474447-A53E-5ECD-84CB-1B2D37A8345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7BE399-EF1D-97FB-7FC1-2DE75190DF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62751-47FB-3507-8FA9-D02E89B6236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50DF9-D34B-56D0-DA6F-793092DE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13" y="4122057"/>
            <a:ext cx="4405343" cy="16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5082-FAF1-AC23-70ED-4136D1EB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66" y="-12342"/>
            <a:ext cx="4270478" cy="1325563"/>
          </a:xfrm>
        </p:spPr>
        <p:txBody>
          <a:bodyPr/>
          <a:lstStyle/>
          <a:p>
            <a:r>
              <a:rPr lang="pt-BR" dirty="0"/>
              <a:t>codificadores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F339-FA9E-87AA-858B-FE3301EA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301" y="986231"/>
            <a:ext cx="3924300" cy="823912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GloVe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24BFA-F2DF-6138-E7D9-C6AB0CF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0110" y="1895231"/>
            <a:ext cx="3924300" cy="1067420"/>
          </a:xfrm>
        </p:spPr>
        <p:txBody>
          <a:bodyPr>
            <a:normAutofit/>
          </a:bodyPr>
          <a:lstStyle/>
          <a:p>
            <a:r>
              <a:rPr lang="pt-BR" dirty="0"/>
              <a:t>Parte da ideia do Word2Vec</a:t>
            </a:r>
          </a:p>
          <a:p>
            <a:r>
              <a:rPr lang="pt-BR" dirty="0"/>
              <a:t>Matriz global de fatorização + Skip Gram</a:t>
            </a:r>
          </a:p>
          <a:p>
            <a:r>
              <a:rPr lang="pt-BR" dirty="0"/>
              <a:t>Disponível </a:t>
            </a:r>
            <a:r>
              <a:rPr lang="pt-BR" dirty="0">
                <a:hlinkClick r:id="rId3"/>
              </a:rPr>
              <a:t>aqui</a:t>
            </a: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92EBC-51EE-F170-BDBA-6A7428CB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96EBE-AB46-B83B-F4C9-6772BE2A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B8CFF-F282-D301-6F3C-D7C83FD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0E108-3F7B-EA0D-9093-56A861AB5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01" y="3042767"/>
            <a:ext cx="2959291" cy="2786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FEF4DC-EA48-46AE-3198-11F02A01B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32" y="910386"/>
            <a:ext cx="4353533" cy="876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6CBA45-09CA-4ED3-074B-9D23B1121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298" y="2521132"/>
            <a:ext cx="4114800" cy="2926943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A8B7EA7-89F0-F187-3E40-00FCAB2DD9C2}"/>
              </a:ext>
            </a:extLst>
          </p:cNvPr>
          <p:cNvSpPr txBox="1">
            <a:spLocks/>
          </p:cNvSpPr>
          <p:nvPr/>
        </p:nvSpPr>
        <p:spPr>
          <a:xfrm>
            <a:off x="7597465" y="1786808"/>
            <a:ext cx="3924300" cy="77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Matriz de Ocorrência. Aqui o que importa a frequência relativa a outro [P(solid, ice) &gt; P(solid, steam)] 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D091E09-05B6-9F14-9665-7E177A9E9D8E}"/>
              </a:ext>
            </a:extLst>
          </p:cNvPr>
          <p:cNvSpPr txBox="1">
            <a:spLocks/>
          </p:cNvSpPr>
          <p:nvPr/>
        </p:nvSpPr>
        <p:spPr>
          <a:xfrm>
            <a:off x="7715455" y="5452338"/>
            <a:ext cx="3686486" cy="77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Arquitetura do Skip-Gram. A partir de uma palavra, prever o contexto.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F080A29-76BB-C3EA-1F70-D2F9C6F97B43}"/>
              </a:ext>
            </a:extLst>
          </p:cNvPr>
          <p:cNvSpPr txBox="1">
            <a:spLocks/>
          </p:cNvSpPr>
          <p:nvPr/>
        </p:nvSpPr>
        <p:spPr>
          <a:xfrm>
            <a:off x="5592592" y="5203842"/>
            <a:ext cx="1645927" cy="62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Resultado do GloVe</a:t>
            </a:r>
          </a:p>
        </p:txBody>
      </p:sp>
    </p:spTree>
    <p:extLst>
      <p:ext uri="{BB962C8B-B14F-4D97-AF65-F5344CB8AC3E}">
        <p14:creationId xmlns:p14="http://schemas.microsoft.com/office/powerpoint/2010/main" val="176327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C74E-EB22-789D-4BCF-945C2DA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510" y="630166"/>
            <a:ext cx="5431971" cy="846301"/>
          </a:xfrm>
        </p:spPr>
        <p:txBody>
          <a:bodyPr/>
          <a:lstStyle/>
          <a:p>
            <a:r>
              <a:rPr lang="pt-BR" dirty="0"/>
              <a:t>MODELOS CLASSIFICATÓRIOS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C568-54F2-F41A-CCBA-324F2C3CE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92276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Support vector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CF42-3DC7-7FC4-9E2C-68EDF927AA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510" y="3252194"/>
            <a:ext cx="5431971" cy="557950"/>
          </a:xfrm>
        </p:spPr>
        <p:txBody>
          <a:bodyPr/>
          <a:lstStyle/>
          <a:p>
            <a:r>
              <a:rPr lang="pt-BR" dirty="0"/>
              <a:t>Aprendizado de Máquina tradicional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9EF7-8990-08A0-E43D-9CD9B1B88B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14148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GRU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58614-B7D2-12ED-6D11-FF0C05D8C4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510" y="4470910"/>
            <a:ext cx="5431971" cy="557950"/>
          </a:xfrm>
        </p:spPr>
        <p:txBody>
          <a:bodyPr/>
          <a:lstStyle/>
          <a:p>
            <a:r>
              <a:rPr lang="pt-BR" dirty="0"/>
              <a:t>Redes Neurais Profundas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631D27-AF4A-DB92-482A-5AF3F2C5A5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595" y="520734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BErt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34D8A-0B1D-8BFF-58A2-CC393698D5B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0169" y="5536767"/>
            <a:ext cx="5431971" cy="557950"/>
          </a:xfrm>
        </p:spPr>
        <p:txBody>
          <a:bodyPr/>
          <a:lstStyle/>
          <a:p>
            <a:r>
              <a:rPr lang="pt-BR" dirty="0"/>
              <a:t>Transformers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D8B8D4-2395-6AD5-5AF2-344BFE2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22BA8EA-A369-C552-7915-BF8DF834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DCBAE5-C6F5-C492-86C0-8CD39A19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E601A8C-0A51-17C8-542A-35FABE886EFC}"/>
              </a:ext>
            </a:extLst>
          </p:cNvPr>
          <p:cNvSpPr txBox="1">
            <a:spLocks/>
          </p:cNvSpPr>
          <p:nvPr/>
        </p:nvSpPr>
        <p:spPr>
          <a:xfrm>
            <a:off x="5917277" y="170405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NAIVE BAYES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6FE98D-CDE6-BFC6-009B-417F51BA8E59}"/>
              </a:ext>
            </a:extLst>
          </p:cNvPr>
          <p:cNvSpPr txBox="1">
            <a:spLocks/>
          </p:cNvSpPr>
          <p:nvPr/>
        </p:nvSpPr>
        <p:spPr>
          <a:xfrm>
            <a:off x="5916851" y="2033478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Aprendizado de Máquina tradicional</a:t>
            </a:r>
          </a:p>
        </p:txBody>
      </p:sp>
    </p:spTree>
    <p:extLst>
      <p:ext uri="{BB962C8B-B14F-4D97-AF65-F5344CB8AC3E}">
        <p14:creationId xmlns:p14="http://schemas.microsoft.com/office/powerpoint/2010/main" val="7416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ACEB-5412-609E-1680-1B14944B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NAYVE BAYES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E2E-A85A-B625-8865-82CF89D8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A9F8-ED6D-6732-6819-85C71F84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E5EB-0A79-C236-0747-53FC924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Naïve Bayes Algorithm. Exploring Naive Bayes: Mathematics, How… | by  Bassant Gamal | Analytics Vidhya | Medium">
            <a:extLst>
              <a:ext uri="{FF2B5EF4-FFF2-40B4-BE49-F238E27FC236}">
                <a16:creationId xmlns:a16="http://schemas.microsoft.com/office/drawing/2014/main" id="{EAFF322A-1F77-41D3-5FED-A63A6615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78" y="2819810"/>
            <a:ext cx="6264729" cy="33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AAF76-8035-3AA7-280E-C21BB92A00DB}"/>
              </a:ext>
            </a:extLst>
          </p:cNvPr>
          <p:cNvSpPr txBox="1"/>
          <p:nvPr/>
        </p:nvSpPr>
        <p:spPr>
          <a:xfrm>
            <a:off x="838200" y="1690688"/>
            <a:ext cx="1035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Assume interindependência entre os atributos</a:t>
            </a:r>
          </a:p>
          <a:p>
            <a:endParaRPr lang="pt-BR" dirty="0"/>
          </a:p>
          <a:p>
            <a:r>
              <a:rPr lang="pt-BR" i="1" dirty="0"/>
              <a:t>A hipótese que possuir a maior probabilidade à posteriori é a hipótese escolhida. Com N hipóteses, escolhe-se a combinação que maximiza</a:t>
            </a:r>
          </a:p>
        </p:txBody>
      </p:sp>
    </p:spTree>
    <p:extLst>
      <p:ext uri="{BB962C8B-B14F-4D97-AF65-F5344CB8AC3E}">
        <p14:creationId xmlns:p14="http://schemas.microsoft.com/office/powerpoint/2010/main" val="90676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ACEB-5412-609E-1680-1B14944B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Support vector classifier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E2E-A85A-B625-8865-82CF89D8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A9F8-ED6D-6732-6819-85C71F84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E5EB-0A79-C236-0747-53FC924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77D4-05D8-3999-EDF5-CE174680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2445"/>
            <a:ext cx="6039693" cy="2705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CD19E-0A47-9892-3DF3-C691EED02BDE}"/>
              </a:ext>
            </a:extLst>
          </p:cNvPr>
          <p:cNvSpPr txBox="1"/>
          <p:nvPr/>
        </p:nvSpPr>
        <p:spPr>
          <a:xfrm>
            <a:off x="838200" y="1690688"/>
            <a:ext cx="10359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Generalização da técnica de Maximal Margin Classifier</a:t>
            </a:r>
          </a:p>
          <a:p>
            <a:endParaRPr lang="pt-BR" dirty="0"/>
          </a:p>
          <a:p>
            <a:r>
              <a:rPr lang="pt-BR" dirty="0"/>
              <a:t>Permite-se uma certa permissividade na passagem de margem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602FB-3CB1-3906-A56B-9ECB5EFF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17" y="1690688"/>
            <a:ext cx="3902083" cy="379154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4E0E25-F929-7D4B-CA41-007F244CA8D4}"/>
              </a:ext>
            </a:extLst>
          </p:cNvPr>
          <p:cNvSpPr txBox="1">
            <a:spLocks/>
          </p:cNvSpPr>
          <p:nvPr/>
        </p:nvSpPr>
        <p:spPr>
          <a:xfrm>
            <a:off x="8337333" y="5410153"/>
            <a:ext cx="2531182" cy="427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SVM com </a:t>
            </a:r>
            <a:r>
              <a:rPr lang="pt-BR" b="1" i="1" dirty="0">
                <a:solidFill>
                  <a:schemeClr val="bg1">
                    <a:lumMod val="50000"/>
                  </a:schemeClr>
                </a:solidFill>
              </a:rPr>
              <a:t>soft margins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1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E298-5F97-3CE2-4CFA-9FF4CB6B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34"/>
            <a:ext cx="10515600" cy="1325563"/>
          </a:xfrm>
        </p:spPr>
        <p:txBody>
          <a:bodyPr/>
          <a:lstStyle/>
          <a:p>
            <a:r>
              <a:rPr lang="pt-BR" dirty="0"/>
              <a:t>gru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74DF-561C-CED8-D3E1-CBCB6366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3ADD-D005-2642-1B27-40018D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F8A5-DA3E-616B-8AC5-1A890BCC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70C4C-9D14-FAFC-D495-0D498B05C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7"/>
          <a:stretch/>
        </p:blipFill>
        <p:spPr>
          <a:xfrm>
            <a:off x="307544" y="3557366"/>
            <a:ext cx="3273854" cy="1715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8EF4FB-98A1-EB0D-63A9-84E73B107D76}"/>
              </a:ext>
            </a:extLst>
          </p:cNvPr>
          <p:cNvSpPr txBox="1"/>
          <p:nvPr/>
        </p:nvSpPr>
        <p:spPr>
          <a:xfrm>
            <a:off x="826003" y="1058600"/>
            <a:ext cx="5102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Atacar o problema de RNN de perda de informação</a:t>
            </a:r>
          </a:p>
          <a:p>
            <a:endParaRPr lang="pt-BR" dirty="0"/>
          </a:p>
          <a:p>
            <a:r>
              <a:rPr lang="pt-BR" dirty="0"/>
              <a:t>Update Gate – quais informações do passado vão para frente</a:t>
            </a:r>
          </a:p>
          <a:p>
            <a:endParaRPr lang="pt-BR" dirty="0"/>
          </a:p>
          <a:p>
            <a:r>
              <a:rPr lang="pt-BR" dirty="0"/>
              <a:t>Reset Gate – o que do passado pode ser esquecido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CCCCE-D7D4-E8B1-1FA8-F22E9328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33" y="2792940"/>
            <a:ext cx="3318910" cy="2828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13D344-0808-6B1B-6253-11A689FF3EC2}"/>
              </a:ext>
            </a:extLst>
          </p:cNvPr>
          <p:cNvSpPr txBox="1"/>
          <p:nvPr/>
        </p:nvSpPr>
        <p:spPr>
          <a:xfrm>
            <a:off x="1139825" y="5601293"/>
            <a:ext cx="36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Arquitetura unitária do GRU</a:t>
            </a:r>
            <a:endParaRPr lang="pt-B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2A35C-0850-3722-23DD-A173EF0BA153}"/>
              </a:ext>
            </a:extLst>
          </p:cNvPr>
          <p:cNvSpPr txBox="1"/>
          <p:nvPr/>
        </p:nvSpPr>
        <p:spPr>
          <a:xfrm>
            <a:off x="6263912" y="1038614"/>
            <a:ext cx="4416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GRU com:</a:t>
            </a:r>
          </a:p>
          <a:p>
            <a:endParaRPr lang="pt-BR" dirty="0"/>
          </a:p>
          <a:p>
            <a:r>
              <a:rPr lang="pt-BR" dirty="0"/>
              <a:t>- Bideração: coleta dados dos atributos nas duas direções</a:t>
            </a:r>
          </a:p>
          <a:p>
            <a:endParaRPr lang="pt-BR" dirty="0"/>
          </a:p>
          <a:p>
            <a:r>
              <a:rPr lang="pt-BR" dirty="0"/>
              <a:t>- Attention: foco em determinada entrada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71A83-5944-110B-55C2-07DAE0D93969}"/>
              </a:ext>
            </a:extLst>
          </p:cNvPr>
          <p:cNvSpPr txBox="1"/>
          <p:nvPr/>
        </p:nvSpPr>
        <p:spPr>
          <a:xfrm>
            <a:off x="6948649" y="5601293"/>
            <a:ext cx="36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 com bidireação e Attention</a:t>
            </a:r>
            <a:endParaRPr lang="pt-BR" sz="1400" dirty="0"/>
          </a:p>
        </p:txBody>
      </p:sp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C968A589-6BC4-CB3D-74CD-7F0CA61FD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6"/>
          <a:stretch/>
        </p:blipFill>
        <p:spPr>
          <a:xfrm>
            <a:off x="3581399" y="3169310"/>
            <a:ext cx="3346209" cy="24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4B04-1632-4C1B-0B18-26D11758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9" y="330800"/>
            <a:ext cx="4082142" cy="585788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11B5-71E2-F038-546F-36732D6E3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6D4F3-5AE4-E2C2-DA4D-5834B9D422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82F49-F912-01A8-4703-7ED0B248CA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RESULTADOS &amp; discussão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47A1E-AFE7-14DB-D2FD-DF592270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8C727-34F4-D77E-284B-D38DD0D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4A4C3-4E6E-90C8-5511-FFDA56FA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6AE8A3-76E1-75B8-FCC6-26D9E0BCC7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0580" y="3486099"/>
            <a:ext cx="1827489" cy="514350"/>
          </a:xfrm>
        </p:spPr>
        <p:txBody>
          <a:bodyPr/>
          <a:lstStyle/>
          <a:p>
            <a:r>
              <a:rPr lang="pt-BR" dirty="0" err="1"/>
              <a:t>METODOLoGIA</a:t>
            </a:r>
            <a:endParaRPr lang="pt-B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85A226-F721-9A95-060F-0EAFDA574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F44EB0-A87E-8D97-3C7C-9A78C8EBA8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5314" y="2611908"/>
            <a:ext cx="2647260" cy="514350"/>
          </a:xfrm>
        </p:spPr>
        <p:txBody>
          <a:bodyPr/>
          <a:lstStyle/>
          <a:p>
            <a:r>
              <a:rPr lang="pt-BR" dirty="0"/>
              <a:t>PROCESSAMENTO DE LINGUAGEM NATURAL</a:t>
            </a:r>
          </a:p>
        </p:txBody>
      </p:sp>
    </p:spTree>
    <p:extLst>
      <p:ext uri="{BB962C8B-B14F-4D97-AF65-F5344CB8AC3E}">
        <p14:creationId xmlns:p14="http://schemas.microsoft.com/office/powerpoint/2010/main" val="191887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D81-E51B-8680-45C1-89BD8B56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00"/>
            <a:ext cx="10515600" cy="1325563"/>
          </a:xfrm>
        </p:spPr>
        <p:txBody>
          <a:bodyPr/>
          <a:lstStyle/>
          <a:p>
            <a:r>
              <a:rPr lang="pt-BR" dirty="0"/>
              <a:t>TRANSFORMER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A3-A2C9-E3D8-D727-81B09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1A0-9EE5-71E3-AA29-2E36190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59CF-4BBC-2FA3-A982-A0B4B81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65BFF-3A7F-0104-2735-527A5EC9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2" y="619746"/>
            <a:ext cx="4114800" cy="5843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AF150-B1CA-6D48-0486-EC30800BE8A5}"/>
              </a:ext>
            </a:extLst>
          </p:cNvPr>
          <p:cNvSpPr txBox="1"/>
          <p:nvPr/>
        </p:nvSpPr>
        <p:spPr>
          <a:xfrm>
            <a:off x="0" y="1945309"/>
            <a:ext cx="264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Arquitetura Geral de um transformer</a:t>
            </a:r>
            <a:endParaRPr lang="pt-B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5102A-9B50-115E-6B65-2943ECADB79D}"/>
              </a:ext>
            </a:extLst>
          </p:cNvPr>
          <p:cNvSpPr txBox="1"/>
          <p:nvPr/>
        </p:nvSpPr>
        <p:spPr>
          <a:xfrm>
            <a:off x="5303576" y="1556574"/>
            <a:ext cx="5623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Arquitetura que transforma uma sequência em outra, por meio de codificador e decodificador sugerido em: “Attention is all you need” (VASWANI et al., 2017)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oposição a outros modelos direcionais, os Transformers leem a entrada de palavras completa de uma vez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Positional Encoding (por não usar RNN) + mecanismo focado no Attention, para conseguir aprender melhor relações de longa distância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Necessário um </a:t>
            </a:r>
            <a:r>
              <a:rPr lang="pt-BR" i="1" dirty="0"/>
              <a:t>fine-tunning com aprendizado supervisionado para melhor adequação ao uso final</a:t>
            </a:r>
          </a:p>
        </p:txBody>
      </p:sp>
    </p:spTree>
    <p:extLst>
      <p:ext uri="{BB962C8B-B14F-4D97-AF65-F5344CB8AC3E}">
        <p14:creationId xmlns:p14="http://schemas.microsoft.com/office/powerpoint/2010/main" val="97966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D81-E51B-8680-45C1-89BD8B56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TRANSFORMER</a:t>
            </a:r>
            <a:br>
              <a:rPr lang="pt-BR" dirty="0"/>
            </a:br>
            <a:r>
              <a:rPr lang="pt-BR" sz="2400" i="1" dirty="0"/>
              <a:t>Multi-head attention</a:t>
            </a:r>
            <a:endParaRPr lang="pt-BR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A3-A2C9-E3D8-D727-81B09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1A0-9EE5-71E3-AA29-2E36190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59CF-4BBC-2FA3-A982-A0B4B81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ECBEED-0D51-CD97-47BC-A05FE12B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05" y="1690688"/>
            <a:ext cx="2731243" cy="3121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A23BF4-016D-973D-DD7C-56BEC8C2525F}"/>
              </a:ext>
            </a:extLst>
          </p:cNvPr>
          <p:cNvSpPr txBox="1"/>
          <p:nvPr/>
        </p:nvSpPr>
        <p:spPr>
          <a:xfrm>
            <a:off x="7062982" y="4844146"/>
            <a:ext cx="152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Célula do Attention</a:t>
            </a:r>
            <a:endParaRPr lang="pt-B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5102A-9B50-115E-6B65-2943ECADB79D}"/>
              </a:ext>
            </a:extLst>
          </p:cNvPr>
          <p:cNvSpPr txBox="1"/>
          <p:nvPr/>
        </p:nvSpPr>
        <p:spPr>
          <a:xfrm>
            <a:off x="838199" y="1654871"/>
            <a:ext cx="5481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Multi-Head Attention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br>
              <a:rPr lang="pt-BR" dirty="0"/>
            </a:b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Uso de pesos W para ajuste para cada </a:t>
            </a:r>
            <a:r>
              <a:rPr lang="pt-BR" i="1" dirty="0" err="1"/>
              <a:t>head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Paralelismo permite analisar diferentes tipos de relações (longo e curto prazo)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ABC45F-1F04-CC25-70E9-C103F3F5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711" y="1696345"/>
            <a:ext cx="2283472" cy="3115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2ABC3A-85AA-C2C0-33E0-60B4FEA98112}"/>
              </a:ext>
            </a:extLst>
          </p:cNvPr>
          <p:cNvSpPr txBox="1"/>
          <p:nvPr/>
        </p:nvSpPr>
        <p:spPr>
          <a:xfrm>
            <a:off x="9590104" y="4844146"/>
            <a:ext cx="15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Paralelismo do Attention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7A5134-706C-408D-1707-E193F976E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115" y="2091779"/>
            <a:ext cx="4285554" cy="1337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7A3F5C-1E30-95A2-D6C5-52A185483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758" y="3667781"/>
            <a:ext cx="4770268" cy="7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910C2-1079-23D4-CC81-D43E84B6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58" y="359667"/>
            <a:ext cx="4425859" cy="6138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DED81-E51B-8680-45C1-89BD8B56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2761"/>
            <a:ext cx="5481123" cy="1325563"/>
          </a:xfrm>
        </p:spPr>
        <p:txBody>
          <a:bodyPr/>
          <a:lstStyle/>
          <a:p>
            <a:r>
              <a:rPr lang="pt-BR" dirty="0"/>
              <a:t>TRANSFORMER</a:t>
            </a:r>
            <a:br>
              <a:rPr lang="pt-BR" dirty="0"/>
            </a:br>
            <a:r>
              <a:rPr lang="pt-BR" sz="2400" i="1" dirty="0"/>
              <a:t>Multi-head attention</a:t>
            </a:r>
            <a:endParaRPr lang="pt-BR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A3-A2C9-E3D8-D727-81B09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1A0-9EE5-71E3-AA29-2E36190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59CF-4BBC-2FA3-A982-A0B4B81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ABC3A-85AA-C2C0-33E0-60B4FEA98112}"/>
              </a:ext>
            </a:extLst>
          </p:cNvPr>
          <p:cNvSpPr txBox="1"/>
          <p:nvPr/>
        </p:nvSpPr>
        <p:spPr>
          <a:xfrm>
            <a:off x="4292825" y="5242698"/>
            <a:ext cx="268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Representação visual do geral da operação de </a:t>
            </a:r>
            <a:r>
              <a:rPr lang="pt-BR" i="1" dirty="0" err="1">
                <a:solidFill>
                  <a:schemeClr val="bg1">
                    <a:lumMod val="50000"/>
                  </a:schemeClr>
                </a:solidFill>
              </a:rPr>
              <a:t>Attention</a:t>
            </a:r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E2E15-B4AC-B038-07C7-6E45101DA8F0}"/>
              </a:ext>
            </a:extLst>
          </p:cNvPr>
          <p:cNvSpPr txBox="1"/>
          <p:nvPr/>
        </p:nvSpPr>
        <p:spPr>
          <a:xfrm>
            <a:off x="838199" y="2274838"/>
            <a:ext cx="5481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Calculo de similaridades por produto escalar entre as </a:t>
            </a:r>
            <a:r>
              <a:rPr lang="pt-BR" dirty="0" err="1"/>
              <a:t>as</a:t>
            </a:r>
            <a:r>
              <a:rPr lang="pt-BR" dirty="0"/>
              <a:t> transformações lineares das representações vetoriais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Foco nas maiores similaridades por meio do </a:t>
            </a:r>
            <a:r>
              <a:rPr lang="pt-BR" dirty="0" err="1"/>
              <a:t>SoftMax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Aplica tal foco nos valores conhecidos das representações textuais</a:t>
            </a:r>
          </a:p>
        </p:txBody>
      </p:sp>
    </p:spTree>
    <p:extLst>
      <p:ext uri="{BB962C8B-B14F-4D97-AF65-F5344CB8AC3E}">
        <p14:creationId xmlns:p14="http://schemas.microsoft.com/office/powerpoint/2010/main" val="360682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D81-E51B-8680-45C1-89BD8B56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TRANSFORMER</a:t>
            </a:r>
            <a:br>
              <a:rPr lang="pt-BR" dirty="0"/>
            </a:br>
            <a:r>
              <a:rPr lang="pt-BR" sz="2400" i="1" dirty="0"/>
              <a:t>BERT</a:t>
            </a:r>
            <a:endParaRPr lang="pt-BR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A3-A2C9-E3D8-D727-81B09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1A0-9EE5-71E3-AA29-2E36190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59CF-4BBC-2FA3-A982-A0B4B81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5102A-9B50-115E-6B65-2943ECADB79D}"/>
              </a:ext>
            </a:extLst>
          </p:cNvPr>
          <p:cNvSpPr txBox="1"/>
          <p:nvPr/>
        </p:nvSpPr>
        <p:spPr>
          <a:xfrm>
            <a:off x="640965" y="2136337"/>
            <a:ext cx="5623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Uso de estratégias não direcionais, para evitar limites de entendimento de contexto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Método </a:t>
            </a:r>
            <a:r>
              <a:rPr lang="pt-BR" dirty="0" err="1"/>
              <a:t>Masked</a:t>
            </a:r>
            <a:r>
              <a:rPr lang="pt-BR" dirty="0"/>
              <a:t> LM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Uso da codificação do </a:t>
            </a:r>
            <a:r>
              <a:rPr lang="pt-BR" dirty="0" err="1"/>
              <a:t>Transformer</a:t>
            </a:r>
            <a:endParaRPr lang="pt-BR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15% das palavras substituídas pelo token [MASK]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Busca prever a palavra escondida por meio das outras palavras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438B-A237-93BC-DBF9-C1CF5FDE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13" y="1705001"/>
            <a:ext cx="5089022" cy="34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F81-AF1A-25FE-2D1D-03721BFC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0F22-3F8B-E920-7EEB-93B7CC50E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Apresentação dos bancos de dados a serem usados, das métricas de avaliação consideradas e do </a:t>
            </a:r>
            <a:r>
              <a:rPr lang="pt-BR" i="1" dirty="0"/>
              <a:t>pipeline </a:t>
            </a:r>
            <a:r>
              <a:rPr lang="pt-BR" dirty="0"/>
              <a:t>esperado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24E4-6D9F-5B55-D805-F01324C9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044D-2E33-4526-31ED-14903AEA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AB6A-F1C1-48D7-61D5-8A547D9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C9F9-C290-F9CB-B12E-0AEE6D3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F476-BAC6-D089-B65A-99CA600153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10605051" cy="496888"/>
          </a:xfrm>
        </p:spPr>
        <p:txBody>
          <a:bodyPr/>
          <a:lstStyle/>
          <a:p>
            <a:r>
              <a:rPr lang="pt-BR" dirty="0"/>
              <a:t>Será constituído em duas partes: análise de sentimento e relação com o mercado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64063-98D2-834D-DAF5-1B3065D4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D7CE-21C0-C71A-DE33-6DDF33CE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3C024-2EE3-899F-0981-8CF1347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9669D85-C179-DD4E-91C1-BF6956E7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0" y="1690688"/>
            <a:ext cx="10219660" cy="45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B06-2CC4-DAB7-A06E-EFA715BE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485517"/>
            <a:ext cx="8421688" cy="1325563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463C-E4AE-01AD-8DA3-122BE65F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0" y="2370769"/>
            <a:ext cx="3924300" cy="823912"/>
          </a:xfrm>
        </p:spPr>
        <p:txBody>
          <a:bodyPr/>
          <a:lstStyle/>
          <a:p>
            <a:pPr algn="r"/>
            <a:r>
              <a:rPr lang="pt-BR" sz="2400" dirty="0"/>
              <a:t>Publicações</a:t>
            </a:r>
            <a:r>
              <a:rPr lang="pt-BR" sz="2800" dirty="0"/>
              <a:t> históricas no Twitter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F2D1-84DA-03B3-6BEC-C3581BCE0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9499" y="954593"/>
            <a:ext cx="4538087" cy="2240088"/>
          </a:xfrm>
        </p:spPr>
        <p:txBody>
          <a:bodyPr>
            <a:normAutofit/>
          </a:bodyPr>
          <a:lstStyle/>
          <a:p>
            <a:r>
              <a:rPr lang="en-US" dirty="0"/>
              <a:t>Stock Market Tweets Data </a:t>
            </a:r>
            <a:r>
              <a:rPr lang="pt-BR" dirty="0"/>
              <a:t>fornecida pela IEEEDataPort, fornecido </a:t>
            </a:r>
            <a:r>
              <a:rPr lang="pt-BR" dirty="0">
                <a:hlinkClick r:id="rId2"/>
              </a:rPr>
              <a:t>aqui</a:t>
            </a:r>
            <a:endParaRPr lang="pt-BR" dirty="0"/>
          </a:p>
          <a:p>
            <a:r>
              <a:rPr lang="pt-BR" dirty="0"/>
              <a:t>Para treinamento, tem-se mais de 938,672 tweets</a:t>
            </a:r>
          </a:p>
          <a:p>
            <a:r>
              <a:rPr lang="pt-BR" dirty="0"/>
              <a:t>Para avaliaçõ, tem-se </a:t>
            </a:r>
            <a:r>
              <a:rPr lang="en-US" dirty="0"/>
              <a:t>1,300 tweets que </a:t>
            </a:r>
            <a:r>
              <a:rPr lang="pt-BR" dirty="0"/>
              <a:t>foram manualmente classificados </a:t>
            </a:r>
            <a:r>
              <a:rPr lang="en-US" dirty="0"/>
              <a:t>e </a:t>
            </a:r>
            <a:r>
              <a:rPr lang="pt-BR" dirty="0"/>
              <a:t>revistos</a:t>
            </a:r>
            <a:r>
              <a:rPr lang="en-US" dirty="0"/>
              <a:t> </a:t>
            </a:r>
            <a:r>
              <a:rPr lang="pt-BR" dirty="0"/>
              <a:t>por uma segunda fonte independente. Para expansão de treinamento, aplicação de </a:t>
            </a:r>
            <a:r>
              <a:rPr lang="pt-BR" i="1" dirty="0"/>
              <a:t>data </a:t>
            </a:r>
            <a:r>
              <a:rPr lang="pt-BR" i="1" dirty="0" err="1"/>
              <a:t>augmentation</a:t>
            </a:r>
            <a:endParaRPr lang="pt-BR" dirty="0"/>
          </a:p>
          <a:p>
            <a:r>
              <a:rPr lang="pt-BR" dirty="0"/>
              <a:t>Período de 9 de Abril a 16 de Julho de 2020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62F47-CF22-F09A-BA40-B6485895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BA3E4-4386-CA2D-8881-FDE62847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C1B7-7650-BBAB-3ABB-B584C2E0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B111C52-A5EF-406C-B6A6-453A4CB69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66686"/>
              </p:ext>
            </p:extLst>
          </p:nvPr>
        </p:nvGraphicFramePr>
        <p:xfrm>
          <a:off x="709126" y="3194680"/>
          <a:ext cx="4901681" cy="316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CBD39B8-D611-4E75-A737-2BB31BCE2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85779"/>
              </p:ext>
            </p:extLst>
          </p:nvPr>
        </p:nvGraphicFramePr>
        <p:xfrm>
          <a:off x="5495731" y="3194681"/>
          <a:ext cx="6241557" cy="316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7683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B06-2CC4-DAB7-A06E-EFA715BE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485517"/>
            <a:ext cx="8421688" cy="1325563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7BC1F-5529-39E6-FD0C-051F3A54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38735" y="2019952"/>
            <a:ext cx="2863753" cy="823912"/>
          </a:xfrm>
        </p:spPr>
        <p:txBody>
          <a:bodyPr/>
          <a:lstStyle/>
          <a:p>
            <a:pPr algn="r"/>
            <a:r>
              <a:rPr lang="pt-BR" sz="2400" dirty="0"/>
              <a:t>Histórico de Preços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2F96D-28A6-BA08-A544-42701B5A2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02488" y="1314276"/>
            <a:ext cx="4114800" cy="1529588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Retirada do software Bloomber Terminal</a:t>
            </a:r>
          </a:p>
          <a:p>
            <a:r>
              <a:rPr lang="pt-BR" sz="1600" dirty="0"/>
              <a:t>Dados diários para o mesmo período e para as ações: </a:t>
            </a:r>
            <a:r>
              <a:rPr lang="pt-BR" b="1" dirty="0"/>
              <a:t>S&amp;P500, MSFT, AMZN, </a:t>
            </a:r>
            <a:r>
              <a:rPr lang="pt-BR" dirty="0"/>
              <a:t> </a:t>
            </a:r>
            <a:r>
              <a:rPr lang="pt-BR" b="1" dirty="0"/>
              <a:t>META E AAPL</a:t>
            </a:r>
          </a:p>
          <a:p>
            <a:r>
              <a:rPr lang="pt-BR" sz="1600" dirty="0"/>
              <a:t>Cálculo dos retornos diários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62F47-CF22-F09A-BA40-B6485895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BA3E4-4386-CA2D-8881-FDE62847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C1B7-7650-BBAB-3ABB-B584C2E0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E00B48E-3C62-51BE-3AD4-DB63A2F43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26235"/>
              </p:ext>
            </p:extLst>
          </p:nvPr>
        </p:nvGraphicFramePr>
        <p:xfrm>
          <a:off x="392624" y="3228392"/>
          <a:ext cx="11406751" cy="3127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132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539F-ABF7-9169-7E5F-C99D33DB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936" y="226757"/>
            <a:ext cx="5431971" cy="846301"/>
          </a:xfrm>
        </p:spPr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C594A-3E68-4869-51CE-3BF76D1AB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114501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Análise de sentimento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C9B48-6AFD-D6EA-516F-2B70A8C30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6" y="1583652"/>
            <a:ext cx="5431971" cy="2101390"/>
          </a:xfrm>
        </p:spPr>
        <p:txBody>
          <a:bodyPr>
            <a:normAutofit/>
          </a:bodyPr>
          <a:lstStyle/>
          <a:p>
            <a:r>
              <a:rPr lang="pt-BR" dirty="0"/>
              <a:t>ACURÁCIA: acertos considerando todas as predições</a:t>
            </a:r>
          </a:p>
          <a:p>
            <a:r>
              <a:rPr lang="pt-BR" dirty="0"/>
              <a:t>F1: taxa de acerto de verdadeiro entre os verdadeiros (recall) e entre os que foram previstos (precisão)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MCC: Importante métrica para classificação binária, retornando valores entre -1 e 1</a:t>
            </a:r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F7A33-9B15-83C4-3EAE-790A6D15F8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2332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Movimentos do mercado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7C4229-7D3B-9C16-135D-F0B4C6FF38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6" y="4388445"/>
            <a:ext cx="5431971" cy="1809776"/>
          </a:xfrm>
        </p:spPr>
        <p:txBody>
          <a:bodyPr>
            <a:normAutofit/>
          </a:bodyPr>
          <a:lstStyle/>
          <a:p>
            <a:r>
              <a:rPr lang="pt-BR" dirty="0"/>
              <a:t>CORRELAÇÃO DE PEARSON: medição de tendências lineares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9EF53E9-7251-4954-D347-45BCE134939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344B0-474E-D922-544A-6A329E6D79B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4E6225-1349-B9CE-A979-895067C37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95D15-A1CA-3491-C78D-75C1EC12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01" y="3365187"/>
            <a:ext cx="4467849" cy="58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ED9DB8-E2C5-8990-3376-2E11AC29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14" y="2472111"/>
            <a:ext cx="2238256" cy="457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9F4D4-8B0E-31C5-D97C-BBA264C83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911" y="4820387"/>
            <a:ext cx="369602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F81-AF1A-25FE-2D1D-03721BFC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&amp; DISCUSSÕES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0F22-3F8B-E920-7EEB-93B7CC50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dos resultados obtidos pelos modelos classificadores e as relações com os movimentos de mercado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24E4-6D9F-5B55-D805-F01324C9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044D-2E33-4526-31ED-14903AEA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AB6A-F1C1-48D7-61D5-8A547D9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A1E9-CF3C-4624-3BC3-DA02559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8225-49CC-242C-99FE-EA424F34D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664" y="2486317"/>
            <a:ext cx="4031945" cy="365126"/>
          </a:xfrm>
        </p:spPr>
        <p:txBody>
          <a:bodyPr>
            <a:normAutofit fontScale="92500"/>
          </a:bodyPr>
          <a:lstStyle/>
          <a:p>
            <a:r>
              <a:rPr lang="pt-BR" dirty="0"/>
              <a:t>MENSURAÇÃO DE SENTIMENTO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9870B-E3F7-5679-E60C-D5DBE25794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e avaliação de modelos de análise de sentimento, usando métodos atualizadas de representação textual e modelos classificatórios;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249B2-9834-0D74-906A-0A29D91D4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30" y="2486318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SENTIMENTO E O MERCADO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88A8A-E4E7-2806-FD39-7992B4FBE4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Analisar o efeito que o resultado de tais modelos podem contribuir em ganho marginal na predição de tendência de preços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8369CD-C720-A71D-1C55-6AE6316534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104727-3C45-6AB5-7EA4-D0D45279260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8052140-1925-04CA-4B46-4A1D83C0D9C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A88852D-F481-ECA0-D157-1C55D9B529C3}"/>
              </a:ext>
            </a:extLst>
          </p:cNvPr>
          <p:cNvSpPr txBox="1">
            <a:spLocks/>
          </p:cNvSpPr>
          <p:nvPr/>
        </p:nvSpPr>
        <p:spPr>
          <a:xfrm>
            <a:off x="1565885" y="4319431"/>
            <a:ext cx="4031030" cy="51873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MODELO ATUALIZADO DE ANÁLISE DE SENTIMENTO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585C242-7914-4AD3-6C17-C8DC44A2DF15}"/>
              </a:ext>
            </a:extLst>
          </p:cNvPr>
          <p:cNvSpPr txBox="1">
            <a:spLocks/>
          </p:cNvSpPr>
          <p:nvPr/>
        </p:nvSpPr>
        <p:spPr>
          <a:xfrm>
            <a:off x="6672630" y="4319430"/>
            <a:ext cx="4031030" cy="51873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MERCADO É AFETADO PELO SENTIMENTO DE PARTE DOS SEUS AGENTES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62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BD4-8FBD-6E23-BB3B-92F3F975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SENTIMENTO</a:t>
            </a:r>
          </a:p>
        </p:txBody>
      </p:sp>
    </p:spTree>
    <p:extLst>
      <p:ext uri="{BB962C8B-B14F-4D97-AF65-F5344CB8AC3E}">
        <p14:creationId xmlns:p14="http://schemas.microsoft.com/office/powerpoint/2010/main" val="115546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7B80D832-760F-4F4F-BC1E-983590C5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CURVAS DE APRENDIZADOS</a:t>
            </a: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E346887F-AA96-F7CF-6521-838890041DA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E0013872-B4F2-773B-6584-B957D66B726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BCEF6DA-A6F3-8C57-CEBD-9519238F3D0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31</a:t>
            </a:fld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C3F3C6F-8FC9-65FA-7022-6BC808A0A933}"/>
              </a:ext>
            </a:extLst>
          </p:cNvPr>
          <p:cNvSpPr txBox="1">
            <a:spLocks/>
          </p:cNvSpPr>
          <p:nvPr/>
        </p:nvSpPr>
        <p:spPr>
          <a:xfrm>
            <a:off x="297122" y="2187393"/>
            <a:ext cx="5760000" cy="479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chemeClr val="bg1"/>
                </a:solidFill>
              </a:rPr>
              <a:t>BERT com dados de DO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AD686F4-D913-171B-481E-73912F3C2B09}"/>
              </a:ext>
            </a:extLst>
          </p:cNvPr>
          <p:cNvSpPr txBox="1">
            <a:spLocks/>
          </p:cNvSpPr>
          <p:nvPr/>
        </p:nvSpPr>
        <p:spPr>
          <a:xfrm>
            <a:off x="6296030" y="2187393"/>
            <a:ext cx="5760000" cy="479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chemeClr val="bg1"/>
                </a:solidFill>
              </a:rPr>
              <a:t>BERT com dados de DA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79B4098-D678-4FAB-B2BD-C631EB6B6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313299"/>
              </p:ext>
            </p:extLst>
          </p:nvPr>
        </p:nvGraphicFramePr>
        <p:xfrm>
          <a:off x="477122" y="257634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9B2BBAA-7C76-48D7-B88A-36AE579D5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589448"/>
              </p:ext>
            </p:extLst>
          </p:nvPr>
        </p:nvGraphicFramePr>
        <p:xfrm>
          <a:off x="6476030" y="257634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41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251F-D1F9-4AB9-CA7E-DD2D775D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NO CONJUNTO TESTE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994B-F33F-89A4-57E3-64B1A2FB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3F06-3082-4431-36BE-6D7FF15A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0479-61EE-1F3F-05BF-55E64CF1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BDF1B0-5467-551A-C285-9FBCE8673D3A}"/>
              </a:ext>
            </a:extLst>
          </p:cNvPr>
          <p:cNvSpPr txBox="1">
            <a:spLocks/>
          </p:cNvSpPr>
          <p:nvPr/>
        </p:nvSpPr>
        <p:spPr>
          <a:xfrm>
            <a:off x="591507" y="1690688"/>
            <a:ext cx="4481108" cy="420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1314B3-D31B-675D-A7F1-04C04723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8" y="1361917"/>
            <a:ext cx="6165114" cy="2842506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1DE3A7-C63A-AB87-A5C6-6D91C8957B95}"/>
              </a:ext>
            </a:extLst>
          </p:cNvPr>
          <p:cNvSpPr txBox="1">
            <a:spLocks/>
          </p:cNvSpPr>
          <p:nvPr/>
        </p:nvSpPr>
        <p:spPr>
          <a:xfrm>
            <a:off x="804387" y="1690688"/>
            <a:ext cx="4481108" cy="9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Modelos </a:t>
            </a:r>
            <a:r>
              <a:rPr lang="pt-BR" sz="2000" b="1" dirty="0"/>
              <a:t>mais complexos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(redes neurais e </a:t>
            </a:r>
            <a:r>
              <a:rPr lang="pt-BR" sz="2000" i="1" dirty="0" err="1">
                <a:solidFill>
                  <a:schemeClr val="bg1">
                    <a:lumMod val="50000"/>
                  </a:schemeClr>
                </a:solidFill>
              </a:rPr>
              <a:t>transformers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) conseguem </a:t>
            </a:r>
            <a:r>
              <a:rPr lang="pt-BR" sz="2000" b="1" dirty="0"/>
              <a:t>alcançar melhores resultados 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703585-E270-DFE3-BC78-DB75BE565E48}"/>
              </a:ext>
            </a:extLst>
          </p:cNvPr>
          <p:cNvSpPr txBox="1">
            <a:spLocks/>
          </p:cNvSpPr>
          <p:nvPr/>
        </p:nvSpPr>
        <p:spPr>
          <a:xfrm>
            <a:off x="838200" y="2927712"/>
            <a:ext cx="4481108" cy="9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Técnica de </a:t>
            </a:r>
            <a:r>
              <a:rPr lang="pt-BR" sz="2000" b="1" i="1" dirty="0" err="1"/>
              <a:t>augmentation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para treinamento obteve um </a:t>
            </a:r>
            <a:r>
              <a:rPr lang="pt-BR" sz="2000" b="1" dirty="0"/>
              <a:t>melhora de 7% de acurácia na média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D39F50E-6F04-CD89-0E6D-5AACC710349B}"/>
              </a:ext>
            </a:extLst>
          </p:cNvPr>
          <p:cNvSpPr txBox="1">
            <a:spLocks/>
          </p:cNvSpPr>
          <p:nvPr/>
        </p:nvSpPr>
        <p:spPr>
          <a:xfrm>
            <a:off x="838200" y="4164736"/>
            <a:ext cx="4481108" cy="95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sz="2000" b="1" dirty="0"/>
              <a:t>vetorização de tokens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mostrou ser </a:t>
            </a:r>
            <a:r>
              <a:rPr lang="pt-BR" sz="2000" b="1" dirty="0"/>
              <a:t>mais útil para arquiteturas de redes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0.02 tradicionais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0.11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</a:rPr>
              <a:t>r.n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sz="20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610CE96-0A66-90F1-13FE-519CA518307B}"/>
              </a:ext>
            </a:extLst>
          </p:cNvPr>
          <p:cNvSpPr txBox="1">
            <a:spLocks/>
          </p:cNvSpPr>
          <p:nvPr/>
        </p:nvSpPr>
        <p:spPr>
          <a:xfrm>
            <a:off x="838200" y="5398094"/>
            <a:ext cx="4481108" cy="72226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BERT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alcançou resultados bem </a:t>
            </a:r>
            <a:r>
              <a:rPr lang="pt-BR" sz="2000" b="1" dirty="0"/>
              <a:t>expressivos  e precisos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9FEAAEB1-9E3A-52C6-7099-B794473630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1716017"/>
                  </p:ext>
                </p:extLst>
              </p:nvPr>
            </p:nvGraphicFramePr>
            <p:xfrm>
              <a:off x="5539077" y="4204423"/>
              <a:ext cx="6061415" cy="20356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9FEAAEB1-9E3A-52C6-7099-B794473630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077" y="4204423"/>
                <a:ext cx="6061415" cy="2035603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3ACEA2C-8C69-C886-B2A7-5CEC3634E076}"/>
              </a:ext>
            </a:extLst>
          </p:cNvPr>
          <p:cNvSpPr txBox="1">
            <a:spLocks/>
          </p:cNvSpPr>
          <p:nvPr/>
        </p:nvSpPr>
        <p:spPr>
          <a:xfrm>
            <a:off x="6184151" y="5944803"/>
            <a:ext cx="538196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NB</a:t>
            </a:r>
            <a:endParaRPr lang="pt-BR" sz="20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5482AB4-EAE7-2B79-3624-052C6CFDDAF3}"/>
              </a:ext>
            </a:extLst>
          </p:cNvPr>
          <p:cNvSpPr txBox="1">
            <a:spLocks/>
          </p:cNvSpPr>
          <p:nvPr/>
        </p:nvSpPr>
        <p:spPr>
          <a:xfrm>
            <a:off x="7194975" y="5884810"/>
            <a:ext cx="1424887" cy="471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SVC</a:t>
            </a:r>
            <a:endParaRPr lang="pt-BR" sz="20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AB750CD-2744-E6B0-EFCA-0BA08FCEEB81}"/>
              </a:ext>
            </a:extLst>
          </p:cNvPr>
          <p:cNvSpPr txBox="1">
            <a:spLocks/>
          </p:cNvSpPr>
          <p:nvPr/>
        </p:nvSpPr>
        <p:spPr>
          <a:xfrm>
            <a:off x="8619862" y="5884810"/>
            <a:ext cx="1424887" cy="471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GRU</a:t>
            </a:r>
            <a:endParaRPr lang="pt-BR" sz="20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0855DF4-7CCE-BBBC-F8F5-FEA8B7C57425}"/>
              </a:ext>
            </a:extLst>
          </p:cNvPr>
          <p:cNvSpPr txBox="1">
            <a:spLocks/>
          </p:cNvSpPr>
          <p:nvPr/>
        </p:nvSpPr>
        <p:spPr>
          <a:xfrm>
            <a:off x="10110177" y="5884810"/>
            <a:ext cx="1424887" cy="471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BERT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47245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BD4-8FBD-6E23-BB3B-92F3F975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RELAÇÃO COM O MERCADO</a:t>
            </a:r>
          </a:p>
        </p:txBody>
      </p:sp>
    </p:spTree>
    <p:extLst>
      <p:ext uri="{BB962C8B-B14F-4D97-AF65-F5344CB8AC3E}">
        <p14:creationId xmlns:p14="http://schemas.microsoft.com/office/powerpoint/2010/main" val="693620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B02E-99F6-C23B-314F-A72DF24E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3C25-8141-D5F4-F565-28B2145D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269F-2367-C15E-0EBF-3FA4F29E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34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1A44DE0-DEB5-0611-A462-C075272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ANALISANDO O ÍNDICE S&amp;P500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85378F8-A792-82B6-2D8E-B4FB72B60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883934"/>
              </p:ext>
            </p:extLst>
          </p:nvPr>
        </p:nvGraphicFramePr>
        <p:xfrm>
          <a:off x="9123783" y="1496350"/>
          <a:ext cx="28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36D302E-5C46-F13C-6D1D-E0ED27BD4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40971"/>
              </p:ext>
            </p:extLst>
          </p:nvPr>
        </p:nvGraphicFramePr>
        <p:xfrm>
          <a:off x="6145261" y="1496350"/>
          <a:ext cx="28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B87B7CD-6F81-4AA2-B6FB-146475077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412650"/>
              </p:ext>
            </p:extLst>
          </p:nvPr>
        </p:nvGraphicFramePr>
        <p:xfrm>
          <a:off x="3166739" y="1496350"/>
          <a:ext cx="28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6D6ED62-3533-C614-E02F-7E3B9FE48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973149"/>
              </p:ext>
            </p:extLst>
          </p:nvPr>
        </p:nvGraphicFramePr>
        <p:xfrm>
          <a:off x="188217" y="1496350"/>
          <a:ext cx="28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65955DA-52A6-2BE6-0185-FB0E6AF56302}"/>
              </a:ext>
            </a:extLst>
          </p:cNvPr>
          <p:cNvSpPr txBox="1">
            <a:spLocks/>
          </p:cNvSpPr>
          <p:nvPr/>
        </p:nvSpPr>
        <p:spPr>
          <a:xfrm>
            <a:off x="1798046" y="4907955"/>
            <a:ext cx="4481108" cy="9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Por se tratar de um </a:t>
            </a:r>
            <a:r>
              <a:rPr lang="pt-BR" sz="2000" b="1" dirty="0"/>
              <a:t>índice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, composição de várias ações, </a:t>
            </a:r>
            <a:r>
              <a:rPr lang="pt-BR" sz="2000" b="1" dirty="0"/>
              <a:t>uma menor relação seria esperado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5203BD-D445-7F08-E079-BBF7208C0017}"/>
              </a:ext>
            </a:extLst>
          </p:cNvPr>
          <p:cNvSpPr txBox="1">
            <a:spLocks/>
          </p:cNvSpPr>
          <p:nvPr/>
        </p:nvSpPr>
        <p:spPr>
          <a:xfrm>
            <a:off x="6370046" y="4907955"/>
            <a:ext cx="4481108" cy="9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/>
              <a:t>Relação de sentimento e retornos caindo com o aumento do número de atrasos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para 5 dias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4961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2F16-A0DE-CE8F-83AF-F70A6BDB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MAIORES COMPANHIAS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5A95-A8DC-9DF9-AA16-0C3DBDDA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7C47-6297-E70E-DC3B-F047373A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8004-E999-E32B-8A34-43F4B1A2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629D4A8-B13C-42C3-D847-6E7095272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883786"/>
              </p:ext>
            </p:extLst>
          </p:nvPr>
        </p:nvGraphicFramePr>
        <p:xfrm>
          <a:off x="5646420" y="1481192"/>
          <a:ext cx="5928360" cy="433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AD740E-A478-24F0-7A0C-B789C3D044E5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481108" cy="9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b="1" dirty="0"/>
              <a:t>Relação caindo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com o </a:t>
            </a:r>
            <a:r>
              <a:rPr lang="pt-BR" sz="2000" b="1" dirty="0"/>
              <a:t>aumento de atrasos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tornando-se imperceptíveis após 3 dias  </a:t>
            </a:r>
            <a:endParaRPr lang="pt-BR" sz="20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0E4A7D9-1492-3646-270C-88BCC75F2B2B}"/>
              </a:ext>
            </a:extLst>
          </p:cNvPr>
          <p:cNvSpPr txBox="1">
            <a:spLocks/>
          </p:cNvSpPr>
          <p:nvPr/>
        </p:nvSpPr>
        <p:spPr>
          <a:xfrm>
            <a:off x="838200" y="4859700"/>
            <a:ext cx="4481108" cy="9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Possibilidade de uma </a:t>
            </a:r>
            <a:r>
              <a:rPr lang="pt-BR" sz="2000" b="1" dirty="0"/>
              <a:t>relação maior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(capacidade preditiva) para uma </a:t>
            </a:r>
            <a:r>
              <a:rPr lang="pt-BR" sz="2000" b="1" dirty="0"/>
              <a:t>frequência </a:t>
            </a:r>
            <a:r>
              <a:rPr lang="pt-BR" sz="2000" b="1" dirty="0" err="1"/>
              <a:t>intradiária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9172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BEE6-808A-D62D-E344-5E54F60B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7F88-AEF0-BBC2-DA35-09B29854D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Principais pontos que podem ser retirados do trabalho, com indicação para os possíveis próximos passos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C3A89-B838-11BB-50D9-9942F477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B649-6373-C194-9BFD-C7616A6E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9419-AA7C-DD3B-E852-2AFA3099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0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170C37-1CA3-752D-9676-BDD85B50B5E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E7CAB64-0EF3-B3E8-B3CB-758FE1D93BF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B4B2BF-A7DD-7A7A-703E-3D56BDB8F81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8171ED-70FE-0C00-5BBA-D4215E90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372064"/>
            <a:ext cx="5431971" cy="846301"/>
          </a:xfrm>
        </p:spPr>
        <p:txBody>
          <a:bodyPr/>
          <a:lstStyle/>
          <a:p>
            <a:r>
              <a:rPr lang="pt-BR" dirty="0"/>
              <a:t>ONDE SE CHEGOU?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E232CB-3D0C-F70D-C4E0-95DC23227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243" y="103580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MENSURAÇÃO DE SENTIMENTO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5389F36-C976-E6E4-0AE3-9B5B40567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17" y="1365226"/>
            <a:ext cx="5431971" cy="1811483"/>
          </a:xfrm>
        </p:spPr>
        <p:txBody>
          <a:bodyPr>
            <a:normAutofit fontScale="92500" lnSpcReduction="10000"/>
          </a:bodyPr>
          <a:lstStyle/>
          <a:p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Aplicação e análise de 7 modelos classificatórios diferentes </a:t>
            </a:r>
          </a:p>
          <a:p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Comparação entre os modelos, alcançando resultados de acordo com a literatura</a:t>
            </a:r>
          </a:p>
          <a:p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Escolha do modelo BERT, conforme esperado, para classificação de tweets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9B3495-13B2-9159-2584-AC7E0C2C9E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4817" y="342900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SENTIMENTO E O MERCADO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55506C5-4B53-E323-058A-9E9B72FCA8D5}"/>
              </a:ext>
            </a:extLst>
          </p:cNvPr>
          <p:cNvSpPr txBox="1">
            <a:spLocks/>
          </p:cNvSpPr>
          <p:nvPr/>
        </p:nvSpPr>
        <p:spPr>
          <a:xfrm>
            <a:off x="486050" y="3829304"/>
            <a:ext cx="5431971" cy="124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Análise da classificação de sentimento dos tweets com os retornos diários</a:t>
            </a:r>
          </a:p>
          <a:p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Comportamento da curva conforme esperado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DA49D6-611B-945E-0E39-4A5045C25F8F}"/>
              </a:ext>
            </a:extLst>
          </p:cNvPr>
          <p:cNvSpPr txBox="1">
            <a:spLocks/>
          </p:cNvSpPr>
          <p:nvPr/>
        </p:nvSpPr>
        <p:spPr>
          <a:xfrm>
            <a:off x="4913645" y="5365818"/>
            <a:ext cx="7278356" cy="6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000" b="1" dirty="0">
                <a:solidFill>
                  <a:srgbClr val="D6D0C4"/>
                </a:solidFill>
              </a:rPr>
              <a:t>PRÓXIMOS PASSOS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8EF1272-392C-6D8F-4609-5DF7F5C2072F}"/>
              </a:ext>
            </a:extLst>
          </p:cNvPr>
          <p:cNvSpPr txBox="1">
            <a:spLocks/>
          </p:cNvSpPr>
          <p:nvPr/>
        </p:nvSpPr>
        <p:spPr>
          <a:xfrm>
            <a:off x="7606602" y="3252851"/>
            <a:ext cx="4585398" cy="211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Avaliação por outras fontes de notícias e outros dados alternativos</a:t>
            </a:r>
          </a:p>
          <a:p>
            <a:pPr algn="r"/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Análise em contexto 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</a:rPr>
              <a:t>intradiário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 para estudo capacidade preditiva</a:t>
            </a:r>
          </a:p>
          <a:p>
            <a:pPr algn="r"/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Aplicação de derivações atualizadas dos </a:t>
            </a:r>
            <a:r>
              <a:rPr lang="pt-BR" sz="1800" i="1" dirty="0" err="1">
                <a:solidFill>
                  <a:schemeClr val="bg1">
                    <a:lumMod val="50000"/>
                  </a:schemeClr>
                </a:solidFill>
              </a:rPr>
              <a:t>transformers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 e para língua portuguesa</a:t>
            </a:r>
          </a:p>
        </p:txBody>
      </p:sp>
    </p:spTree>
    <p:extLst>
      <p:ext uri="{BB962C8B-B14F-4D97-AF65-F5344CB8AC3E}">
        <p14:creationId xmlns:p14="http://schemas.microsoft.com/office/powerpoint/2010/main" val="1773824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0940-C836-FD16-03A1-1A565125C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490C-19D9-FDF4-DDAB-3812D1D58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Igor Amâncio Machado Dias</a:t>
            </a:r>
          </a:p>
          <a:p>
            <a:r>
              <a:rPr lang="pt-BR" dirty="0"/>
              <a:t>igor.dias@ga.ita.br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D565-470D-0F18-9392-6961A9F3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98C-65BA-E440-F4BA-DC8B81E3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470E-5698-7698-5F9B-EE978A1F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4B0E-8608-EEEC-F822-0BE36A8B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ANEXOS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2BAB-7291-68FF-47EC-D81C1AE5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F2A8-DAFD-2C42-CEC7-4485F0BF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2373-4EFD-935D-EBEC-A22D76B1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5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D441-2094-8727-DAB2-DC0D6D63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F445-1682-0B76-C351-7BC16832A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Apresentação da motivação , com os últimos trabalhos do assunto e seus resultados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D14B-89C9-7E13-4897-1758D032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AAAC-45DC-F7E7-CCD0-8A119D1C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F171-8A6C-5FC2-2A9A-BAD43AD9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54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FDA0-733A-031F-47A6-BFB85D93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CURVAS DE APRENDIZADO EM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1D5F-F2DF-380D-A236-EFB5160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302F-7C58-D8AC-8EF5-A0E26FC2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1305-60A5-018C-F4E4-5C697D3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BC8B32-B413-4E6A-B24B-0B8A547AA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984046"/>
              </p:ext>
            </p:extLst>
          </p:nvPr>
        </p:nvGraphicFramePr>
        <p:xfrm>
          <a:off x="0" y="1484011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A5A8284-2E9B-4A93-9B8E-036256EBF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587588"/>
              </p:ext>
            </p:extLst>
          </p:nvPr>
        </p:nvGraphicFramePr>
        <p:xfrm>
          <a:off x="0" y="3819404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1358D58-00DE-4B94-973F-C3DD63ABA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834167"/>
              </p:ext>
            </p:extLst>
          </p:nvPr>
        </p:nvGraphicFramePr>
        <p:xfrm>
          <a:off x="4116000" y="1482335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3D94F57-F25F-4929-AD13-1413C1DA9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34020"/>
              </p:ext>
            </p:extLst>
          </p:nvPr>
        </p:nvGraphicFramePr>
        <p:xfrm>
          <a:off x="4116000" y="3819404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C6A908F-5BAC-42B9-A44F-8C849EE86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99865"/>
              </p:ext>
            </p:extLst>
          </p:nvPr>
        </p:nvGraphicFramePr>
        <p:xfrm>
          <a:off x="8232000" y="147633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89330AA-A257-4F67-B1D6-C8E1F7ABE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49205"/>
              </p:ext>
            </p:extLst>
          </p:nvPr>
        </p:nvGraphicFramePr>
        <p:xfrm>
          <a:off x="8232000" y="3819404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5406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4F33B05-E29A-2DB7-3814-1B8B840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B9E461F-C216-EAD9-047C-011E10AB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D5CDED-98FC-8A2F-42A4-E3CA6057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41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FEB4F58-A6B0-20D6-1865-0FD6FE16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CURVAS DE APRENDIZADO EM DA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5D4E9D9-0498-4470-A4B1-E3DDCA385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19589"/>
              </p:ext>
            </p:extLst>
          </p:nvPr>
        </p:nvGraphicFramePr>
        <p:xfrm>
          <a:off x="0" y="410167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631EC6E-2A41-47EF-B9F0-6867C86AF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33492"/>
              </p:ext>
            </p:extLst>
          </p:nvPr>
        </p:nvGraphicFramePr>
        <p:xfrm>
          <a:off x="0" y="160686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CC1A4B-D2B3-4C5D-BF9B-D19614AA6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368853"/>
              </p:ext>
            </p:extLst>
          </p:nvPr>
        </p:nvGraphicFramePr>
        <p:xfrm>
          <a:off x="4116000" y="160686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9D1DDAF-10B6-427E-BFD8-AF186EA62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546561"/>
              </p:ext>
            </p:extLst>
          </p:nvPr>
        </p:nvGraphicFramePr>
        <p:xfrm>
          <a:off x="8232000" y="160686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8B80DB7-76E3-484D-842C-049F134BA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260490"/>
              </p:ext>
            </p:extLst>
          </p:nvPr>
        </p:nvGraphicFramePr>
        <p:xfrm>
          <a:off x="8232000" y="410167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5C2199C-E138-4E8E-A33F-F21D83695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30530"/>
              </p:ext>
            </p:extLst>
          </p:nvPr>
        </p:nvGraphicFramePr>
        <p:xfrm>
          <a:off x="4116000" y="410167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614886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39659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BAHDANAU, D.; CHO, K.; BENGIO, Y. </a:t>
            </a:r>
            <a:r>
              <a:rPr lang="it-IT" sz="1600" b="1" dirty="0"/>
              <a:t>Neural machine translation by jointly learning to align and translate</a:t>
            </a:r>
            <a:r>
              <a:rPr lang="it-IT" sz="1600" dirty="0"/>
              <a:t>. In: BENGIO, Y.; LECUN, Y. (Ed.). 3rd International Conference on Learning Representations, ICLR 2015, San Diego, CA, USA, May 7-9, 2015, Conference Track Proceedings. [s.n.], 2015. </a:t>
            </a:r>
          </a:p>
          <a:p>
            <a:pPr marL="0" indent="0">
              <a:buNone/>
            </a:pPr>
            <a:r>
              <a:rPr lang="it-IT" sz="1600" dirty="0"/>
              <a:t>BAKER, M.; WURGLER, J. </a:t>
            </a:r>
            <a:r>
              <a:rPr lang="it-IT" sz="1600" b="1" dirty="0"/>
              <a:t>Investor sentiment and the cross section of stock returns</a:t>
            </a:r>
            <a:r>
              <a:rPr lang="it-IT" sz="1600" dirty="0"/>
              <a:t>. Journal of Finance, v. 61, n. 4, 2006. ISSN 1645-1680. </a:t>
            </a:r>
          </a:p>
          <a:p>
            <a:pPr marL="0" indent="0">
              <a:buNone/>
            </a:pPr>
            <a:r>
              <a:rPr lang="it-IT" sz="1600" dirty="0"/>
              <a:t>BANKO, M.; CAFARELLA, M.; SODERLAND, S.; BROADHEAD, M.; ETZIONI, O. </a:t>
            </a:r>
            <a:r>
              <a:rPr lang="it-IT" sz="1600" b="1" dirty="0"/>
              <a:t>Open information extraction from the web</a:t>
            </a:r>
            <a:r>
              <a:rPr lang="it-IT" sz="1600" dirty="0"/>
              <a:t>. In: . [S.l.: s.n.], 2007. p. 2670–2676.</a:t>
            </a:r>
          </a:p>
          <a:p>
            <a:pPr marL="0" indent="0">
              <a:buNone/>
            </a:pPr>
            <a:r>
              <a:rPr lang="it-IT" sz="1600" dirty="0"/>
              <a:t>BANZ, R. W. The relationship between return and market value of common stocks. Journal of Financial Economics, v. 9, n. 1, p. 3–18, 1981. ISSN 0304-405X. </a:t>
            </a:r>
          </a:p>
          <a:p>
            <a:pPr marL="0" indent="0">
              <a:buNone/>
            </a:pPr>
            <a:r>
              <a:rPr lang="it-IT" sz="1600" dirty="0"/>
              <a:t>BENGIO, Y.; SIMARD, P.; FRASCONI, P. </a:t>
            </a:r>
            <a:r>
              <a:rPr lang="it-IT" sz="1600" b="1" dirty="0"/>
              <a:t>Learning long-term dependencies with gradient descent is difficult</a:t>
            </a:r>
            <a:r>
              <a:rPr lang="it-IT" sz="1600" dirty="0"/>
              <a:t>. IEEE Transactions on Neural Networks, v. 5, n. 2, p. 157–166, 1994.</a:t>
            </a:r>
          </a:p>
          <a:p>
            <a:pPr marL="0" indent="0">
              <a:buNone/>
            </a:pPr>
            <a:r>
              <a:rPr lang="it-IT" sz="1600" dirty="0"/>
              <a:t>BING, L.; CHAN, K. C.; OU, C. </a:t>
            </a:r>
            <a:r>
              <a:rPr lang="it-IT" sz="1600" b="1" dirty="0"/>
              <a:t>Public sentiment analysis in twitter data for prediction of a company’s stock price movements</a:t>
            </a:r>
            <a:r>
              <a:rPr lang="it-IT" sz="1600" dirty="0"/>
              <a:t>. In: 2014 IEEE 11th International Conference on e-Business Engineering. [S.l.: s.n.], 2014. p. 232–239.</a:t>
            </a:r>
          </a:p>
          <a:p>
            <a:pPr marL="0" indent="0">
              <a:buNone/>
            </a:pPr>
            <a:r>
              <a:rPr lang="it-IT" sz="1600" dirty="0"/>
              <a:t>BLOOMBERG. Gráfico de histórico de preços para ações - GP. 2022. </a:t>
            </a:r>
            <a:endParaRPr lang="it-IT" dirty="0"/>
          </a:p>
          <a:p>
            <a:pPr marL="0" indent="0">
              <a:buNone/>
            </a:pPr>
            <a:r>
              <a:rPr lang="it-IT" sz="1600" dirty="0"/>
              <a:t>BONDT, W. F. M. D.; THALER, R. Does the stock market overreact? The Journal of Finance, v. 40, n. 3, p. 793–805, 1985. </a:t>
            </a:r>
          </a:p>
        </p:txBody>
      </p:sp>
    </p:spTree>
    <p:extLst>
      <p:ext uri="{BB962C8B-B14F-4D97-AF65-F5344CB8AC3E}">
        <p14:creationId xmlns:p14="http://schemas.microsoft.com/office/powerpoint/2010/main" val="2126357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39659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BRAASCH, A. 82. generic dictionaries for multiple booktitle = Supplementary Volume Dictionaries. An International Encyclopedia of Lexicography: Supplementary Volume: Recent Developments with Focus on Electronic and Computational Lexicography, publisher = De Gruyter Mouton, pages = 1186–1194. In: . [s.n.], 2013. </a:t>
            </a:r>
          </a:p>
          <a:p>
            <a:pPr marL="0" indent="0">
              <a:buNone/>
            </a:pPr>
            <a:r>
              <a:rPr lang="it-IT" sz="1600" dirty="0"/>
              <a:t>CHUNG JUNYOUNG; GULCEHRE, C. C. K. e. B. Y. Empirical evaluation of gated recurrent neural networks on sequence modeling. In: NIPS 2014 Workshop on Deep Learning, December 2014. [S.l.: s.n.], 2014.</a:t>
            </a:r>
          </a:p>
          <a:p>
            <a:pPr marL="0" indent="0">
              <a:buNone/>
            </a:pPr>
            <a:r>
              <a:rPr lang="it-IT" sz="1600" dirty="0"/>
              <a:t>CONNEAU, A.; KIELA, D.; SCHWENK, H.; BARRAULT, L.; BORDES, A. Supervised learning of universal sentence representations from natural language inference data. In: . [S.l.: s.n.], 2017. p. 670–680.</a:t>
            </a:r>
          </a:p>
          <a:p>
            <a:pPr marL="0" indent="0">
              <a:buNone/>
            </a:pPr>
            <a:r>
              <a:rPr lang="it-IT" sz="1600" dirty="0"/>
              <a:t>CONNEAU, A.; LAMPLE, G. </a:t>
            </a:r>
            <a:r>
              <a:rPr lang="it-IT" sz="1600" b="1" dirty="0"/>
              <a:t>Cross-lingual language model pretraining</a:t>
            </a:r>
            <a:r>
              <a:rPr lang="it-IT" sz="1600" dirty="0"/>
              <a:t>. In: . Proceedings of the 33rd International Conference on Neural Information Processing Systems. Red Hook, NY, USA: Curran Associates Inc., 2019.</a:t>
            </a:r>
          </a:p>
          <a:p>
            <a:pPr marL="0" indent="0">
              <a:buNone/>
            </a:pPr>
            <a:r>
              <a:rPr lang="it-IT" sz="1600" dirty="0"/>
              <a:t>DEVLIN, J.; CHANG, M.; LEE, K.; TOUTANOVA, K. Bert: Pre-training of deep bidirectional transformers for language understanding. CoRR, abs/1810.04805, 2018.</a:t>
            </a:r>
          </a:p>
          <a:p>
            <a:pPr marL="0" indent="0">
              <a:buNone/>
            </a:pPr>
            <a:r>
              <a:rPr lang="it-IT" sz="1600" dirty="0"/>
              <a:t>DING, X.; ZHANG, Y.; LIU, T.; DUAN, J. Using structured events to predict stock price movement: An empirical investigation. In: . [S.l.: s.n.], 2014. p. 1415–1425.</a:t>
            </a:r>
          </a:p>
          <a:p>
            <a:pPr marL="0" indent="0">
              <a:buNone/>
            </a:pPr>
            <a:r>
              <a:rPr lang="it-IT" sz="1600" dirty="0"/>
              <a:t>FACEBOOK, I. fastText: Library for fast text representation and classification. [S.l.], 2016. </a:t>
            </a:r>
          </a:p>
          <a:p>
            <a:pPr marL="0" indent="0">
              <a:buNone/>
            </a:pPr>
            <a:r>
              <a:rPr lang="it-IT" sz="1600" dirty="0"/>
              <a:t>FAMA, E. F. The behavior of stock-market prices. The Journal of Business, University of Chicago Press, v. 38, n. 1, p. 34–105, 1965. ISSN 00219398, 15375374.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948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FAMA, E. F.; FRENCH, K. R. </a:t>
            </a:r>
            <a:r>
              <a:rPr lang="it-IT" sz="1600" b="1" dirty="0"/>
              <a:t>Common risk factors in the returns on stocks and bonds</a:t>
            </a:r>
            <a:r>
              <a:rPr lang="it-IT" sz="1600" dirty="0"/>
              <a:t>. Journal of Financial Economics, v. 33, n. 1, p. 3–56, 1993. ISSN 0304-405X. </a:t>
            </a:r>
          </a:p>
          <a:p>
            <a:pPr marL="0" indent="0">
              <a:buNone/>
            </a:pPr>
            <a:r>
              <a:rPr lang="it-IT" sz="1600" dirty="0"/>
              <a:t>FAMA, E. F.; FRENCH, K. R. </a:t>
            </a:r>
            <a:r>
              <a:rPr lang="it-IT" sz="1600" b="1" dirty="0"/>
              <a:t>The capm is wanted, dead or alive.</a:t>
            </a:r>
            <a:r>
              <a:rPr lang="it-IT" sz="1600" dirty="0"/>
              <a:t> The Journal of Finance, [American Finance Association, Wiley], v. 51, n. 5, p. 1947–1958, 1996. ISSN 00221082, 15406261. </a:t>
            </a:r>
          </a:p>
          <a:p>
            <a:pPr marL="0" indent="0">
              <a:buNone/>
            </a:pPr>
            <a:r>
              <a:rPr lang="it-IT" sz="1600" dirty="0"/>
              <a:t>FAMA, E. F.; FRENCH, K. R. </a:t>
            </a:r>
            <a:r>
              <a:rPr lang="it-IT" sz="1600" b="1" dirty="0"/>
              <a:t>A five-factor asset pricing model</a:t>
            </a:r>
            <a:r>
              <a:rPr lang="it-IT" sz="1600" dirty="0"/>
              <a:t>. Journal of Financial Economics, v. 116, n. 1, p. 1–22, 2015. ISSN 0304-405X. </a:t>
            </a:r>
          </a:p>
          <a:p>
            <a:pPr marL="0" indent="0">
              <a:buNone/>
            </a:pPr>
            <a:r>
              <a:rPr lang="it-IT" sz="1600" dirty="0"/>
              <a:t>FEUERRIEGEL, S.; PRENDINGER, H. </a:t>
            </a:r>
            <a:r>
              <a:rPr lang="it-IT" sz="1600" b="1" dirty="0"/>
              <a:t>News-based trading strategies</a:t>
            </a:r>
            <a:r>
              <a:rPr lang="it-IT" sz="1600" dirty="0"/>
              <a:t>. Decision Support Systems, v. 90, p. 65–74, 2016. ISSN 0167-9236. </a:t>
            </a:r>
          </a:p>
          <a:p>
            <a:pPr marL="0" indent="0">
              <a:buNone/>
            </a:pPr>
            <a:r>
              <a:rPr lang="it-IT" sz="1600" dirty="0"/>
              <a:t>FRIEDMAN, J. H. </a:t>
            </a:r>
            <a:r>
              <a:rPr lang="it-IT" sz="1600" b="1" dirty="0"/>
              <a:t>Greedy function approximation: A gradient boosting machine</a:t>
            </a:r>
            <a:r>
              <a:rPr lang="it-IT" sz="1600" dirty="0"/>
              <a:t>. The Annals of Statistics, Institute of Mathematical Statistics, v. 29, n. 5, p. 1189 – 1232, 2001. </a:t>
            </a:r>
          </a:p>
          <a:p>
            <a:pPr marL="0" indent="0">
              <a:buNone/>
            </a:pPr>
            <a:r>
              <a:rPr lang="it-IT" sz="1600" dirty="0"/>
              <a:t>GOODFELLOW I.; BENGIO, Y. e. C. A. </a:t>
            </a:r>
            <a:r>
              <a:rPr lang="it-IT" sz="1600" b="1" dirty="0"/>
              <a:t>Deep Learning</a:t>
            </a:r>
            <a:r>
              <a:rPr lang="it-IT" sz="1600" dirty="0"/>
              <a:t>. [S.l.]: MIT Press, 2017. ISBN 9780262035613.</a:t>
            </a:r>
          </a:p>
          <a:p>
            <a:pPr marL="0" indent="0">
              <a:buNone/>
            </a:pPr>
            <a:r>
              <a:rPr lang="it-IT" sz="1600" dirty="0"/>
              <a:t>GROB-KLUBMANN, A.; EBNER, M.; K ̈oNIG, S. </a:t>
            </a:r>
            <a:r>
              <a:rPr lang="it-IT" sz="1600" b="1" dirty="0"/>
              <a:t>Structure in the tweet haystack: Uncovering the link between text-based sentiment signals and financial markets</a:t>
            </a:r>
            <a:r>
              <a:rPr lang="it-IT" sz="1600" dirty="0"/>
              <a:t>. 10 2015.</a:t>
            </a:r>
          </a:p>
          <a:p>
            <a:pPr marL="0" indent="0">
              <a:buNone/>
            </a:pPr>
            <a:r>
              <a:rPr lang="it-IT" sz="1600" dirty="0"/>
              <a:t>HARRIS, Z. S. </a:t>
            </a:r>
            <a:r>
              <a:rPr lang="it-IT" sz="1600" b="1" dirty="0"/>
              <a:t>Distributional structure</a:t>
            </a:r>
            <a:r>
              <a:rPr lang="it-IT" sz="1600" dirty="0"/>
              <a:t>. In: . Word, 1954. v. 10, p. 146–162.</a:t>
            </a:r>
          </a:p>
          <a:p>
            <a:pPr marL="0" indent="0">
              <a:buNone/>
            </a:pPr>
            <a:r>
              <a:rPr lang="it-IT" sz="1600" dirty="0"/>
              <a:t>KAHNEMAN, D. </a:t>
            </a:r>
            <a:r>
              <a:rPr lang="it-IT" sz="1600" b="1" dirty="0"/>
              <a:t>Thinking, Fast and Slow</a:t>
            </a:r>
            <a:r>
              <a:rPr lang="it-IT" sz="1600" dirty="0"/>
              <a:t>. 1st. ed. [S.l.]: Farrar Straus Giroux, 2013. ISBN 0374533555.</a:t>
            </a:r>
            <a:endParaRPr lang="it-IT" dirty="0"/>
          </a:p>
          <a:p>
            <a:pPr marL="0" indent="0">
              <a:buNone/>
            </a:pPr>
            <a:r>
              <a:rPr lang="it-IT" sz="1600" dirty="0"/>
              <a:t>KAHNEMAN, D.; SUNSTEIN, C. </a:t>
            </a:r>
            <a:r>
              <a:rPr lang="it-IT" sz="1600" b="1" dirty="0"/>
              <a:t>Noise: A Flaw in Human Judgment</a:t>
            </a:r>
            <a:r>
              <a:rPr lang="it-IT" sz="1600" dirty="0"/>
              <a:t>. 1st. ed. [S.l.]: Little, Brown Spark, 2021. ISBN 0316451401.</a:t>
            </a:r>
          </a:p>
        </p:txBody>
      </p:sp>
    </p:spTree>
    <p:extLst>
      <p:ext uri="{BB962C8B-B14F-4D97-AF65-F5344CB8AC3E}">
        <p14:creationId xmlns:p14="http://schemas.microsoft.com/office/powerpoint/2010/main" val="2625451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KALAMARA, E.; TURRELL, A.; REDL, C.; KAPETANIOS, G.; KAPADIA, S. </a:t>
            </a:r>
            <a:r>
              <a:rPr lang="it-IT" sz="1600" b="1" dirty="0"/>
              <a:t>Making text count: economic forecasting using newspaper text</a:t>
            </a:r>
            <a:r>
              <a:rPr lang="it-IT" sz="1600" dirty="0"/>
              <a:t>. Journal of Applied Econometrics, 2022. </a:t>
            </a:r>
          </a:p>
          <a:p>
            <a:pPr marL="0" indent="0">
              <a:buNone/>
            </a:pPr>
            <a:r>
              <a:rPr lang="it-IT" sz="1600" dirty="0"/>
              <a:t>KARALEVICIUS, V.; DEGRANDE, N.; WEERDT, J. D</a:t>
            </a:r>
            <a:r>
              <a:rPr lang="it-IT" sz="1600" b="1" dirty="0"/>
              <a:t>. Using sentiment analysis to predict interday bitcoin price movements</a:t>
            </a:r>
            <a:r>
              <a:rPr lang="it-IT" sz="1600" dirty="0"/>
              <a:t>. The Journal of Risk Finance, v. 19, n. 1, p. 93–105, 2018. ISSN 1526-5943. </a:t>
            </a:r>
          </a:p>
          <a:p>
            <a:pPr marL="0" indent="0">
              <a:buNone/>
            </a:pPr>
            <a:r>
              <a:rPr lang="it-IT" sz="1600" dirty="0"/>
              <a:t>KHEDR, A. E.; SALAMA, S. E.; YASEEN, N. </a:t>
            </a:r>
            <a:r>
              <a:rPr lang="it-IT" sz="1600" b="1" dirty="0"/>
              <a:t>Predicting stock market behavior using data mining technique and news sentiment analysis</a:t>
            </a:r>
            <a:r>
              <a:rPr lang="it-IT" sz="1600" dirty="0"/>
              <a:t>. I.J. Intelligent Systems and Applications, v. 9, n. 7, p. 22–30, 2017. ISSN 0304-405X. </a:t>
            </a:r>
          </a:p>
          <a:p>
            <a:pPr marL="0" indent="0">
              <a:buNone/>
            </a:pPr>
            <a:r>
              <a:rPr lang="it-IT" sz="1600" dirty="0"/>
              <a:t>KIM, Y. </a:t>
            </a:r>
            <a:r>
              <a:rPr lang="it-IT" sz="1600" b="1" dirty="0"/>
              <a:t>Convolutional neural networks for sentence classification</a:t>
            </a:r>
            <a:r>
              <a:rPr lang="it-IT" sz="1600" dirty="0"/>
              <a:t>. In: Proceedings of the 2014 Conference on Empirical Methods in Natural Language Processing (EMNLP). Doha, Qatar: Association for Computational Linguistics, 2014. p. 1746–1751. </a:t>
            </a:r>
          </a:p>
          <a:p>
            <a:pPr marL="0" indent="0">
              <a:buNone/>
            </a:pPr>
            <a:r>
              <a:rPr lang="it-IT" sz="1600" dirty="0"/>
              <a:t>KINGMA, D.; BA, J. </a:t>
            </a:r>
            <a:r>
              <a:rPr lang="it-IT" sz="1600" b="1" dirty="0"/>
              <a:t>Adam: A method for stochastic optimization</a:t>
            </a:r>
            <a:r>
              <a:rPr lang="it-IT" sz="1600" dirty="0"/>
              <a:t>. International Conference on Learning Representations, 12 2014.</a:t>
            </a:r>
          </a:p>
          <a:p>
            <a:pPr marL="0" indent="0">
              <a:buNone/>
            </a:pPr>
            <a:r>
              <a:rPr lang="it-IT" sz="1600" dirty="0"/>
              <a:t>KRAUS, M.; FEUERRIEGEL, S. </a:t>
            </a:r>
            <a:r>
              <a:rPr lang="it-IT" sz="1600" b="1" dirty="0"/>
              <a:t>Decision support from financial disclosures with deep neural networks and transfer learning</a:t>
            </a:r>
            <a:r>
              <a:rPr lang="it-IT" sz="1600" dirty="0"/>
              <a:t>. Decis. Support Syst., 2017.</a:t>
            </a:r>
          </a:p>
          <a:p>
            <a:pPr marL="0" indent="0">
              <a:buNone/>
            </a:pPr>
            <a:r>
              <a:rPr lang="it-IT" sz="1600" dirty="0"/>
              <a:t>LEBARON, B.; ARTHUR, W.; PALMER, R. </a:t>
            </a:r>
            <a:r>
              <a:rPr lang="it-IT" sz="1600" b="1" dirty="0"/>
              <a:t>Time series properties of an artificial stock market</a:t>
            </a:r>
            <a:r>
              <a:rPr lang="it-IT" sz="1600" dirty="0"/>
              <a:t>. Journal of Economic Dynamics and Control, v. 23, n. 9, p. 1487–1516, 1999. ISSN 0165-1889. </a:t>
            </a:r>
          </a:p>
        </p:txBody>
      </p:sp>
    </p:spTree>
    <p:extLst>
      <p:ext uri="{BB962C8B-B14F-4D97-AF65-F5344CB8AC3E}">
        <p14:creationId xmlns:p14="http://schemas.microsoft.com/office/powerpoint/2010/main" val="2431922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LEWIS, M.; LIU, Y.; GOYAL, N.; GHAZVININEJAD, M.; MOHAMED, A.; LEVY, O.; STOYANOV, V.; ZETTLEMOYER, L. </a:t>
            </a:r>
            <a:r>
              <a:rPr lang="it-IT" sz="1600" b="1" dirty="0"/>
              <a:t>BART: Denoising sequence-to-sequence pre-training for natural language generation, translation, and comprehension</a:t>
            </a:r>
            <a:r>
              <a:rPr lang="it-IT" sz="1600" dirty="0"/>
              <a:t>. In: Proceedings of the 58th Annual Meeting of the Association for Computational Linguistics. Online: Association for Computational Linguistics, 2020. p. 7871–7880.</a:t>
            </a:r>
          </a:p>
          <a:p>
            <a:pPr marL="0" indent="0">
              <a:buNone/>
            </a:pPr>
            <a:r>
              <a:rPr lang="it-IT" sz="1600" dirty="0"/>
              <a:t>LI, B.; CHAN, K. C.; OU, C.; RUIFENG, S. </a:t>
            </a:r>
            <a:r>
              <a:rPr lang="it-IT" sz="1600" b="1" dirty="0"/>
              <a:t>Discovering public sentiment in social media for predicting stock movement of publicly listed companies</a:t>
            </a:r>
            <a:r>
              <a:rPr lang="it-IT" sz="1600" dirty="0"/>
              <a:t>. Information Systems, v. 69, p. 81–92, 2017. ISSN 0306-4379. </a:t>
            </a:r>
          </a:p>
          <a:p>
            <a:pPr marL="0" indent="0">
              <a:buNone/>
            </a:pPr>
            <a:r>
              <a:rPr lang="it-IT" sz="1600" dirty="0"/>
              <a:t>LI, Q.; WANG, T.; GONG, Q.; CHEN, Y.; LIN, Z.; SONG, S. kwang. </a:t>
            </a:r>
            <a:r>
              <a:rPr lang="it-IT" sz="1600" b="1" dirty="0"/>
              <a:t>Media-aware quantitative trading based on public web information</a:t>
            </a:r>
            <a:r>
              <a:rPr lang="it-IT" sz="1600" dirty="0"/>
              <a:t>. Decision Support Systems, v. 61, p. 93–105, 2014. ISSN 0167-9236. </a:t>
            </a:r>
          </a:p>
          <a:p>
            <a:pPr marL="0" indent="0">
              <a:buNone/>
            </a:pPr>
            <a:r>
              <a:rPr lang="it-IT" sz="1600" dirty="0"/>
              <a:t>LOUGHRAN, T.; MCDONALD, B. </a:t>
            </a:r>
            <a:r>
              <a:rPr lang="it-IT" sz="1600" b="1" dirty="0"/>
              <a:t>When is a liability not a liability? textual analysis, dictionaries, and 10-ks</a:t>
            </a:r>
            <a:r>
              <a:rPr lang="it-IT" sz="1600" dirty="0"/>
              <a:t>. The Journal of Finance, v. 66, n. 1, p. 35–65, 2011. </a:t>
            </a:r>
          </a:p>
          <a:p>
            <a:pPr marL="0" indent="0">
              <a:buNone/>
            </a:pPr>
            <a:r>
              <a:rPr lang="it-IT" sz="1600" dirty="0"/>
              <a:t>MIKOLOV, T.; CHEN, K.; CORRADO, G.; DEAN, J. </a:t>
            </a:r>
            <a:r>
              <a:rPr lang="it-IT" sz="1600" b="1" dirty="0"/>
              <a:t>Efficient estimation of word representations in vector space.</a:t>
            </a:r>
            <a:r>
              <a:rPr lang="it-IT" sz="1600" dirty="0"/>
              <a:t> Proceedings of Workshop at ICLR, v. 2013, 01 2013.</a:t>
            </a:r>
          </a:p>
          <a:p>
            <a:pPr marL="0" indent="0">
              <a:buNone/>
            </a:pPr>
            <a:r>
              <a:rPr lang="it-IT" sz="1600" dirty="0"/>
              <a:t>MILLER, G. A</a:t>
            </a:r>
            <a:r>
              <a:rPr lang="it-IT" sz="1600" b="1" dirty="0"/>
              <a:t>. Wordnet: A lexical database for english</a:t>
            </a:r>
            <a:r>
              <a:rPr lang="it-IT" sz="1600" dirty="0"/>
              <a:t>. Commun. ACM, Association for Computing Machinery, New York, NY, USA, v. 38, n. 11, p. 39–41, nov 1995. ISSN 0001-0782. </a:t>
            </a:r>
          </a:p>
          <a:p>
            <a:pPr marL="0" indent="0">
              <a:buNone/>
            </a:pPr>
            <a:r>
              <a:rPr lang="it-IT" sz="1600" dirty="0"/>
              <a:t>MISHEV, K.; GJORGJEVIKJ, A.; VODENSKA, I.; CHITKUSHEV, L. T.; TRAJANOV, D. </a:t>
            </a:r>
            <a:r>
              <a:rPr lang="it-IT" sz="1600" b="1" dirty="0"/>
              <a:t>Evaluation of sentiment analysis in finance: From lexicons to transformers</a:t>
            </a:r>
            <a:r>
              <a:rPr lang="it-IT" sz="1600" dirty="0"/>
              <a:t>. IEEE Access, v. 8, p. 131662–131682, 2020.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060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MPQA. OpinionFinder (version 1.0). 2005. </a:t>
            </a:r>
          </a:p>
          <a:p>
            <a:pPr marL="0" indent="0">
              <a:buNone/>
            </a:pPr>
            <a:r>
              <a:rPr lang="it-IT" sz="1600" dirty="0"/>
              <a:t>NIELSEN, F. </a:t>
            </a:r>
            <a:r>
              <a:rPr lang="it-IT" sz="1600" b="1" dirty="0"/>
              <a:t>A new anew: Evaluation of a word list for sentiment analysis in microblogs</a:t>
            </a:r>
            <a:r>
              <a:rPr lang="it-IT" sz="1600" dirty="0"/>
              <a:t>. CoRR, 03 2011.</a:t>
            </a:r>
          </a:p>
          <a:p>
            <a:pPr marL="0" indent="0">
              <a:buNone/>
            </a:pPr>
            <a:r>
              <a:rPr lang="it-IT" sz="1600" dirty="0"/>
              <a:t>PATTERSON, S. </a:t>
            </a:r>
            <a:r>
              <a:rPr lang="it-IT" sz="1600" b="1" dirty="0"/>
              <a:t>The Quants: How a New Breed of Math Whizzes Conquered Wall Street and Nearly Destroyed It</a:t>
            </a:r>
            <a:r>
              <a:rPr lang="it-IT" sz="1600" dirty="0"/>
              <a:t>. 1st. ed. [S.l.]: Crown Business, 2011. ISBN 0307453383.</a:t>
            </a:r>
          </a:p>
          <a:p>
            <a:pPr marL="0" indent="0">
              <a:buNone/>
            </a:pPr>
            <a:r>
              <a:rPr lang="it-IT" sz="1600" dirty="0"/>
              <a:t>PENNINGTON, J.; SOCHER, R.; MANNING, C. D. </a:t>
            </a:r>
            <a:r>
              <a:rPr lang="it-IT" sz="1600" b="1" dirty="0"/>
              <a:t>Glove: Global vectors for word representation</a:t>
            </a:r>
            <a:r>
              <a:rPr lang="it-IT" sz="1600" dirty="0"/>
              <a:t>. In: Empirical Methods in Natural Language Processing (EMNLP). [s.n.], 2014. p. 1532–1543. </a:t>
            </a:r>
          </a:p>
          <a:p>
            <a:pPr marL="0" indent="0">
              <a:buNone/>
            </a:pPr>
            <a:r>
              <a:rPr lang="it-IT" sz="1600" dirty="0"/>
              <a:t>RAJEEV PADMANAYANA, H. D. </a:t>
            </a:r>
            <a:r>
              <a:rPr lang="it-IT" sz="1600" b="1" dirty="0"/>
              <a:t>A stockguru: smart way to predict stock price using machine learning</a:t>
            </a:r>
            <a:r>
              <a:rPr lang="it-IT" sz="1600" dirty="0"/>
              <a:t>. International Journal of Innovative Research in Computer Science Technology (IJIRCST), v. 9, n. 4, p. 48–52, 2021. ISSN 2347 - 5552. </a:t>
            </a:r>
          </a:p>
          <a:p>
            <a:pPr marL="0" indent="0">
              <a:buNone/>
            </a:pPr>
            <a:r>
              <a:rPr lang="it-IT" sz="1600" dirty="0"/>
              <a:t>RUMELHART, D. E.; HINTON, G. E.; WILLIAMS, R. J. </a:t>
            </a:r>
            <a:r>
              <a:rPr lang="it-IT" sz="1600" b="1" dirty="0"/>
              <a:t>Learning Representations by Back-propagating Errors</a:t>
            </a:r>
            <a:r>
              <a:rPr lang="it-IT" sz="1600" dirty="0"/>
              <a:t>. Nature, v. 323, n. 6088, p. 533–536, 1986. </a:t>
            </a:r>
          </a:p>
          <a:p>
            <a:pPr marL="0" indent="0">
              <a:buNone/>
            </a:pPr>
            <a:r>
              <a:rPr lang="it-IT" sz="1600" dirty="0"/>
              <a:t>SANFORD, A. </a:t>
            </a:r>
            <a:r>
              <a:rPr lang="it-IT" sz="1600" b="1" dirty="0"/>
              <a:t>Does perception matter in asset pricing? modeling volatility jumps and returns using twitter-based sentiment indices</a:t>
            </a:r>
            <a:r>
              <a:rPr lang="it-IT" sz="1600" dirty="0"/>
              <a:t>. Journal of Behavioral Finance, 4 2019.</a:t>
            </a:r>
          </a:p>
          <a:p>
            <a:pPr marL="0" indent="0">
              <a:buNone/>
            </a:pPr>
            <a:r>
              <a:rPr lang="it-IT" sz="1600" dirty="0"/>
              <a:t>SCHULER, K. </a:t>
            </a:r>
            <a:r>
              <a:rPr lang="it-IT" sz="1600" b="1" dirty="0"/>
              <a:t>VerbNet: A broad-coverage, comprehensive verb lexicon</a:t>
            </a:r>
            <a:r>
              <a:rPr lang="it-IT" sz="1600" dirty="0"/>
              <a:t>. Tese (Doutorado) — University of Pennsylvania, 01 2005.</a:t>
            </a:r>
          </a:p>
          <a:p>
            <a:pPr marL="0" indent="0">
              <a:buNone/>
            </a:pPr>
            <a:r>
              <a:rPr lang="it-IT" sz="1600" dirty="0"/>
              <a:t>SCHUMAKER, R. P.; CHEN, H. </a:t>
            </a:r>
            <a:r>
              <a:rPr lang="it-IT" sz="1600" b="1" dirty="0"/>
              <a:t>Textual analysis of stock market prediction using breaking financial news: The azfin text system</a:t>
            </a:r>
            <a:r>
              <a:rPr lang="it-IT" sz="1600" dirty="0"/>
              <a:t>. ACM Trans. Inf. Syst., Association for Computing Machinery, New York, NY, USA, v. 27, n. 2, mar 2009. ISSN 1046-8188.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6007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SHYNKEVICH, Y.; MCGINNITY, T.; COLEMAN, S.; BELATRECHE, A. </a:t>
            </a:r>
            <a:r>
              <a:rPr lang="it-IT" sz="1400" b="1" dirty="0"/>
              <a:t>Stock price prediction based on stock-specific and sub-industry-specific news articles.</a:t>
            </a:r>
            <a:r>
              <a:rPr lang="it-IT" sz="1400" dirty="0"/>
              <a:t> In: 2015 International Joint Conference on Neural Networks (IJCNN). [S.l.: s.n.], 2015. p. 1–8.</a:t>
            </a:r>
          </a:p>
          <a:p>
            <a:pPr marL="0" indent="0">
              <a:buNone/>
            </a:pPr>
            <a:r>
              <a:rPr lang="it-IT" sz="1400" dirty="0"/>
              <a:t>SOWINSKA, K.; MADHYASTHA, P. </a:t>
            </a:r>
            <a:r>
              <a:rPr lang="it-IT" sz="1400" b="1" dirty="0"/>
              <a:t>A Tweet-based Dataset for Company-Level Stock Return Prediction</a:t>
            </a:r>
            <a:r>
              <a:rPr lang="it-IT" sz="1400" dirty="0"/>
              <a:t>. 2020.</a:t>
            </a:r>
          </a:p>
          <a:p>
            <a:pPr marL="0" indent="0">
              <a:buNone/>
            </a:pPr>
            <a:r>
              <a:rPr lang="it-IT" sz="1400" dirty="0"/>
              <a:t>SPRENGER, T. O.; TUMASJAN, A.; SANDNER, P. G.; WELPE, I. M. </a:t>
            </a:r>
            <a:r>
              <a:rPr lang="it-IT" sz="1400" b="1" dirty="0"/>
              <a:t>Tweets and trades: the information content of stock microblogs.</a:t>
            </a:r>
            <a:r>
              <a:rPr lang="it-IT" sz="1400" dirty="0"/>
              <a:t> European Financial Management, v. 20, n. 5, p. 926–957, 2014. </a:t>
            </a:r>
          </a:p>
          <a:p>
            <a:pPr marL="0" indent="0">
              <a:buNone/>
            </a:pPr>
            <a:r>
              <a:rPr lang="it-IT" sz="1400" dirty="0"/>
              <a:t>STONE, P.; DUNPHY, D.; SMITH, M.; OGILVIE, D. </a:t>
            </a:r>
            <a:r>
              <a:rPr lang="it-IT" sz="1400" b="1" dirty="0"/>
              <a:t>The General Inquirer: A Computer Approach to Content Analysis</a:t>
            </a:r>
            <a:r>
              <a:rPr lang="it-IT" sz="1400" dirty="0"/>
              <a:t>. [S.l.: s.n.], 1966.</a:t>
            </a:r>
          </a:p>
          <a:p>
            <a:pPr marL="0" indent="0">
              <a:buNone/>
            </a:pPr>
            <a:r>
              <a:rPr lang="it-IT" sz="1400" dirty="0"/>
              <a:t>TABORDA, B.; ALMEIDA, A. de; DIAS, J. C.; BATISTA, F.; RIBEIRO, R. </a:t>
            </a:r>
            <a:r>
              <a:rPr lang="it-IT" sz="1400" b="1" dirty="0"/>
              <a:t>Stock Market Tweets Data</a:t>
            </a:r>
            <a:r>
              <a:rPr lang="it-IT" sz="1400" dirty="0"/>
              <a:t>. IEEE Dataport, 2021. </a:t>
            </a:r>
          </a:p>
          <a:p>
            <a:pPr marL="0" indent="0">
              <a:buNone/>
            </a:pPr>
            <a:r>
              <a:rPr lang="it-IT" sz="1400" dirty="0"/>
              <a:t>THALER, R. H. </a:t>
            </a:r>
            <a:r>
              <a:rPr lang="it-IT" sz="1400" b="1" dirty="0"/>
              <a:t>Misbehaving: The Making of Behavioral Economics</a:t>
            </a:r>
            <a:r>
              <a:rPr lang="it-IT" sz="1400" dirty="0"/>
              <a:t>. 1st. ed. [S.l.]: W. W. Norton Company, 2016. ISBN 039335279X.</a:t>
            </a:r>
          </a:p>
          <a:p>
            <a:pPr marL="0" indent="0">
              <a:buNone/>
            </a:pPr>
            <a:r>
              <a:rPr lang="it-IT" sz="1400" dirty="0"/>
              <a:t>THORP, E.; KASSOUF, S. </a:t>
            </a:r>
            <a:r>
              <a:rPr lang="it-IT" sz="1400" b="1" dirty="0"/>
              <a:t>Beat the Market: A Scientific Stock Market System</a:t>
            </a:r>
            <a:r>
              <a:rPr lang="it-IT" sz="1400" dirty="0"/>
              <a:t>. 1st. ed. [S.l.]: Random House, 1967. ISBN 0394424395.</a:t>
            </a:r>
          </a:p>
          <a:p>
            <a:pPr marL="0" indent="0">
              <a:buNone/>
            </a:pPr>
            <a:r>
              <a:rPr lang="it-IT" sz="1400" dirty="0"/>
              <a:t>VASWANI, A.; SHAZEER, N.; PARMAR, N.; USZKOREIT, J.; JONES, L.; GOMEZ, A. N.; KAISER, L. u.; POLOSUKHIN, I</a:t>
            </a:r>
            <a:r>
              <a:rPr lang="it-IT" sz="1400" b="1" dirty="0"/>
              <a:t>. Attention is all you need</a:t>
            </a:r>
            <a:r>
              <a:rPr lang="it-IT" sz="1400" dirty="0"/>
              <a:t>. In: GUYON, I.; LUXBURG, U. V.; BENGIO, S.; WALLACH, H.; FERGUS, R.; VISHWANATHAN, S.; GARNETT, R. (Ed.). Advances in Neural Information Processing Systems. Curran Associates, Inc., 2017. v. 30. </a:t>
            </a:r>
          </a:p>
          <a:p>
            <a:pPr marL="0" indent="0">
              <a:buNone/>
            </a:pPr>
            <a:r>
              <a:rPr lang="it-IT" sz="1400" dirty="0"/>
              <a:t>YANG, X.; MACDONALD, C.; OUNIS, I. </a:t>
            </a:r>
            <a:r>
              <a:rPr lang="it-IT" sz="1400" b="1" dirty="0"/>
              <a:t>Using word embeddings in twitter election classification.</a:t>
            </a:r>
            <a:r>
              <a:rPr lang="it-IT" sz="1400" dirty="0"/>
              <a:t> Information Retrieval Journal, v. 21, 2018. ISSN 1573-7659. </a:t>
            </a:r>
          </a:p>
          <a:p>
            <a:pPr marL="0" indent="0">
              <a:buNone/>
            </a:pPr>
            <a:r>
              <a:rPr lang="it-IT" sz="1400" dirty="0"/>
              <a:t>ZHANG, X.; ZHANG, Y.; WANG, S.; YAO, Y.; FANG, B.; YU, P. S. </a:t>
            </a:r>
            <a:r>
              <a:rPr lang="it-IT" sz="1400" b="1" dirty="0"/>
              <a:t>Improving stock market prediction via heterogeneous information fusion</a:t>
            </a:r>
            <a:r>
              <a:rPr lang="it-IT" sz="1400" dirty="0"/>
              <a:t>. Knowledge-Based Systems, Elsevier BV, v. 143, p. 236–247, mar 2018. </a:t>
            </a:r>
          </a:p>
          <a:p>
            <a:pPr marL="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2669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A6F8-86D3-EEDB-70F1-DCC19DD1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3307"/>
            <a:ext cx="8421688" cy="1325563"/>
          </a:xfrm>
        </p:spPr>
        <p:txBody>
          <a:bodyPr/>
          <a:lstStyle/>
          <a:p>
            <a:r>
              <a:rPr lang="pt-BR" dirty="0"/>
              <a:t>O que me motivou?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F49E-6FA2-4F2E-D5CF-17000659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478" y="1294436"/>
            <a:ext cx="2760208" cy="823912"/>
          </a:xfrm>
        </p:spPr>
        <p:txBody>
          <a:bodyPr/>
          <a:lstStyle/>
          <a:p>
            <a:r>
              <a:rPr lang="pt-BR" dirty="0"/>
              <a:t>EDWARD THORP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C5C1-8075-4A67-83D2-0092F0F3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478" y="2354898"/>
            <a:ext cx="2759264" cy="2116053"/>
          </a:xfrm>
        </p:spPr>
        <p:txBody>
          <a:bodyPr>
            <a:normAutofit/>
          </a:bodyPr>
          <a:lstStyle/>
          <a:p>
            <a:r>
              <a:rPr lang="pt-BR" dirty="0"/>
              <a:t>Modelos de Arbitragem </a:t>
            </a:r>
            <a:r>
              <a:rPr lang="en-US" dirty="0"/>
              <a:t>Beat the Market: A Scientific Stock Market System (1967)</a:t>
            </a:r>
            <a:endParaRPr lang="pt-BR" dirty="0"/>
          </a:p>
          <a:p>
            <a:r>
              <a:rPr lang="en-US" dirty="0"/>
              <a:t>Posterior </a:t>
            </a:r>
            <a:r>
              <a:rPr lang="pt-BR" dirty="0"/>
              <a:t>lançamento</a:t>
            </a:r>
            <a:r>
              <a:rPr lang="en-US" dirty="0"/>
              <a:t> de Beat the Dealer: A Winning Strategy for the Game of Twenty-One (1966)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A0E60-E3DA-9CE3-0783-C60BF8BE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62204" y="1294436"/>
            <a:ext cx="2760208" cy="823912"/>
          </a:xfrm>
        </p:spPr>
        <p:txBody>
          <a:bodyPr/>
          <a:lstStyle/>
          <a:p>
            <a:r>
              <a:rPr lang="pt-BR" dirty="0"/>
              <a:t>HIPÓTESE DA EFICIÊNCIA DE MERCADO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AD3A86-2F41-F882-36AC-D526BBA5D68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362204" y="2354900"/>
                <a:ext cx="2760208" cy="211605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Hipóteses:</a:t>
                </a:r>
              </a:p>
              <a:p>
                <a:pPr marL="342900" indent="-342900">
                  <a:buAutoNum type="arabicParenR"/>
                </a:pPr>
                <a:r>
                  <a:rPr lang="pt-BR" dirty="0"/>
                  <a:t>O valor de cada ação reflete toda a informação disponível</a:t>
                </a:r>
              </a:p>
              <a:p>
                <a:pPr marL="342900" indent="-342900">
                  <a:buAutoNum type="arabicParenR"/>
                </a:pPr>
                <a:r>
                  <a:rPr lang="pt-BR" dirty="0"/>
                  <a:t>Impossível superar o mercado (gerar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) consistente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AD3A86-2F41-F882-36AC-D526BBA5D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362204" y="2354900"/>
                <a:ext cx="2760208" cy="2116051"/>
              </a:xfrm>
              <a:blipFill>
                <a:blip r:embed="rId2"/>
                <a:stretch>
                  <a:fillRect l="-664" t="-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BBE1EF-977E-23B9-8DFE-A5DCFD1B60E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50874" y="1294436"/>
            <a:ext cx="2760208" cy="823912"/>
          </a:xfrm>
        </p:spPr>
        <p:txBody>
          <a:bodyPr/>
          <a:lstStyle/>
          <a:p>
            <a:r>
              <a:rPr lang="pt-BR" dirty="0"/>
              <a:t>ANÁLISE DE FATORES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6D3E51-F1A6-E180-B2E5-22EC2AC7B3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0874" y="2354899"/>
            <a:ext cx="2760208" cy="211605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justificaria um desempenho superior </a:t>
            </a:r>
            <a:r>
              <a:rPr lang="en-US" dirty="0"/>
              <a:t>?</a:t>
            </a:r>
          </a:p>
          <a:p>
            <a:r>
              <a:rPr lang="pt-BR" dirty="0"/>
              <a:t>Busca de fatores que edifiquem o mercado</a:t>
            </a:r>
          </a:p>
          <a:p>
            <a:r>
              <a:rPr lang="pt-BR" dirty="0"/>
              <a:t>1) ANÁLISE DE 3 FATORES – FAMA/FRENCH 1993</a:t>
            </a:r>
          </a:p>
          <a:p>
            <a:r>
              <a:rPr lang="pt-BR" dirty="0"/>
              <a:t>2) ANÁLISE DE 5 FATORES – FAMA/FRENCH 2015</a:t>
            </a:r>
          </a:p>
          <a:p>
            <a:endParaRPr lang="pt-B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F9EA90-1060-6F7E-1DE5-F78F486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46E12F-D878-95EC-8326-A74F6C2D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C6D8A3-9E72-71C6-E110-C498072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60382A-9BF8-AC7C-088B-4329CD831AD8}"/>
              </a:ext>
            </a:extLst>
          </p:cNvPr>
          <p:cNvSpPr txBox="1">
            <a:spLocks/>
          </p:cNvSpPr>
          <p:nvPr/>
        </p:nvSpPr>
        <p:spPr>
          <a:xfrm>
            <a:off x="9126992" y="1294436"/>
            <a:ext cx="275926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FINANÇAS COMPORTAMENTAIS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A024CBD-D1B0-465D-D745-979C81AE9005}"/>
              </a:ext>
            </a:extLst>
          </p:cNvPr>
          <p:cNvSpPr txBox="1">
            <a:spLocks/>
          </p:cNvSpPr>
          <p:nvPr/>
        </p:nvSpPr>
        <p:spPr>
          <a:xfrm>
            <a:off x="9110928" y="2354898"/>
            <a:ext cx="2759264" cy="211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sentimento dos agentes de mercado podem afetar a racionalidade do mercado?</a:t>
            </a:r>
          </a:p>
          <a:p>
            <a:r>
              <a:rPr lang="pt-BR" dirty="0"/>
              <a:t>Aversão a perda, viés local, viés de confirmação, etc</a:t>
            </a:r>
          </a:p>
          <a:p>
            <a:r>
              <a:rPr lang="pt-BR" dirty="0"/>
              <a:t>Grandes pesquisadores: </a:t>
            </a:r>
            <a:r>
              <a:rPr lang="en-ZA" dirty="0"/>
              <a:t>DANIEL KAHNEMAN, RICHARD</a:t>
            </a:r>
            <a:r>
              <a:rPr lang="pt-BR" dirty="0"/>
              <a:t> THALER e AMOS </a:t>
            </a:r>
            <a:r>
              <a:rPr lang="en-ZA" dirty="0"/>
              <a:t>TVORZKY</a:t>
            </a:r>
          </a:p>
        </p:txBody>
      </p:sp>
      <p:pic>
        <p:nvPicPr>
          <p:cNvPr id="2050" name="Picture 2" descr="21 (filme) – Wikipédia, a enciclopédia livre">
            <a:extLst>
              <a:ext uri="{FF2B5EF4-FFF2-40B4-BE49-F238E27FC236}">
                <a16:creationId xmlns:a16="http://schemas.microsoft.com/office/drawing/2014/main" id="{6B8A2AB1-4A6E-9624-031E-DEFE2F8E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08" y="4745698"/>
            <a:ext cx="957527" cy="13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29624D-920F-9270-4A5C-80FC7B0A1268}"/>
              </a:ext>
            </a:extLst>
          </p:cNvPr>
          <p:cNvSpPr txBox="1">
            <a:spLocks/>
          </p:cNvSpPr>
          <p:nvPr/>
        </p:nvSpPr>
        <p:spPr>
          <a:xfrm>
            <a:off x="2324923" y="5001694"/>
            <a:ext cx="2188785" cy="725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/>
              <a:t>Filme “Quebrando a Banca” – inspirado nos estudos de Edward Thorp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3E927-DB26-6A78-7595-7A8DBA22CECD}"/>
              </a:ext>
            </a:extLst>
          </p:cNvPr>
          <p:cNvCxnSpPr>
            <a:cxnSpLocks/>
          </p:cNvCxnSpPr>
          <p:nvPr/>
        </p:nvCxnSpPr>
        <p:spPr>
          <a:xfrm>
            <a:off x="5045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845F9D-CC15-876C-78CB-84DF828BECB4}"/>
              </a:ext>
            </a:extLst>
          </p:cNvPr>
          <p:cNvCxnSpPr>
            <a:cxnSpLocks/>
          </p:cNvCxnSpPr>
          <p:nvPr/>
        </p:nvCxnSpPr>
        <p:spPr>
          <a:xfrm>
            <a:off x="33984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9602C-2C73-5D13-999F-E2414D1F0A77}"/>
              </a:ext>
            </a:extLst>
          </p:cNvPr>
          <p:cNvCxnSpPr>
            <a:cxnSpLocks/>
          </p:cNvCxnSpPr>
          <p:nvPr/>
        </p:nvCxnSpPr>
        <p:spPr>
          <a:xfrm>
            <a:off x="62923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35B8D-FE1E-B39D-964D-C14263F16B8E}"/>
              </a:ext>
            </a:extLst>
          </p:cNvPr>
          <p:cNvCxnSpPr>
            <a:cxnSpLocks/>
          </p:cNvCxnSpPr>
          <p:nvPr/>
        </p:nvCxnSpPr>
        <p:spPr>
          <a:xfrm>
            <a:off x="91862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Thinking, Fast and Slow : Kahneman, Daniel: Livros — Amazon">
            <a:extLst>
              <a:ext uri="{FF2B5EF4-FFF2-40B4-BE49-F238E27FC236}">
                <a16:creationId xmlns:a16="http://schemas.microsoft.com/office/drawing/2014/main" id="{1963A91B-AACC-C74B-CD7C-A30C013B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67" y="4745697"/>
            <a:ext cx="8978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FB81535-9928-5433-45BC-747B9036D87F}"/>
              </a:ext>
            </a:extLst>
          </p:cNvPr>
          <p:cNvSpPr txBox="1">
            <a:spLocks/>
          </p:cNvSpPr>
          <p:nvPr/>
        </p:nvSpPr>
        <p:spPr>
          <a:xfrm>
            <a:off x="7678292" y="5001694"/>
            <a:ext cx="2188785" cy="725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/>
              <a:t>“Pensando, Rápido e Devagar” – </a:t>
            </a:r>
            <a:r>
              <a:rPr lang="pt-BR" sz="1200" i="1" dirty="0"/>
              <a:t>best-seller </a:t>
            </a:r>
            <a:r>
              <a:rPr lang="pt-BR" sz="1200" dirty="0"/>
              <a:t>de psicologia comportamental</a:t>
            </a:r>
          </a:p>
        </p:txBody>
      </p:sp>
    </p:spTree>
    <p:extLst>
      <p:ext uri="{BB962C8B-B14F-4D97-AF65-F5344CB8AC3E}">
        <p14:creationId xmlns:p14="http://schemas.microsoft.com/office/powerpoint/2010/main" val="248886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B38879-3ED7-8508-116D-24BA193E443B}"/>
              </a:ext>
            </a:extLst>
          </p:cNvPr>
          <p:cNvSpPr/>
          <p:nvPr/>
        </p:nvSpPr>
        <p:spPr>
          <a:xfrm>
            <a:off x="2171630" y="1746104"/>
            <a:ext cx="4699254" cy="4293227"/>
          </a:xfrm>
          <a:prstGeom prst="roundRect">
            <a:avLst>
              <a:gd name="adj" fmla="val 5314"/>
            </a:avLst>
          </a:prstGeom>
          <a:solidFill>
            <a:srgbClr val="E0DBD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2C52-E158-22C0-2132-E2B8E3B5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0" y="818668"/>
            <a:ext cx="3924300" cy="417672"/>
          </a:xfrm>
        </p:spPr>
        <p:txBody>
          <a:bodyPr/>
          <a:lstStyle/>
          <a:p>
            <a:pPr algn="r"/>
            <a:r>
              <a:rPr lang="pt-BR" b="1" i="1" dirty="0"/>
              <a:t>APRENDIZADO DE MÁQUINA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A0A3-7584-BBF7-DCD2-BF7A21C3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5808" y="1981940"/>
            <a:ext cx="4670898" cy="1611372"/>
          </a:xfrm>
        </p:spPr>
        <p:txBody>
          <a:bodyPr>
            <a:normAutofit/>
          </a:bodyPr>
          <a:lstStyle/>
          <a:p>
            <a:r>
              <a:rPr lang="en-US" sz="1600" b="1" dirty="0"/>
              <a:t>Predicting stock market behavior using data mining technique and news sentiment analysis</a:t>
            </a:r>
            <a:r>
              <a:rPr lang="en-US" dirty="0"/>
              <a:t> </a:t>
            </a:r>
            <a:r>
              <a:rPr lang="pt-BR" dirty="0"/>
              <a:t>(KHEDR et al., 2017)</a:t>
            </a:r>
          </a:p>
          <a:p>
            <a:pPr marL="285750" indent="-285750">
              <a:buFontTx/>
              <a:buChar char="-"/>
            </a:pPr>
            <a:r>
              <a:rPr lang="pt-BR" dirty="0"/>
              <a:t>Sentimento c/ Naive-Bayes: 72,73% - 86,21%</a:t>
            </a:r>
          </a:p>
          <a:p>
            <a:pPr marL="285750" indent="-285750">
              <a:buFontTx/>
              <a:buChar char="-"/>
            </a:pPr>
            <a:r>
              <a:rPr lang="it-IT" dirty="0"/>
              <a:t>Histórico de preços + Sentimento: 89,80%</a:t>
            </a:r>
          </a:p>
          <a:p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65AF-4EE5-B7D6-EAAC-C7FE498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BA82-CF56-34E0-3EF7-C578E4C4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DC0A-A322-3641-8A70-4337BF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D164989-1BD0-D61C-29E8-DE8E1018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0" y="0"/>
            <a:ext cx="6110764" cy="1325563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E80190-4D2D-1BDA-E7A3-0A511056C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53"/>
          <a:stretch/>
        </p:blipFill>
        <p:spPr>
          <a:xfrm>
            <a:off x="2279996" y="3771229"/>
            <a:ext cx="4482522" cy="145334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1B4714-E84D-A48A-CF3B-A1E8391F94E4}"/>
              </a:ext>
            </a:extLst>
          </p:cNvPr>
          <p:cNvSpPr/>
          <p:nvPr/>
        </p:nvSpPr>
        <p:spPr>
          <a:xfrm>
            <a:off x="7138416" y="1746105"/>
            <a:ext cx="4699254" cy="4293227"/>
          </a:xfrm>
          <a:prstGeom prst="roundRect">
            <a:avLst>
              <a:gd name="adj" fmla="val 5314"/>
            </a:avLst>
          </a:prstGeom>
          <a:solidFill>
            <a:srgbClr val="E0DBD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95BBCE4-66B3-51C1-AA5B-3E4DE7E6930D}"/>
              </a:ext>
            </a:extLst>
          </p:cNvPr>
          <p:cNvSpPr txBox="1">
            <a:spLocks/>
          </p:cNvSpPr>
          <p:nvPr/>
        </p:nvSpPr>
        <p:spPr>
          <a:xfrm>
            <a:off x="7138416" y="1908504"/>
            <a:ext cx="4699254" cy="1684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700" b="1" dirty="0"/>
              <a:t>Media-Aware Quantitative Trader (MAQT) based on public web information </a:t>
            </a:r>
          </a:p>
          <a:p>
            <a:pPr>
              <a:spcBef>
                <a:spcPts val="0"/>
              </a:spcBef>
            </a:pPr>
            <a:r>
              <a:rPr lang="it-IT" dirty="0"/>
              <a:t>(LI et al., 2014)</a:t>
            </a:r>
          </a:p>
          <a:p>
            <a:pPr marL="285750" indent="-285750">
              <a:buFontTx/>
              <a:buChar char="-"/>
            </a:pPr>
            <a:r>
              <a:rPr lang="it-IT" sz="1500" dirty="0"/>
              <a:t>Uso de dicionários léxicos específico de finanças Loughran and MacDonal</a:t>
            </a:r>
          </a:p>
          <a:p>
            <a:pPr marL="285750" indent="-285750">
              <a:buFontTx/>
              <a:buChar char="-"/>
            </a:pPr>
            <a:r>
              <a:rPr lang="it-IT" sz="1500" dirty="0"/>
              <a:t>Maximização de predição por volta de 20 – 30 minutos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9564E-65B1-2CD9-8409-B2ABE4FD3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9" b="12159"/>
          <a:stretch/>
        </p:blipFill>
        <p:spPr>
          <a:xfrm>
            <a:off x="7260336" y="3593312"/>
            <a:ext cx="4455414" cy="18091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1C962F-95B8-340E-6A21-E4AA88CFAD9C}"/>
              </a:ext>
            </a:extLst>
          </p:cNvPr>
          <p:cNvSpPr txBox="1"/>
          <p:nvPr/>
        </p:nvSpPr>
        <p:spPr>
          <a:xfrm>
            <a:off x="2279996" y="5320678"/>
            <a:ext cx="368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(KHEDR et al., 2017)</a:t>
            </a:r>
          </a:p>
          <a:p>
            <a:r>
              <a:rPr lang="pt-BR" sz="1400" dirty="0"/>
              <a:t>Resultado do teste na classificação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90C2B-E7B7-7C72-3221-1894558DEF34}"/>
              </a:ext>
            </a:extLst>
          </p:cNvPr>
          <p:cNvSpPr txBox="1"/>
          <p:nvPr/>
        </p:nvSpPr>
        <p:spPr>
          <a:xfrm>
            <a:off x="7260336" y="5402495"/>
            <a:ext cx="368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(LI et al., 2014)</a:t>
            </a:r>
          </a:p>
          <a:p>
            <a:r>
              <a:rPr lang="pt-BR" sz="1400" dirty="0"/>
              <a:t>Avaliação da janela de previsão</a:t>
            </a:r>
          </a:p>
        </p:txBody>
      </p:sp>
    </p:spTree>
    <p:extLst>
      <p:ext uri="{BB962C8B-B14F-4D97-AF65-F5344CB8AC3E}">
        <p14:creationId xmlns:p14="http://schemas.microsoft.com/office/powerpoint/2010/main" val="127974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205-3320-E381-983A-D236F2C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0" y="0"/>
            <a:ext cx="6110764" cy="1325563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86E2E-1EEC-18DD-C1BB-F2BE6293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48373" y="913607"/>
            <a:ext cx="3943627" cy="411956"/>
          </a:xfrm>
        </p:spPr>
        <p:txBody>
          <a:bodyPr/>
          <a:lstStyle/>
          <a:p>
            <a:pPr algn="r"/>
            <a:r>
              <a:rPr lang="pt-BR" b="1" i="1" dirty="0"/>
              <a:t>REDES NEURAIS PROFUNDAS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65AF-4EE5-B7D6-EAAC-C7FE498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BA82-CF56-34E0-3EF7-C578E4C4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DC0A-A322-3641-8A70-4337BF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6328C-FD32-B145-AD15-211AE09169EF}"/>
              </a:ext>
            </a:extLst>
          </p:cNvPr>
          <p:cNvSpPr/>
          <p:nvPr/>
        </p:nvSpPr>
        <p:spPr>
          <a:xfrm>
            <a:off x="2083980" y="1962947"/>
            <a:ext cx="9920709" cy="3768002"/>
          </a:xfrm>
          <a:prstGeom prst="roundRect">
            <a:avLst>
              <a:gd name="adj" fmla="val 5314"/>
            </a:avLst>
          </a:prstGeom>
          <a:solidFill>
            <a:srgbClr val="E0DBD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DCA91-2C78-15CE-B742-3F4F1C50E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97439" y="2108523"/>
            <a:ext cx="3792235" cy="2169042"/>
          </a:xfrm>
        </p:spPr>
        <p:txBody>
          <a:bodyPr>
            <a:normAutofit/>
          </a:bodyPr>
          <a:lstStyle/>
          <a:p>
            <a:r>
              <a:rPr lang="en-US" sz="1600" b="1" dirty="0"/>
              <a:t>Decision support from financial disclosures with deep neural networks and transfer learning </a:t>
            </a:r>
            <a:r>
              <a:rPr lang="en-US" dirty="0"/>
              <a:t>(KRAUS; FEUERRIEGEL, 2017)</a:t>
            </a:r>
          </a:p>
          <a:p>
            <a:r>
              <a:rPr lang="en-US" dirty="0"/>
              <a:t>- Deep Learning </a:t>
            </a:r>
            <a:r>
              <a:rPr lang="pt-BR" dirty="0"/>
              <a:t>como melhor opção de predição de tendência e seu tamanho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6DE4E4-E926-FDDD-9D3F-6E2BFB79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51" y="2108523"/>
            <a:ext cx="5878870" cy="346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63DF36-3659-D369-C2C3-FC544430BB87}"/>
              </a:ext>
            </a:extLst>
          </p:cNvPr>
          <p:cNvSpPr txBox="1"/>
          <p:nvPr/>
        </p:nvSpPr>
        <p:spPr>
          <a:xfrm>
            <a:off x="2302752" y="4812421"/>
            <a:ext cx="36869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(KRAUS; FEUERRIEGEL, 2017)</a:t>
            </a:r>
          </a:p>
          <a:p>
            <a:pPr algn="r"/>
            <a:r>
              <a:rPr lang="pt-BR" sz="1400" dirty="0"/>
              <a:t>Resultado do teste na classificação de returnos nominais </a:t>
            </a:r>
          </a:p>
        </p:txBody>
      </p:sp>
    </p:spTree>
    <p:extLst>
      <p:ext uri="{BB962C8B-B14F-4D97-AF65-F5344CB8AC3E}">
        <p14:creationId xmlns:p14="http://schemas.microsoft.com/office/powerpoint/2010/main" val="39993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205-3320-E381-983A-D236F2C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0" y="0"/>
            <a:ext cx="6110764" cy="1325563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86E2E-1EEC-18DD-C1BB-F2BE6293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48373" y="913607"/>
            <a:ext cx="3943627" cy="411956"/>
          </a:xfrm>
        </p:spPr>
        <p:txBody>
          <a:bodyPr/>
          <a:lstStyle/>
          <a:p>
            <a:pPr algn="r"/>
            <a:r>
              <a:rPr lang="pt-BR" b="1" i="1" dirty="0"/>
              <a:t>REDES NEURAIS PROFUNDAS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65AF-4EE5-B7D6-EAAC-C7FE498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BA82-CF56-34E0-3EF7-C578E4C4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DC0A-A322-3641-8A70-4337BF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6328C-FD32-B145-AD15-211AE09169EF}"/>
              </a:ext>
            </a:extLst>
          </p:cNvPr>
          <p:cNvSpPr/>
          <p:nvPr/>
        </p:nvSpPr>
        <p:spPr>
          <a:xfrm>
            <a:off x="2083980" y="1746103"/>
            <a:ext cx="9920709" cy="4367618"/>
          </a:xfrm>
          <a:prstGeom prst="roundRect">
            <a:avLst>
              <a:gd name="adj" fmla="val 5314"/>
            </a:avLst>
          </a:prstGeom>
          <a:solidFill>
            <a:srgbClr val="E0DBD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706F0F8-599D-8D57-CB99-34F4B6E637A5}"/>
              </a:ext>
            </a:extLst>
          </p:cNvPr>
          <p:cNvSpPr txBox="1">
            <a:spLocks/>
          </p:cNvSpPr>
          <p:nvPr/>
        </p:nvSpPr>
        <p:spPr>
          <a:xfrm>
            <a:off x="2262961" y="1956686"/>
            <a:ext cx="5403113" cy="154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/>
              <a:t>Evaluation of sentiment analysis in finance: From lexicons to transformers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(MISHEV et al., 2020)</a:t>
            </a:r>
          </a:p>
          <a:p>
            <a:pPr marL="285750" indent="-285750">
              <a:buFontTx/>
              <a:buChar char="-"/>
            </a:pPr>
            <a:r>
              <a:rPr lang="pt-BR" sz="1500" dirty="0"/>
              <a:t>Focando na predição de sentimento</a:t>
            </a:r>
          </a:p>
          <a:p>
            <a:pPr marL="285750" indent="-285750">
              <a:buFontTx/>
              <a:buChar char="-"/>
            </a:pPr>
            <a:r>
              <a:rPr lang="pt-BR" sz="1500" dirty="0"/>
              <a:t>Avaliando diversos modelos classificatórios, com </a:t>
            </a:r>
            <a:r>
              <a:rPr lang="pt-BR" sz="1500" dirty="0" err="1"/>
              <a:t>transformers</a:t>
            </a:r>
            <a:r>
              <a:rPr lang="pt-BR" sz="1500" dirty="0"/>
              <a:t> alcançando 90% de acurácia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BCB38-F73F-EBF8-B81D-D615A01E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61" y="3744562"/>
            <a:ext cx="9564308" cy="2241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FB8319-D301-AF08-B3F0-A910597D652A}"/>
              </a:ext>
            </a:extLst>
          </p:cNvPr>
          <p:cNvSpPr txBox="1"/>
          <p:nvPr/>
        </p:nvSpPr>
        <p:spPr>
          <a:xfrm>
            <a:off x="8225991" y="2923912"/>
            <a:ext cx="36012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(MISHEV et al., 2020)</a:t>
            </a:r>
          </a:p>
          <a:p>
            <a:pPr algn="r"/>
            <a:r>
              <a:rPr lang="pt-BR" sz="1400" dirty="0"/>
              <a:t>Acurácia de cada modelo, em ordem cronológica de sua publicação</a:t>
            </a:r>
          </a:p>
        </p:txBody>
      </p:sp>
    </p:spTree>
    <p:extLst>
      <p:ext uri="{BB962C8B-B14F-4D97-AF65-F5344CB8AC3E}">
        <p14:creationId xmlns:p14="http://schemas.microsoft.com/office/powerpoint/2010/main" val="86769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205-3320-E381-983A-D236F2C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778" y="0"/>
            <a:ext cx="8421688" cy="1325563"/>
          </a:xfrm>
        </p:spPr>
        <p:txBody>
          <a:bodyPr/>
          <a:lstStyle/>
          <a:p>
            <a:pPr algn="ctr"/>
            <a:r>
              <a:rPr lang="pt-BR" dirty="0"/>
              <a:t>Outros trabalhos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2C52-E158-22C0-2132-E2B8E3B5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1769" y="913607"/>
            <a:ext cx="3924300" cy="823912"/>
          </a:xfrm>
        </p:spPr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A0A3-7584-BBF7-DCD2-BF7A21C3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1769" y="1728899"/>
            <a:ext cx="8810698" cy="2295759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SHYNKEVICH, Y.; MCGINNITY, T.; COLEMAN, S.; BELATRECHE, A. </a:t>
            </a:r>
            <a:r>
              <a:rPr lang="en-US" sz="4800" b="1" dirty="0"/>
              <a:t>Stock price prediction based on stock-specific and sub-industry-specific news articles</a:t>
            </a:r>
            <a:r>
              <a:rPr lang="en-US" sz="4800" dirty="0"/>
              <a:t>. In: 2015 International Joint Conference on Neural Networks (IJCNN). [</a:t>
            </a:r>
            <a:r>
              <a:rPr lang="en-US" sz="4800" dirty="0" err="1"/>
              <a:t>S.l.</a:t>
            </a:r>
            <a:r>
              <a:rPr lang="en-US" sz="4800" dirty="0"/>
              <a:t>: </a:t>
            </a:r>
            <a:r>
              <a:rPr lang="en-US" sz="4800" dirty="0" err="1"/>
              <a:t>s.n</a:t>
            </a:r>
            <a:r>
              <a:rPr lang="en-US" sz="4800" dirty="0"/>
              <a:t>.], 2015. p. 1–8</a:t>
            </a:r>
          </a:p>
          <a:p>
            <a:r>
              <a:rPr lang="en-US" sz="4800" dirty="0"/>
              <a:t>BING, L.; CHAN, K. C.; OU, C. </a:t>
            </a:r>
            <a:r>
              <a:rPr lang="en-US" sz="4800" b="1" dirty="0"/>
              <a:t>Public sentiment analysis in twitter data for prediction of a company’s stock price movements</a:t>
            </a:r>
            <a:r>
              <a:rPr lang="en-US" sz="4800" dirty="0"/>
              <a:t>. In: 2014 IEEE 11th International Conference on e-Business Engineering. [</a:t>
            </a:r>
            <a:r>
              <a:rPr lang="en-US" sz="4800" dirty="0" err="1"/>
              <a:t>S.l.</a:t>
            </a:r>
            <a:r>
              <a:rPr lang="en-US" sz="4800" dirty="0"/>
              <a:t>: </a:t>
            </a:r>
            <a:r>
              <a:rPr lang="en-US" sz="4800" dirty="0" err="1"/>
              <a:t>s.n</a:t>
            </a:r>
            <a:r>
              <a:rPr lang="en-US" sz="4800" dirty="0"/>
              <a:t>.], 2014. p. 232–239.</a:t>
            </a:r>
          </a:p>
          <a:p>
            <a:r>
              <a:rPr lang="it-IT" sz="4800" dirty="0"/>
              <a:t>RAJEEV PADMANAYANA, H. D. A. </a:t>
            </a:r>
            <a:r>
              <a:rPr lang="it-IT" sz="4800" b="1" dirty="0"/>
              <a:t>Stockguru: smart way to predict stock price using machine learning</a:t>
            </a:r>
            <a:r>
              <a:rPr lang="it-IT" sz="4800" dirty="0"/>
              <a:t>. International Journal of Innovative Research in Computer Science Technology (IJIRCST), v. 9, n. 4, p. 48–52, 2021. ISSN 2347 - 5552. Disponível </a:t>
            </a:r>
            <a:r>
              <a:rPr lang="it-IT" sz="4800" dirty="0">
                <a:hlinkClick r:id="rId2"/>
              </a:rPr>
              <a:t>aqui</a:t>
            </a:r>
            <a:endParaRPr lang="it-IT" sz="4800" dirty="0"/>
          </a:p>
          <a:p>
            <a:r>
              <a:rPr lang="it-IT" sz="4800" dirty="0"/>
              <a:t>SPRENGER, T. O.; TUMASJAN, A.; SANDNER, P. G.; WELPE, I. M. </a:t>
            </a:r>
            <a:r>
              <a:rPr lang="it-IT" sz="4800" b="1" dirty="0"/>
              <a:t>Tweets and trades: the information content of stock microblogs</a:t>
            </a:r>
            <a:r>
              <a:rPr lang="it-IT" sz="4800" dirty="0"/>
              <a:t>. European Financial Management, v. 20, n. 5, p. 926–957, 2014. Disponível </a:t>
            </a:r>
            <a:r>
              <a:rPr lang="it-IT" sz="4800" dirty="0">
                <a:hlinkClick r:id="rId3"/>
              </a:rPr>
              <a:t>aqui</a:t>
            </a:r>
            <a:endParaRPr lang="it-IT" sz="4800" dirty="0"/>
          </a:p>
          <a:p>
            <a:r>
              <a:rPr lang="en-US" sz="4800" dirty="0"/>
              <a:t>SANFORD, A. Does perception matter in asset pricing? modeling volatility jumps and returns using twitter-based sentiment indices. Journal of Behavioral Finance, 4 2019. </a:t>
            </a:r>
            <a:r>
              <a:rPr lang="en-US" sz="4800" dirty="0" err="1"/>
              <a:t>Disponível</a:t>
            </a:r>
            <a:r>
              <a:rPr lang="en-US" sz="4800" dirty="0"/>
              <a:t> </a:t>
            </a:r>
            <a:r>
              <a:rPr lang="en-US" sz="4800" dirty="0" err="1">
                <a:hlinkClick r:id="rId4"/>
              </a:rPr>
              <a:t>aqui</a:t>
            </a:r>
            <a:endParaRPr lang="it-IT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86E2E-1EEC-18DD-C1BB-F2BE6293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0559" y="3806638"/>
            <a:ext cx="3943627" cy="823912"/>
          </a:xfrm>
        </p:spPr>
        <p:txBody>
          <a:bodyPr/>
          <a:lstStyle/>
          <a:p>
            <a:r>
              <a:rPr lang="pt-BR" dirty="0"/>
              <a:t>REDES NEURAIS PROFUNDAS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65AF-4EE5-B7D6-EAAC-C7FE498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BA82-CF56-34E0-3EF7-C578E4C4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DC0A-A322-3641-8A70-4337BF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B65046-013B-11B5-1280-562A2D8C8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4186" y="4252528"/>
            <a:ext cx="7708280" cy="2295759"/>
          </a:xfrm>
        </p:spPr>
        <p:txBody>
          <a:bodyPr>
            <a:noAutofit/>
          </a:bodyPr>
          <a:lstStyle/>
          <a:p>
            <a:r>
              <a:rPr lang="en-US" sz="1600" dirty="0"/>
              <a:t>SOWINSKA, K.; MADHYASTHA, P. </a:t>
            </a:r>
            <a:r>
              <a:rPr lang="en-US" sz="1600" b="1" dirty="0"/>
              <a:t>A Tweet-based Dataset for Company-Level Stock Return Prediction</a:t>
            </a:r>
            <a:r>
              <a:rPr lang="en-US" sz="1600" dirty="0"/>
              <a:t>. 2020.</a:t>
            </a:r>
          </a:p>
          <a:p>
            <a:r>
              <a:rPr lang="en-US" sz="1600" dirty="0"/>
              <a:t>DING, X.; ZHANG, Y.; LIU, T.; DUAN, J. </a:t>
            </a:r>
            <a:r>
              <a:rPr lang="en-US" sz="1600" b="1" dirty="0"/>
              <a:t>Using structured events to predict stock price movement: An empirical investigation</a:t>
            </a:r>
            <a:r>
              <a:rPr lang="en-US" sz="1600" dirty="0"/>
              <a:t>. In: . [</a:t>
            </a:r>
            <a:r>
              <a:rPr lang="en-US" sz="1600" dirty="0" err="1"/>
              <a:t>S.l.</a:t>
            </a:r>
            <a:r>
              <a:rPr lang="en-US" sz="1600" dirty="0"/>
              <a:t>: </a:t>
            </a:r>
            <a:r>
              <a:rPr lang="en-US" sz="1600" dirty="0" err="1"/>
              <a:t>s.n</a:t>
            </a:r>
            <a:r>
              <a:rPr lang="en-US" sz="1600" dirty="0"/>
              <a:t>.], 2014. p. 1415–1425.</a:t>
            </a:r>
          </a:p>
          <a:p>
            <a:r>
              <a:rPr lang="pt-BR" sz="1600" dirty="0"/>
              <a:t>FEUERRIEGEL, S.; PRENDINGER, H. </a:t>
            </a:r>
            <a:r>
              <a:rPr lang="pt-BR" sz="1600" b="1" dirty="0"/>
              <a:t>News-based trading strategies</a:t>
            </a:r>
            <a:r>
              <a:rPr lang="pt-BR" sz="1600" dirty="0"/>
              <a:t>. Decision Support Systems, v. 90, p. 65–74, 2016. ISSN 0167-9236. Disponível </a:t>
            </a:r>
            <a:r>
              <a:rPr lang="pt-BR" sz="1600" dirty="0">
                <a:hlinkClick r:id="rId5"/>
              </a:rPr>
              <a:t>aqui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855594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3869</TotalTime>
  <Words>5144</Words>
  <Application>Microsoft Office PowerPoint</Application>
  <PresentationFormat>Widescreen</PresentationFormat>
  <Paragraphs>605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</vt:lpstr>
      <vt:lpstr>Calibri</vt:lpstr>
      <vt:lpstr>Cambria Math</vt:lpstr>
      <vt:lpstr>Tenorite</vt:lpstr>
      <vt:lpstr>Monoline</vt:lpstr>
      <vt:lpstr>pROJETO E AVALIaçãO DE MéTODOS DE ANÁLISE DE SENTIMENTO PARA APOIO À DECISÃO DE COMPRA E VENDA DE ATIVOS</vt:lpstr>
      <vt:lpstr>SUMÁRIO</vt:lpstr>
      <vt:lpstr>OBJETIVO</vt:lpstr>
      <vt:lpstr>motivação</vt:lpstr>
      <vt:lpstr>O que me motivou?</vt:lpstr>
      <vt:lpstr>Trabalhos relacionados</vt:lpstr>
      <vt:lpstr>Trabalhos relacionados</vt:lpstr>
      <vt:lpstr>Trabalhos relacionados</vt:lpstr>
      <vt:lpstr>Outros trabalhos</vt:lpstr>
      <vt:lpstr>PROCESSAMENTO DE LINGUAGEM NATURAL</vt:lpstr>
      <vt:lpstr>PIPELINE</vt:lpstr>
      <vt:lpstr>LIMPEZA DE DADOS</vt:lpstr>
      <vt:lpstr>PRÉ-PROCESSAMENTO</vt:lpstr>
      <vt:lpstr>Td-idf</vt:lpstr>
      <vt:lpstr>codificadores</vt:lpstr>
      <vt:lpstr>MODELOS CLASSIFICATÓRIOS</vt:lpstr>
      <vt:lpstr>NAYVE BAYES</vt:lpstr>
      <vt:lpstr>Support vector classifier</vt:lpstr>
      <vt:lpstr>gru</vt:lpstr>
      <vt:lpstr>TRANSFORMER</vt:lpstr>
      <vt:lpstr>TRANSFORMER Multi-head attention</vt:lpstr>
      <vt:lpstr>TRANSFORMER Multi-head attention</vt:lpstr>
      <vt:lpstr>TRANSFORMER BERT</vt:lpstr>
      <vt:lpstr>metodologia</vt:lpstr>
      <vt:lpstr>PIPELINE</vt:lpstr>
      <vt:lpstr>Banco de dados</vt:lpstr>
      <vt:lpstr>Banco de dados</vt:lpstr>
      <vt:lpstr>métricas</vt:lpstr>
      <vt:lpstr>RESULTADOS &amp; DISCUSSÕES</vt:lpstr>
      <vt:lpstr>ANÁLISE DE SENTIMENTO</vt:lpstr>
      <vt:lpstr>CURVAS DE APRENDIZADOS</vt:lpstr>
      <vt:lpstr>APLICAÇÃO NO CONJUNTO TESTE</vt:lpstr>
      <vt:lpstr>RELAÇÃO COM O MERCADO</vt:lpstr>
      <vt:lpstr>ANALISANDO O ÍNDICE S&amp;P500</vt:lpstr>
      <vt:lpstr>MAIORES COMPANHIAS</vt:lpstr>
      <vt:lpstr>CONCLUSÃO</vt:lpstr>
      <vt:lpstr>ONDE SE CHEGOU?</vt:lpstr>
      <vt:lpstr>Muito obrigado!</vt:lpstr>
      <vt:lpstr>ANEXOS</vt:lpstr>
      <vt:lpstr>CURVAS DE APRENDIZADO EM DO</vt:lpstr>
      <vt:lpstr>CURVAS DE APRENDIZADO EM DA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AVALIaçãO DE MéTODOS DE ANÁLISE DE SENTIMENTO PARA APOIO À DECISÃO DE COMPRA E VENDA DE ATIVOS</dc:title>
  <dc:creator>Igor Dias</dc:creator>
  <cp:lastModifiedBy>Igor Amâncio Machado Dias</cp:lastModifiedBy>
  <cp:revision>7</cp:revision>
  <dcterms:created xsi:type="dcterms:W3CDTF">2022-06-18T01:58:36Z</dcterms:created>
  <dcterms:modified xsi:type="dcterms:W3CDTF">2022-11-07T05:01:33Z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