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Por que Escolher o LibreOffice?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Apresentação Profissional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 ao LibreOffice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LibreOffice é uma suíte de escritório completa e gratuita, com ferramentas para documentos, planilhas e apresentações.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do LibreOffice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Gratuito e de código aberto</a:t>
            </a:r>
          </a:p>
          <a:p>
            <a:r>
              <a:t>- Compatível com vários formatos</a:t>
            </a:r>
          </a:p>
          <a:p>
            <a:r>
              <a:t>- Atualizações constantes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 com Outras Ferramentas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 relação ao Microsoft Office, o LibreOffice oferece maior acessibilidade e flexibilidade.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LibreOffice é uma alternativa poderosa e acessível para usuários e empresas.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