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58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4355725" y="851775"/>
            <a:ext cx="4305300" cy="2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Space Grotesk"/>
                <a:ea typeface="Space Grotesk"/>
                <a:cs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4" hidden="0"/>
          <p:cNvSpPr/>
          <p:nvPr isPhoto="0" userDrawn="0"/>
        </p:nvSpPr>
        <p:spPr bwMode="auto"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713100" y="1090870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>
                <a:latin typeface="Archivo"/>
                <a:ea typeface="Archivo"/>
                <a:cs typeface="Archiv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11" hidden="0"/>
          <p:cNvSpPr/>
          <p:nvPr isPhoto="0" userDrawn="0"/>
        </p:nvSpPr>
        <p:spPr bwMode="auto">
          <a:xfrm flipH="1">
            <a:off x="5303452" y="3456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11" hidden="0"/>
          <p:cNvSpPr/>
          <p:nvPr isPhoto="0" userDrawn="0"/>
        </p:nvSpPr>
        <p:spPr bwMode="auto"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11" hidden="0"/>
          <p:cNvSpPr/>
          <p:nvPr isPhoto="0" userDrawn="0"/>
        </p:nvSpPr>
        <p:spPr bwMode="auto">
          <a:xfrm flipH="1">
            <a:off x="6862726" y="-19017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11" hidden="0"/>
          <p:cNvSpPr txBox="1">
            <a:spLocks noGrp="1"/>
          </p:cNvSpPr>
          <p:nvPr isPhoto="0" userDrawn="0">
            <p:ph type="title" hasCustomPrompt="1"/>
          </p:nvPr>
        </p:nvSpPr>
        <p:spPr bwMode="auto">
          <a:xfrm>
            <a:off x="2765775" y="540075"/>
            <a:ext cx="5668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2" name="Google Shape;52;p1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801750" y="2607350"/>
            <a:ext cx="36324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3" hidden="0"/>
          <p:cNvSpPr/>
          <p:nvPr isPhoto="0" userDrawn="0"/>
        </p:nvSpPr>
        <p:spPr bwMode="auto">
          <a:xfrm>
            <a:off x="-917671" y="31447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" name="Google Shape;56;p13" hidden="0"/>
          <p:cNvSpPr/>
          <p:nvPr isPhoto="0" userDrawn="0"/>
        </p:nvSpPr>
        <p:spPr bwMode="auto">
          <a:xfrm>
            <a:off x="7294104" y="-12913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3" hidden="0"/>
          <p:cNvSpPr/>
          <p:nvPr isPhoto="0" userDrawn="0"/>
        </p:nvSpPr>
        <p:spPr bwMode="auto"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" name="Google Shape;58;p1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98581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985823" y="212664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>
            <a:spLocks noGrp="1"/>
          </p:cNvSpPr>
          <p:nvPr isPhoto="0" userDrawn="0">
            <p:ph type="title" idx="2" hasCustomPrompt="1"/>
          </p:nvPr>
        </p:nvSpPr>
        <p:spPr bwMode="auto">
          <a:xfrm>
            <a:off x="87783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1" name="Google Shape;61;p13" hidden="0"/>
          <p:cNvSpPr txBox="1">
            <a:spLocks noGrp="1"/>
          </p:cNvSpPr>
          <p:nvPr isPhoto="0" userDrawn="0">
            <p:ph type="title" idx="3" hasCustomPrompt="0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>
            <a:spLocks noGrp="1"/>
          </p:cNvSpPr>
          <p:nvPr isPhoto="0" userDrawn="0">
            <p:ph type="title" idx="4" hasCustomPrompt="0"/>
          </p:nvPr>
        </p:nvSpPr>
        <p:spPr bwMode="auto">
          <a:xfrm>
            <a:off x="594206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>
            <a:spLocks noGrp="1"/>
          </p:cNvSpPr>
          <p:nvPr isPhoto="0" userDrawn="0">
            <p:ph type="subTitle" idx="5" hasCustomPrompt="0"/>
          </p:nvPr>
        </p:nvSpPr>
        <p:spPr bwMode="auto">
          <a:xfrm>
            <a:off x="5942073" y="212664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>
            <a:spLocks noGrp="1"/>
          </p:cNvSpPr>
          <p:nvPr isPhoto="0" userDrawn="0">
            <p:ph type="title" idx="6" hasCustomPrompt="1"/>
          </p:nvPr>
        </p:nvSpPr>
        <p:spPr bwMode="auto">
          <a:xfrm>
            <a:off x="483408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>
            <a:spLocks noGrp="1"/>
          </p:cNvSpPr>
          <p:nvPr isPhoto="0" userDrawn="0">
            <p:ph type="title" idx="7" hasCustomPrompt="0"/>
          </p:nvPr>
        </p:nvSpPr>
        <p:spPr bwMode="auto">
          <a:xfrm>
            <a:off x="198581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3" hidden="0"/>
          <p:cNvSpPr txBox="1">
            <a:spLocks noGrp="1"/>
          </p:cNvSpPr>
          <p:nvPr isPhoto="0" userDrawn="0">
            <p:ph type="subTitle" idx="8" hasCustomPrompt="0"/>
          </p:nvPr>
        </p:nvSpPr>
        <p:spPr bwMode="auto">
          <a:xfrm>
            <a:off x="1943085" y="356289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3" hidden="0"/>
          <p:cNvSpPr txBox="1">
            <a:spLocks noGrp="1"/>
          </p:cNvSpPr>
          <p:nvPr isPhoto="0" userDrawn="0">
            <p:ph type="title" idx="9" hasCustomPrompt="1"/>
          </p:nvPr>
        </p:nvSpPr>
        <p:spPr bwMode="auto">
          <a:xfrm>
            <a:off x="87783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>
            <a:spLocks noGrp="1"/>
          </p:cNvSpPr>
          <p:nvPr isPhoto="0" userDrawn="0">
            <p:ph type="title" idx="13" hasCustomPrompt="0"/>
          </p:nvPr>
        </p:nvSpPr>
        <p:spPr bwMode="auto">
          <a:xfrm>
            <a:off x="594206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3" hidden="0"/>
          <p:cNvSpPr txBox="1">
            <a:spLocks noGrp="1"/>
          </p:cNvSpPr>
          <p:nvPr isPhoto="0" userDrawn="0">
            <p:ph type="subTitle" idx="14" hasCustomPrompt="0"/>
          </p:nvPr>
        </p:nvSpPr>
        <p:spPr bwMode="auto">
          <a:xfrm>
            <a:off x="5942073" y="3562896"/>
            <a:ext cx="2424000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3" hidden="0"/>
          <p:cNvSpPr txBox="1">
            <a:spLocks noGrp="1"/>
          </p:cNvSpPr>
          <p:nvPr isPhoto="0" userDrawn="0">
            <p:ph type="title" idx="15" hasCustomPrompt="1"/>
          </p:nvPr>
        </p:nvSpPr>
        <p:spPr bwMode="auto">
          <a:xfrm>
            <a:off x="483408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1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698653" y="54007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110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16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94075" y="2584100"/>
            <a:ext cx="39045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16" hidden="0"/>
          <p:cNvSpPr/>
          <p:nvPr isPhoto="0" userDrawn="0"/>
        </p:nvSpPr>
        <p:spPr bwMode="auto">
          <a:xfrm flipH="1">
            <a:off x="-1270559" y="141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" name="Google Shape;83;p16" hidden="0"/>
          <p:cNvSpPr/>
          <p:nvPr isPhoto="0" userDrawn="0"/>
        </p:nvSpPr>
        <p:spPr bwMode="auto">
          <a:xfrm flipH="1">
            <a:off x="6130716" y="36615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" name="Google Shape;84;p16" hidden="0"/>
          <p:cNvSpPr/>
          <p:nvPr isPhoto="0" userDrawn="0"/>
        </p:nvSpPr>
        <p:spPr bwMode="auto">
          <a:xfrm flipH="1">
            <a:off x="8735743" y="-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" name="Google Shape;161;p25" hidden="0"/>
          <p:cNvSpPr/>
          <p:nvPr isPhoto="0" userDrawn="0"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25" hidden="0"/>
          <p:cNvSpPr/>
          <p:nvPr isPhoto="0" userDrawn="0"/>
        </p:nvSpPr>
        <p:spPr bwMode="auto">
          <a:xfrm flipH="1">
            <a:off x="7742654" y="-40865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25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3518699" y="54007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64" name="Google Shape;164;p25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592850" y="1857500"/>
            <a:ext cx="27639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" name="Google Shape;165;p25" hidden="0"/>
          <p:cNvSpPr txBox="1"/>
          <p:nvPr isPhoto="0" userDrawn="0"/>
        </p:nvSpPr>
        <p:spPr bwMode="auto">
          <a:xfrm>
            <a:off x="3518699" y="3680500"/>
            <a:ext cx="491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CREDITS: Diese Präsentationsvorlage wurde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Slidesgo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erstellt, inklusive Icons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Flaticon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und Infografiken &amp; Bilder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Freepik </a:t>
            </a:r>
            <a:endParaRPr sz="1100" b="1">
              <a:solidFill>
                <a:schemeClr val="accent1"/>
              </a:solidFill>
              <a:latin typeface="Archivo"/>
              <a:ea typeface="Archivo"/>
              <a:cs typeface="Archiv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p26" hidden="0"/>
          <p:cNvSpPr/>
          <p:nvPr isPhoto="0" userDrawn="0"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26" hidden="0"/>
          <p:cNvSpPr/>
          <p:nvPr isPhoto="0" userDrawn="0"/>
        </p:nvSpPr>
        <p:spPr bwMode="auto">
          <a:xfrm flipH="1">
            <a:off x="5252679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" name="Google Shape;169;p26" hidden="0"/>
          <p:cNvSpPr/>
          <p:nvPr isPhoto="0" userDrawn="0"/>
        </p:nvSpPr>
        <p:spPr bwMode="auto">
          <a:xfrm flipH="1">
            <a:off x="-544921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Google Shape;171;p27" hidden="0"/>
          <p:cNvSpPr/>
          <p:nvPr isPhoto="0" userDrawn="0"/>
        </p:nvSpPr>
        <p:spPr bwMode="auto">
          <a:xfrm>
            <a:off x="-544921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27" hidden="0"/>
          <p:cNvSpPr/>
          <p:nvPr isPhoto="0" userDrawn="0"/>
        </p:nvSpPr>
        <p:spPr bwMode="auto">
          <a:xfrm>
            <a:off x="2751402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27" hidden="0"/>
          <p:cNvSpPr/>
          <p:nvPr isPhoto="0" userDrawn="0"/>
        </p:nvSpPr>
        <p:spPr bwMode="auto">
          <a:xfrm>
            <a:off x="8549002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1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rgbClr val="0E2A47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Google Shape;175;p2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6" name="Google Shape;176;p2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dt="0" ftr="1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igoraujo@gmail.com" TargetMode="External"/><Relationship Id="rId3" Type="http://schemas.openxmlformats.org/officeDocument/2006/relationships/hyperlink" Target="https://www.linkedin.com/in/igoraujo/" TargetMode="External"/><Relationship Id="rId4" Type="http://schemas.openxmlformats.org/officeDocument/2006/relationships/hyperlink" Target="https://github.com/igoraujo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31" hidden="0"/>
          <p:cNvSpPr/>
          <p:nvPr isPhoto="0" userDrawn="0"/>
        </p:nvSpPr>
        <p:spPr bwMode="auto">
          <a:xfrm>
            <a:off x="7696779" y="36840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" name="Google Shape;185;p31" hidden="0"/>
          <p:cNvSpPr/>
          <p:nvPr isPhoto="0" userDrawn="0"/>
        </p:nvSpPr>
        <p:spPr bwMode="auto">
          <a:xfrm>
            <a:off x="4585236" y="3823425"/>
            <a:ext cx="38463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31" hidden="0"/>
          <p:cNvSpPr/>
          <p:nvPr isPhoto="0" userDrawn="0"/>
        </p:nvSpPr>
        <p:spPr bwMode="auto">
          <a:xfrm>
            <a:off x="4653186" y="3878325"/>
            <a:ext cx="37104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3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4355724" y="851774"/>
            <a:ext cx="4305299" cy="1897011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Aisoftware Tracker</a:t>
            </a:r>
            <a:br>
              <a:rPr lang="de"/>
            </a:br>
            <a:r>
              <a:rPr lang="de" sz="1600"/>
              <a:t>Sistema de Gestão e controle de frotas</a:t>
            </a:r>
            <a:endParaRPr/>
          </a:p>
        </p:txBody>
      </p:sp>
      <p:sp>
        <p:nvSpPr>
          <p:cNvPr id="188" name="Google Shape;188;p31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200">
                <a:solidFill>
                  <a:schemeClr val="lt1"/>
                </a:solidFill>
              </a:rPr>
              <a:t>Pontifícia Universidade Católica de Minas Gerais</a:t>
            </a:r>
            <a:endParaRPr sz="1200"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1" hidden="0"/>
          <p:cNvSpPr/>
          <p:nvPr isPhoto="0" userDrawn="0"/>
        </p:nvSpPr>
        <p:spPr bwMode="auto">
          <a:xfrm>
            <a:off x="7696779" y="-16784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" name="Google Shape;190;p31" hidden="0"/>
          <p:cNvSpPr/>
          <p:nvPr isPhoto="0" userDrawn="0"/>
        </p:nvSpPr>
        <p:spPr bwMode="auto">
          <a:xfrm>
            <a:off x="3818252" y="-80377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91" name="Google Shape;191;p31" hidden="0"/>
          <p:cNvGrpSpPr/>
          <p:nvPr isPhoto="0" userDrawn="0"/>
        </p:nvGrpSpPr>
        <p:grpSpPr bwMode="auto">
          <a:xfrm>
            <a:off x="412173" y="590094"/>
            <a:ext cx="4149161" cy="3756438"/>
            <a:chOff x="1389500" y="680050"/>
            <a:chExt cx="4947725" cy="4479950"/>
          </a:xfrm>
        </p:grpSpPr>
        <p:sp>
          <p:nvSpPr>
            <p:cNvPr id="192" name="Google Shape;192;p31" hidden="0"/>
            <p:cNvSpPr/>
            <p:nvPr isPhoto="0" userDrawn="0"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fill="norm" stroke="1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31" hidden="0"/>
            <p:cNvSpPr/>
            <p:nvPr isPhoto="0" userDrawn="0"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fill="norm" stroke="1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31" hidden="0"/>
            <p:cNvSpPr/>
            <p:nvPr isPhoto="0" userDrawn="0"/>
          </p:nvSpPr>
          <p:spPr bwMode="auto">
            <a:xfrm>
              <a:off x="1720575" y="2481375"/>
              <a:ext cx="1231724" cy="1711250"/>
            </a:xfrm>
            <a:custGeom>
              <a:avLst/>
              <a:gdLst/>
              <a:ahLst/>
              <a:cxnLst/>
              <a:rect l="l" t="t" r="r" b="b"/>
              <a:pathLst>
                <a:path w="49269" h="68450" fill="none" stroke="1" extrusionOk="0">
                  <a:moveTo>
                    <a:pt x="11375" y="1"/>
                  </a:moveTo>
                  <a:lnTo>
                    <a:pt x="9140" y="1"/>
                  </a:lnTo>
                  <a:cubicBezTo>
                    <a:pt x="4070" y="1"/>
                    <a:pt x="0" y="4070"/>
                    <a:pt x="0" y="9141"/>
                  </a:cubicBezTo>
                  <a:lnTo>
                    <a:pt x="0" y="59310"/>
                  </a:lnTo>
                  <a:cubicBezTo>
                    <a:pt x="0" y="64380"/>
                    <a:pt x="4070" y="68450"/>
                    <a:pt x="9140" y="68450"/>
                  </a:cubicBezTo>
                  <a:lnTo>
                    <a:pt x="40129" y="68450"/>
                  </a:lnTo>
                  <a:cubicBezTo>
                    <a:pt x="45199" y="68450"/>
                    <a:pt x="49269" y="64380"/>
                    <a:pt x="49269" y="59310"/>
                  </a:cubicBezTo>
                  <a:lnTo>
                    <a:pt x="49269" y="5931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31" hidden="0"/>
            <p:cNvSpPr/>
            <p:nvPr isPhoto="0" userDrawn="0"/>
          </p:nvSpPr>
          <p:spPr bwMode="auto">
            <a:xfrm>
              <a:off x="2888900" y="909425"/>
              <a:ext cx="1288449" cy="387800"/>
            </a:xfrm>
            <a:custGeom>
              <a:avLst/>
              <a:gdLst/>
              <a:ahLst/>
              <a:cxnLst/>
              <a:rect l="l" t="t" r="r" b="b"/>
              <a:pathLst>
                <a:path w="51538" h="15512" fill="none" stroke="1" extrusionOk="0">
                  <a:moveTo>
                    <a:pt x="34" y="15512"/>
                  </a:moveTo>
                  <a:lnTo>
                    <a:pt x="34" y="5605"/>
                  </a:lnTo>
                  <a:cubicBezTo>
                    <a:pt x="1" y="2536"/>
                    <a:pt x="2502" y="34"/>
                    <a:pt x="5605" y="1"/>
                  </a:cubicBezTo>
                  <a:lnTo>
                    <a:pt x="45933" y="1"/>
                  </a:lnTo>
                  <a:cubicBezTo>
                    <a:pt x="49002" y="1"/>
                    <a:pt x="51537" y="2536"/>
                    <a:pt x="51537" y="5605"/>
                  </a:cubicBezTo>
                  <a:lnTo>
                    <a:pt x="51537" y="5605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31" hidden="0"/>
            <p:cNvSpPr/>
            <p:nvPr isPhoto="0" userDrawn="0"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fill="norm" stroke="1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31" hidden="0"/>
            <p:cNvSpPr/>
            <p:nvPr isPhoto="0" userDrawn="0"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fill="norm" stroke="1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31" hidden="0"/>
            <p:cNvSpPr/>
            <p:nvPr isPhoto="0" userDrawn="0"/>
          </p:nvSpPr>
          <p:spPr bwMode="auto">
            <a:xfrm>
              <a:off x="1914050" y="1398950"/>
              <a:ext cx="3764375" cy="2339200"/>
            </a:xfrm>
            <a:custGeom>
              <a:avLst/>
              <a:gdLst/>
              <a:ahLst/>
              <a:cxnLst/>
              <a:rect l="l" t="t" r="r" b="b"/>
              <a:pathLst>
                <a:path w="150575" h="93568" fill="norm" stroke="1" extrusionOk="0">
                  <a:moveTo>
                    <a:pt x="9273" y="0"/>
                  </a:moveTo>
                  <a:cubicBezTo>
                    <a:pt x="4403" y="0"/>
                    <a:pt x="367" y="3736"/>
                    <a:pt x="33" y="8606"/>
                  </a:cubicBezTo>
                  <a:cubicBezTo>
                    <a:pt x="0" y="8840"/>
                    <a:pt x="0" y="9007"/>
                    <a:pt x="0" y="9240"/>
                  </a:cubicBezTo>
                  <a:lnTo>
                    <a:pt x="0" y="84327"/>
                  </a:lnTo>
                  <a:cubicBezTo>
                    <a:pt x="0" y="89431"/>
                    <a:pt x="4136" y="93567"/>
                    <a:pt x="9273" y="93567"/>
                  </a:cubicBezTo>
                  <a:lnTo>
                    <a:pt x="141301" y="93567"/>
                  </a:lnTo>
                  <a:cubicBezTo>
                    <a:pt x="146438" y="93567"/>
                    <a:pt x="150574" y="89431"/>
                    <a:pt x="150574" y="84327"/>
                  </a:cubicBezTo>
                  <a:lnTo>
                    <a:pt x="150574" y="9240"/>
                  </a:lnTo>
                  <a:cubicBezTo>
                    <a:pt x="150574" y="9040"/>
                    <a:pt x="150574" y="8807"/>
                    <a:pt x="150541" y="8606"/>
                  </a:cubicBezTo>
                  <a:cubicBezTo>
                    <a:pt x="150207" y="3770"/>
                    <a:pt x="146171" y="0"/>
                    <a:pt x="141301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31" hidden="0"/>
            <p:cNvSpPr/>
            <p:nvPr isPhoto="0" userDrawn="0"/>
          </p:nvSpPr>
          <p:spPr bwMode="auto">
            <a:xfrm>
              <a:off x="2026625" y="1700825"/>
              <a:ext cx="3550875" cy="1950599"/>
            </a:xfrm>
            <a:custGeom>
              <a:avLst/>
              <a:gdLst/>
              <a:ahLst/>
              <a:cxnLst/>
              <a:rect l="l" t="t" r="r" b="b"/>
              <a:pathLst>
                <a:path w="142035" h="78024" fill="norm" stroke="1" extrusionOk="0">
                  <a:moveTo>
                    <a:pt x="0" y="1"/>
                  </a:moveTo>
                  <a:lnTo>
                    <a:pt x="0" y="69350"/>
                  </a:lnTo>
                  <a:cubicBezTo>
                    <a:pt x="0" y="74120"/>
                    <a:pt x="3903" y="78023"/>
                    <a:pt x="8673" y="78023"/>
                  </a:cubicBezTo>
                  <a:lnTo>
                    <a:pt x="133362" y="78023"/>
                  </a:lnTo>
                  <a:cubicBezTo>
                    <a:pt x="138132" y="78023"/>
                    <a:pt x="142035" y="74120"/>
                    <a:pt x="142035" y="69350"/>
                  </a:cubicBezTo>
                  <a:lnTo>
                    <a:pt x="14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31" hidden="0"/>
            <p:cNvSpPr/>
            <p:nvPr isPhoto="0" userDrawn="0"/>
          </p:nvSpPr>
          <p:spPr bwMode="auto">
            <a:xfrm>
              <a:off x="2025775" y="1700825"/>
              <a:ext cx="3552575" cy="1950599"/>
            </a:xfrm>
            <a:custGeom>
              <a:avLst/>
              <a:gdLst/>
              <a:ahLst/>
              <a:cxnLst/>
              <a:rect l="l" t="t" r="r" b="b"/>
              <a:pathLst>
                <a:path w="142103" h="78024" fill="norm" stroke="1" extrusionOk="0">
                  <a:moveTo>
                    <a:pt x="34" y="1"/>
                  </a:moveTo>
                  <a:lnTo>
                    <a:pt x="34" y="69350"/>
                  </a:lnTo>
                  <a:cubicBezTo>
                    <a:pt x="1" y="74087"/>
                    <a:pt x="3870" y="77990"/>
                    <a:pt x="8607" y="78023"/>
                  </a:cubicBezTo>
                  <a:lnTo>
                    <a:pt x="133496" y="78023"/>
                  </a:lnTo>
                  <a:cubicBezTo>
                    <a:pt x="138266" y="77990"/>
                    <a:pt x="142102" y="74087"/>
                    <a:pt x="142069" y="69350"/>
                  </a:cubicBezTo>
                  <a:lnTo>
                    <a:pt x="14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31" hidden="0"/>
            <p:cNvSpPr/>
            <p:nvPr isPhoto="0" userDrawn="0"/>
          </p:nvSpPr>
          <p:spPr bwMode="auto">
            <a:xfrm>
              <a:off x="1914875" y="1398950"/>
              <a:ext cx="3762700" cy="215175"/>
            </a:xfrm>
            <a:custGeom>
              <a:avLst/>
              <a:gdLst/>
              <a:ahLst/>
              <a:cxnLst/>
              <a:rect l="l" t="t" r="r" b="b"/>
              <a:pathLst>
                <a:path w="150508" h="8607" fill="norm" stroke="1" extrusionOk="0">
                  <a:moveTo>
                    <a:pt x="9240" y="0"/>
                  </a:moveTo>
                  <a:cubicBezTo>
                    <a:pt x="4370" y="0"/>
                    <a:pt x="334" y="3770"/>
                    <a:pt x="0" y="8606"/>
                  </a:cubicBezTo>
                  <a:lnTo>
                    <a:pt x="150508" y="8606"/>
                  </a:lnTo>
                  <a:cubicBezTo>
                    <a:pt x="150174" y="3770"/>
                    <a:pt x="146138" y="0"/>
                    <a:pt x="141268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31" hidden="0"/>
            <p:cNvSpPr/>
            <p:nvPr isPhoto="0" userDrawn="0"/>
          </p:nvSpPr>
          <p:spPr bwMode="auto">
            <a:xfrm>
              <a:off x="2281800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fill="norm" stroke="1" extrusionOk="0">
                  <a:moveTo>
                    <a:pt x="2169" y="0"/>
                  </a:moveTo>
                  <a:cubicBezTo>
                    <a:pt x="734" y="0"/>
                    <a:pt x="1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31" hidden="0"/>
            <p:cNvSpPr/>
            <p:nvPr isPhoto="0" userDrawn="0"/>
          </p:nvSpPr>
          <p:spPr bwMode="auto">
            <a:xfrm>
              <a:off x="2454425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fill="norm" stroke="1" extrusionOk="0">
                  <a:moveTo>
                    <a:pt x="2202" y="0"/>
                  </a:moveTo>
                  <a:cubicBezTo>
                    <a:pt x="734" y="0"/>
                    <a:pt x="0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31" hidden="0"/>
            <p:cNvSpPr/>
            <p:nvPr isPhoto="0" userDrawn="0"/>
          </p:nvSpPr>
          <p:spPr bwMode="auto">
            <a:xfrm>
              <a:off x="2642050" y="14648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fill="norm" stroke="1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69"/>
                    <a:pt x="735" y="3303"/>
                    <a:pt x="1635" y="3303"/>
                  </a:cubicBezTo>
                  <a:cubicBezTo>
                    <a:pt x="2536" y="3303"/>
                    <a:pt x="3270" y="2569"/>
                    <a:pt x="3270" y="1635"/>
                  </a:cubicBezTo>
                  <a:cubicBezTo>
                    <a:pt x="3270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31" hidden="0"/>
            <p:cNvSpPr/>
            <p:nvPr isPhoto="0" userDrawn="0"/>
          </p:nvSpPr>
          <p:spPr bwMode="auto">
            <a:xfrm>
              <a:off x="2027450" y="1700825"/>
              <a:ext cx="3550050" cy="1950599"/>
            </a:xfrm>
            <a:custGeom>
              <a:avLst/>
              <a:gdLst/>
              <a:ahLst/>
              <a:cxnLst/>
              <a:rect l="l" t="t" r="r" b="b"/>
              <a:pathLst>
                <a:path w="142002" h="78024" fill="none" stroke="1" extrusionOk="0">
                  <a:moveTo>
                    <a:pt x="142002" y="1"/>
                  </a:moveTo>
                  <a:lnTo>
                    <a:pt x="142002" y="69350"/>
                  </a:lnTo>
                  <a:cubicBezTo>
                    <a:pt x="142002" y="74120"/>
                    <a:pt x="138099" y="78023"/>
                    <a:pt x="133329" y="78023"/>
                  </a:cubicBezTo>
                  <a:lnTo>
                    <a:pt x="8640" y="78023"/>
                  </a:lnTo>
                  <a:cubicBezTo>
                    <a:pt x="4504" y="78023"/>
                    <a:pt x="935" y="75088"/>
                    <a:pt x="134" y="71018"/>
                  </a:cubicBezTo>
                  <a:lnTo>
                    <a:pt x="134" y="70985"/>
                  </a:lnTo>
                  <a:cubicBezTo>
                    <a:pt x="34" y="70451"/>
                    <a:pt x="1" y="69884"/>
                    <a:pt x="1" y="6931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31" hidden="0"/>
            <p:cNvSpPr/>
            <p:nvPr isPhoto="0" userDrawn="0"/>
          </p:nvSpPr>
          <p:spPr bwMode="auto">
            <a:xfrm>
              <a:off x="5163025" y="1861775"/>
              <a:ext cx="414475" cy="602950"/>
            </a:xfrm>
            <a:custGeom>
              <a:avLst/>
              <a:gdLst/>
              <a:ahLst/>
              <a:cxnLst/>
              <a:rect l="l" t="t" r="r" b="b"/>
              <a:pathLst>
                <a:path w="16579" h="24118" fill="norm" stroke="1" extrusionOk="0">
                  <a:moveTo>
                    <a:pt x="12081" y="7805"/>
                  </a:moveTo>
                  <a:cubicBezTo>
                    <a:pt x="14277" y="7805"/>
                    <a:pt x="16379" y="9507"/>
                    <a:pt x="16379" y="12076"/>
                  </a:cubicBezTo>
                  <a:cubicBezTo>
                    <a:pt x="16379" y="14444"/>
                    <a:pt x="14444" y="16379"/>
                    <a:pt x="12076" y="16379"/>
                  </a:cubicBezTo>
                  <a:cubicBezTo>
                    <a:pt x="8273" y="16346"/>
                    <a:pt x="6372" y="11742"/>
                    <a:pt x="9074" y="9074"/>
                  </a:cubicBezTo>
                  <a:cubicBezTo>
                    <a:pt x="9950" y="8197"/>
                    <a:pt x="11026" y="7805"/>
                    <a:pt x="12081" y="7805"/>
                  </a:cubicBezTo>
                  <a:close/>
                  <a:moveTo>
                    <a:pt x="10441" y="0"/>
                  </a:moveTo>
                  <a:lnTo>
                    <a:pt x="9641" y="3470"/>
                  </a:lnTo>
                  <a:cubicBezTo>
                    <a:pt x="8974" y="3670"/>
                    <a:pt x="8340" y="3937"/>
                    <a:pt x="7706" y="4270"/>
                  </a:cubicBezTo>
                  <a:lnTo>
                    <a:pt x="4737" y="2369"/>
                  </a:lnTo>
                  <a:lnTo>
                    <a:pt x="2402" y="4704"/>
                  </a:lnTo>
                  <a:lnTo>
                    <a:pt x="4270" y="7673"/>
                  </a:lnTo>
                  <a:cubicBezTo>
                    <a:pt x="3937" y="8273"/>
                    <a:pt x="3670" y="8940"/>
                    <a:pt x="3470" y="9607"/>
                  </a:cubicBezTo>
                  <a:lnTo>
                    <a:pt x="0" y="10375"/>
                  </a:lnTo>
                  <a:lnTo>
                    <a:pt x="0" y="13677"/>
                  </a:lnTo>
                  <a:lnTo>
                    <a:pt x="3470" y="14478"/>
                  </a:lnTo>
                  <a:cubicBezTo>
                    <a:pt x="3670" y="15145"/>
                    <a:pt x="3937" y="15812"/>
                    <a:pt x="4270" y="16412"/>
                  </a:cubicBezTo>
                  <a:lnTo>
                    <a:pt x="2369" y="19414"/>
                  </a:lnTo>
                  <a:lnTo>
                    <a:pt x="4704" y="21749"/>
                  </a:lnTo>
                  <a:lnTo>
                    <a:pt x="7706" y="19848"/>
                  </a:lnTo>
                  <a:cubicBezTo>
                    <a:pt x="8306" y="20182"/>
                    <a:pt x="8974" y="20482"/>
                    <a:pt x="9641" y="20649"/>
                  </a:cubicBezTo>
                  <a:lnTo>
                    <a:pt x="10408" y="24118"/>
                  </a:lnTo>
                  <a:lnTo>
                    <a:pt x="13710" y="24118"/>
                  </a:lnTo>
                  <a:lnTo>
                    <a:pt x="14477" y="20649"/>
                  </a:lnTo>
                  <a:cubicBezTo>
                    <a:pt x="15145" y="20448"/>
                    <a:pt x="15812" y="20182"/>
                    <a:pt x="16412" y="19848"/>
                  </a:cubicBezTo>
                  <a:lnTo>
                    <a:pt x="16579" y="19948"/>
                  </a:lnTo>
                  <a:lnTo>
                    <a:pt x="16579" y="4204"/>
                  </a:lnTo>
                  <a:lnTo>
                    <a:pt x="16446" y="4270"/>
                  </a:lnTo>
                  <a:cubicBezTo>
                    <a:pt x="15845" y="3937"/>
                    <a:pt x="15178" y="3670"/>
                    <a:pt x="14511" y="3470"/>
                  </a:cubicBezTo>
                  <a:lnTo>
                    <a:pt x="137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31" hidden="0"/>
            <p:cNvSpPr/>
            <p:nvPr isPhoto="0" userDrawn="0"/>
          </p:nvSpPr>
          <p:spPr bwMode="auto">
            <a:xfrm>
              <a:off x="2809675" y="1700825"/>
              <a:ext cx="1272600" cy="900675"/>
            </a:xfrm>
            <a:custGeom>
              <a:avLst/>
              <a:gdLst/>
              <a:ahLst/>
              <a:cxnLst/>
              <a:rect l="l" t="t" r="r" b="b"/>
              <a:pathLst>
                <a:path w="50904" h="36027" fill="norm" stroke="1" extrusionOk="0">
                  <a:moveTo>
                    <a:pt x="25412" y="1546"/>
                  </a:moveTo>
                  <a:cubicBezTo>
                    <a:pt x="30051" y="1546"/>
                    <a:pt x="34492" y="5137"/>
                    <a:pt x="34492" y="10575"/>
                  </a:cubicBezTo>
                  <a:cubicBezTo>
                    <a:pt x="34492" y="15545"/>
                    <a:pt x="30456" y="19581"/>
                    <a:pt x="25485" y="19581"/>
                  </a:cubicBezTo>
                  <a:cubicBezTo>
                    <a:pt x="17446" y="19581"/>
                    <a:pt x="13410" y="9874"/>
                    <a:pt x="19081" y="4204"/>
                  </a:cubicBezTo>
                  <a:cubicBezTo>
                    <a:pt x="20927" y="2368"/>
                    <a:pt x="23192" y="1546"/>
                    <a:pt x="25412" y="1546"/>
                  </a:cubicBezTo>
                  <a:close/>
                  <a:moveTo>
                    <a:pt x="8140" y="1"/>
                  </a:moveTo>
                  <a:lnTo>
                    <a:pt x="9007" y="1335"/>
                  </a:lnTo>
                  <a:cubicBezTo>
                    <a:pt x="8273" y="2636"/>
                    <a:pt x="7706" y="4003"/>
                    <a:pt x="7339" y="5404"/>
                  </a:cubicBezTo>
                  <a:lnTo>
                    <a:pt x="1" y="7039"/>
                  </a:lnTo>
                  <a:lnTo>
                    <a:pt x="1" y="14044"/>
                  </a:lnTo>
                  <a:lnTo>
                    <a:pt x="7339" y="15678"/>
                  </a:lnTo>
                  <a:cubicBezTo>
                    <a:pt x="7706" y="17113"/>
                    <a:pt x="8273" y="18480"/>
                    <a:pt x="9007" y="19781"/>
                  </a:cubicBezTo>
                  <a:lnTo>
                    <a:pt x="4971" y="26119"/>
                  </a:lnTo>
                  <a:lnTo>
                    <a:pt x="9908" y="31056"/>
                  </a:lnTo>
                  <a:lnTo>
                    <a:pt x="16246" y="27020"/>
                  </a:lnTo>
                  <a:cubicBezTo>
                    <a:pt x="17513" y="27754"/>
                    <a:pt x="18881" y="28321"/>
                    <a:pt x="20315" y="28721"/>
                  </a:cubicBezTo>
                  <a:lnTo>
                    <a:pt x="21950" y="36026"/>
                  </a:lnTo>
                  <a:lnTo>
                    <a:pt x="28921" y="36026"/>
                  </a:lnTo>
                  <a:lnTo>
                    <a:pt x="30556" y="28688"/>
                  </a:lnTo>
                  <a:cubicBezTo>
                    <a:pt x="31957" y="28287"/>
                    <a:pt x="33324" y="27720"/>
                    <a:pt x="34625" y="27020"/>
                  </a:cubicBezTo>
                  <a:lnTo>
                    <a:pt x="40963" y="31056"/>
                  </a:lnTo>
                  <a:lnTo>
                    <a:pt x="45900" y="26119"/>
                  </a:lnTo>
                  <a:lnTo>
                    <a:pt x="41897" y="19781"/>
                  </a:lnTo>
                  <a:cubicBezTo>
                    <a:pt x="42598" y="18480"/>
                    <a:pt x="43165" y="17113"/>
                    <a:pt x="43565" y="15712"/>
                  </a:cubicBezTo>
                  <a:lnTo>
                    <a:pt x="50904" y="14077"/>
                  </a:lnTo>
                  <a:lnTo>
                    <a:pt x="50904" y="7072"/>
                  </a:lnTo>
                  <a:lnTo>
                    <a:pt x="43565" y="5471"/>
                  </a:lnTo>
                  <a:cubicBezTo>
                    <a:pt x="43165" y="4037"/>
                    <a:pt x="42598" y="2669"/>
                    <a:pt x="41897" y="1368"/>
                  </a:cubicBezTo>
                  <a:lnTo>
                    <a:pt x="427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31" hidden="0"/>
            <p:cNvSpPr/>
            <p:nvPr isPhoto="0" userDrawn="0"/>
          </p:nvSpPr>
          <p:spPr bwMode="auto">
            <a:xfrm>
              <a:off x="2026625" y="2646500"/>
              <a:ext cx="905675" cy="1017425"/>
            </a:xfrm>
            <a:custGeom>
              <a:avLst/>
              <a:gdLst/>
              <a:ahLst/>
              <a:cxnLst/>
              <a:rect l="l" t="t" r="r" b="b"/>
              <a:pathLst>
                <a:path w="36227" h="40697" fill="norm" stroke="1" extrusionOk="0">
                  <a:moveTo>
                    <a:pt x="14144" y="1"/>
                  </a:moveTo>
                  <a:lnTo>
                    <a:pt x="12543" y="5738"/>
                  </a:lnTo>
                  <a:cubicBezTo>
                    <a:pt x="11408" y="6005"/>
                    <a:pt x="10308" y="6405"/>
                    <a:pt x="9274" y="6906"/>
                  </a:cubicBezTo>
                  <a:lnTo>
                    <a:pt x="4403" y="3436"/>
                  </a:lnTo>
                  <a:lnTo>
                    <a:pt x="267" y="7172"/>
                  </a:lnTo>
                  <a:lnTo>
                    <a:pt x="3203" y="12376"/>
                  </a:lnTo>
                  <a:cubicBezTo>
                    <a:pt x="2569" y="13344"/>
                    <a:pt x="2068" y="14411"/>
                    <a:pt x="1701" y="15512"/>
                  </a:cubicBezTo>
                  <a:lnTo>
                    <a:pt x="34" y="15812"/>
                  </a:lnTo>
                  <a:lnTo>
                    <a:pt x="34" y="23317"/>
                  </a:lnTo>
                  <a:lnTo>
                    <a:pt x="1234" y="23651"/>
                  </a:lnTo>
                  <a:cubicBezTo>
                    <a:pt x="1501" y="24785"/>
                    <a:pt x="1868" y="25886"/>
                    <a:pt x="2402" y="26953"/>
                  </a:cubicBezTo>
                  <a:lnTo>
                    <a:pt x="0" y="30289"/>
                  </a:lnTo>
                  <a:lnTo>
                    <a:pt x="167" y="33158"/>
                  </a:lnTo>
                  <a:lnTo>
                    <a:pt x="167" y="33191"/>
                  </a:lnTo>
                  <a:lnTo>
                    <a:pt x="2635" y="35926"/>
                  </a:lnTo>
                  <a:lnTo>
                    <a:pt x="7839" y="32991"/>
                  </a:lnTo>
                  <a:cubicBezTo>
                    <a:pt x="8840" y="33625"/>
                    <a:pt x="9907" y="34158"/>
                    <a:pt x="11008" y="34525"/>
                  </a:cubicBezTo>
                  <a:lnTo>
                    <a:pt x="12009" y="40163"/>
                  </a:lnTo>
                  <a:lnTo>
                    <a:pt x="12042" y="40430"/>
                  </a:lnTo>
                  <a:lnTo>
                    <a:pt x="17579" y="40696"/>
                  </a:lnTo>
                  <a:lnTo>
                    <a:pt x="17713" y="40163"/>
                  </a:lnTo>
                  <a:lnTo>
                    <a:pt x="19181" y="34959"/>
                  </a:lnTo>
                  <a:cubicBezTo>
                    <a:pt x="20315" y="34692"/>
                    <a:pt x="21449" y="34292"/>
                    <a:pt x="22483" y="33791"/>
                  </a:cubicBezTo>
                  <a:lnTo>
                    <a:pt x="27353" y="37261"/>
                  </a:lnTo>
                  <a:lnTo>
                    <a:pt x="31489" y="33525"/>
                  </a:lnTo>
                  <a:lnTo>
                    <a:pt x="28554" y="28321"/>
                  </a:lnTo>
                  <a:cubicBezTo>
                    <a:pt x="29188" y="27354"/>
                    <a:pt x="29688" y="26286"/>
                    <a:pt x="30055" y="25185"/>
                  </a:cubicBezTo>
                  <a:lnTo>
                    <a:pt x="35926" y="24185"/>
                  </a:lnTo>
                  <a:lnTo>
                    <a:pt x="36226" y="18614"/>
                  </a:lnTo>
                  <a:lnTo>
                    <a:pt x="30489" y="17013"/>
                  </a:lnTo>
                  <a:cubicBezTo>
                    <a:pt x="30222" y="15879"/>
                    <a:pt x="29822" y="14778"/>
                    <a:pt x="29288" y="13710"/>
                  </a:cubicBezTo>
                  <a:lnTo>
                    <a:pt x="32757" y="8840"/>
                  </a:lnTo>
                  <a:lnTo>
                    <a:pt x="29054" y="4737"/>
                  </a:lnTo>
                  <a:lnTo>
                    <a:pt x="23851" y="7639"/>
                  </a:lnTo>
                  <a:cubicBezTo>
                    <a:pt x="22850" y="7006"/>
                    <a:pt x="21782" y="6505"/>
                    <a:pt x="20682" y="6138"/>
                  </a:cubicBezTo>
                  <a:lnTo>
                    <a:pt x="19681" y="234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31" hidden="0"/>
            <p:cNvSpPr/>
            <p:nvPr isPhoto="0" userDrawn="0"/>
          </p:nvSpPr>
          <p:spPr bwMode="auto">
            <a:xfrm>
              <a:off x="3376750" y="2593975"/>
              <a:ext cx="763075" cy="763050"/>
            </a:xfrm>
            <a:custGeom>
              <a:avLst/>
              <a:gdLst/>
              <a:ahLst/>
              <a:cxnLst/>
              <a:rect l="l" t="t" r="r" b="b"/>
              <a:pathLst>
                <a:path w="30523" h="30522" fill="norm" stroke="1" extrusionOk="0">
                  <a:moveTo>
                    <a:pt x="15185" y="9818"/>
                  </a:moveTo>
                  <a:cubicBezTo>
                    <a:pt x="17479" y="9818"/>
                    <a:pt x="19758" y="11230"/>
                    <a:pt x="20448" y="13843"/>
                  </a:cubicBezTo>
                  <a:cubicBezTo>
                    <a:pt x="21249" y="16712"/>
                    <a:pt x="19548" y="19681"/>
                    <a:pt x="16679" y="20448"/>
                  </a:cubicBezTo>
                  <a:cubicBezTo>
                    <a:pt x="16165" y="20591"/>
                    <a:pt x="15661" y="20658"/>
                    <a:pt x="15173" y="20658"/>
                  </a:cubicBezTo>
                  <a:cubicBezTo>
                    <a:pt x="11227" y="20658"/>
                    <a:pt x="8370" y="16283"/>
                    <a:pt x="10508" y="12542"/>
                  </a:cubicBezTo>
                  <a:cubicBezTo>
                    <a:pt x="11566" y="10692"/>
                    <a:pt x="13380" y="9818"/>
                    <a:pt x="15185" y="9818"/>
                  </a:cubicBezTo>
                  <a:close/>
                  <a:moveTo>
                    <a:pt x="13277" y="0"/>
                  </a:moveTo>
                  <a:lnTo>
                    <a:pt x="9240" y="1101"/>
                  </a:lnTo>
                  <a:lnTo>
                    <a:pt x="9474" y="5604"/>
                  </a:lnTo>
                  <a:cubicBezTo>
                    <a:pt x="8707" y="6038"/>
                    <a:pt x="8006" y="6605"/>
                    <a:pt x="7372" y="7205"/>
                  </a:cubicBezTo>
                  <a:lnTo>
                    <a:pt x="3069" y="5871"/>
                  </a:lnTo>
                  <a:lnTo>
                    <a:pt x="1001" y="9507"/>
                  </a:lnTo>
                  <a:lnTo>
                    <a:pt x="4337" y="12542"/>
                  </a:lnTo>
                  <a:cubicBezTo>
                    <a:pt x="4103" y="13376"/>
                    <a:pt x="4003" y="14277"/>
                    <a:pt x="4003" y="15144"/>
                  </a:cubicBezTo>
                  <a:lnTo>
                    <a:pt x="0" y="17212"/>
                  </a:lnTo>
                  <a:lnTo>
                    <a:pt x="1101" y="21249"/>
                  </a:lnTo>
                  <a:lnTo>
                    <a:pt x="5604" y="21049"/>
                  </a:lnTo>
                  <a:cubicBezTo>
                    <a:pt x="6038" y="21816"/>
                    <a:pt x="6605" y="22516"/>
                    <a:pt x="7206" y="23150"/>
                  </a:cubicBezTo>
                  <a:lnTo>
                    <a:pt x="5871" y="27420"/>
                  </a:lnTo>
                  <a:lnTo>
                    <a:pt x="9507" y="29488"/>
                  </a:lnTo>
                  <a:lnTo>
                    <a:pt x="12509" y="26219"/>
                  </a:lnTo>
                  <a:cubicBezTo>
                    <a:pt x="13377" y="26419"/>
                    <a:pt x="14244" y="26552"/>
                    <a:pt x="15145" y="26552"/>
                  </a:cubicBezTo>
                  <a:lnTo>
                    <a:pt x="17246" y="30522"/>
                  </a:lnTo>
                  <a:lnTo>
                    <a:pt x="21282" y="29421"/>
                  </a:lnTo>
                  <a:lnTo>
                    <a:pt x="21082" y="25585"/>
                  </a:lnTo>
                  <a:lnTo>
                    <a:pt x="21049" y="24918"/>
                  </a:lnTo>
                  <a:cubicBezTo>
                    <a:pt x="21816" y="24484"/>
                    <a:pt x="22517" y="23951"/>
                    <a:pt x="23184" y="23317"/>
                  </a:cubicBezTo>
                  <a:lnTo>
                    <a:pt x="27453" y="24651"/>
                  </a:lnTo>
                  <a:lnTo>
                    <a:pt x="29255" y="21549"/>
                  </a:lnTo>
                  <a:lnTo>
                    <a:pt x="29555" y="21015"/>
                  </a:lnTo>
                  <a:lnTo>
                    <a:pt x="26219" y="18013"/>
                  </a:lnTo>
                  <a:cubicBezTo>
                    <a:pt x="26419" y="17146"/>
                    <a:pt x="26519" y="16278"/>
                    <a:pt x="26553" y="15378"/>
                  </a:cubicBezTo>
                  <a:lnTo>
                    <a:pt x="30522" y="13310"/>
                  </a:lnTo>
                  <a:lnTo>
                    <a:pt x="29421" y="9273"/>
                  </a:lnTo>
                  <a:lnTo>
                    <a:pt x="24918" y="9474"/>
                  </a:lnTo>
                  <a:cubicBezTo>
                    <a:pt x="24485" y="8706"/>
                    <a:pt x="23918" y="8006"/>
                    <a:pt x="23317" y="7372"/>
                  </a:cubicBezTo>
                  <a:lnTo>
                    <a:pt x="24651" y="3069"/>
                  </a:lnTo>
                  <a:lnTo>
                    <a:pt x="21015" y="1001"/>
                  </a:lnTo>
                  <a:lnTo>
                    <a:pt x="17980" y="4303"/>
                  </a:lnTo>
                  <a:cubicBezTo>
                    <a:pt x="17113" y="4103"/>
                    <a:pt x="16245" y="4003"/>
                    <a:pt x="15378" y="3970"/>
                  </a:cubicBezTo>
                  <a:lnTo>
                    <a:pt x="132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31" hidden="0"/>
            <p:cNvSpPr/>
            <p:nvPr isPhoto="0" userDrawn="0"/>
          </p:nvSpPr>
          <p:spPr bwMode="auto">
            <a:xfrm>
              <a:off x="4174825" y="2551425"/>
              <a:ext cx="1034100" cy="1033275"/>
            </a:xfrm>
            <a:custGeom>
              <a:avLst/>
              <a:gdLst/>
              <a:ahLst/>
              <a:cxnLst/>
              <a:rect l="l" t="t" r="r" b="b"/>
              <a:pathLst>
                <a:path w="41364" h="41331" fill="norm" stroke="1" extrusionOk="0">
                  <a:moveTo>
                    <a:pt x="20699" y="13402"/>
                  </a:moveTo>
                  <a:cubicBezTo>
                    <a:pt x="22868" y="13402"/>
                    <a:pt x="25060" y="14360"/>
                    <a:pt x="26553" y="16446"/>
                  </a:cubicBezTo>
                  <a:cubicBezTo>
                    <a:pt x="28888" y="19682"/>
                    <a:pt x="28154" y="24218"/>
                    <a:pt x="24885" y="26553"/>
                  </a:cubicBezTo>
                  <a:cubicBezTo>
                    <a:pt x="23553" y="27512"/>
                    <a:pt x="22095" y="27939"/>
                    <a:pt x="20677" y="27939"/>
                  </a:cubicBezTo>
                  <a:cubicBezTo>
                    <a:pt x="16519" y="27939"/>
                    <a:pt x="12714" y="24258"/>
                    <a:pt x="13510" y="19482"/>
                  </a:cubicBezTo>
                  <a:cubicBezTo>
                    <a:pt x="14135" y="15632"/>
                    <a:pt x="17389" y="13402"/>
                    <a:pt x="20699" y="13402"/>
                  </a:cubicBezTo>
                  <a:close/>
                  <a:moveTo>
                    <a:pt x="21282" y="1"/>
                  </a:moveTo>
                  <a:lnTo>
                    <a:pt x="18980" y="5605"/>
                  </a:lnTo>
                  <a:cubicBezTo>
                    <a:pt x="17813" y="5738"/>
                    <a:pt x="16645" y="6005"/>
                    <a:pt x="15545" y="6405"/>
                  </a:cubicBezTo>
                  <a:lnTo>
                    <a:pt x="11041" y="2369"/>
                  </a:lnTo>
                  <a:lnTo>
                    <a:pt x="6472" y="5638"/>
                  </a:lnTo>
                  <a:lnTo>
                    <a:pt x="8840" y="11209"/>
                  </a:lnTo>
                  <a:cubicBezTo>
                    <a:pt x="8173" y="12010"/>
                    <a:pt x="7606" y="12877"/>
                    <a:pt x="7139" y="13811"/>
                  </a:cubicBezTo>
                  <a:cubicBezTo>
                    <a:pt x="7072" y="13944"/>
                    <a:pt x="7005" y="14078"/>
                    <a:pt x="6972" y="14211"/>
                  </a:cubicBezTo>
                  <a:lnTo>
                    <a:pt x="934" y="14545"/>
                  </a:lnTo>
                  <a:lnTo>
                    <a:pt x="0" y="20082"/>
                  </a:lnTo>
                  <a:lnTo>
                    <a:pt x="901" y="20449"/>
                  </a:lnTo>
                  <a:lnTo>
                    <a:pt x="5604" y="22350"/>
                  </a:lnTo>
                  <a:cubicBezTo>
                    <a:pt x="5738" y="23518"/>
                    <a:pt x="6005" y="24685"/>
                    <a:pt x="6405" y="25786"/>
                  </a:cubicBezTo>
                  <a:lnTo>
                    <a:pt x="2369" y="30323"/>
                  </a:lnTo>
                  <a:lnTo>
                    <a:pt x="5638" y="34893"/>
                  </a:lnTo>
                  <a:lnTo>
                    <a:pt x="11208" y="32524"/>
                  </a:lnTo>
                  <a:cubicBezTo>
                    <a:pt x="12142" y="33291"/>
                    <a:pt x="13143" y="33925"/>
                    <a:pt x="14210" y="34426"/>
                  </a:cubicBezTo>
                  <a:lnTo>
                    <a:pt x="14544" y="40430"/>
                  </a:lnTo>
                  <a:lnTo>
                    <a:pt x="20081" y="41330"/>
                  </a:lnTo>
                  <a:lnTo>
                    <a:pt x="22350" y="35793"/>
                  </a:lnTo>
                  <a:cubicBezTo>
                    <a:pt x="23517" y="35660"/>
                    <a:pt x="24685" y="35393"/>
                    <a:pt x="25785" y="34993"/>
                  </a:cubicBezTo>
                  <a:lnTo>
                    <a:pt x="30289" y="39029"/>
                  </a:lnTo>
                  <a:lnTo>
                    <a:pt x="34892" y="35760"/>
                  </a:lnTo>
                  <a:lnTo>
                    <a:pt x="32523" y="30189"/>
                  </a:lnTo>
                  <a:cubicBezTo>
                    <a:pt x="33257" y="29255"/>
                    <a:pt x="33891" y="28254"/>
                    <a:pt x="34425" y="27154"/>
                  </a:cubicBezTo>
                  <a:lnTo>
                    <a:pt x="40462" y="26820"/>
                  </a:lnTo>
                  <a:lnTo>
                    <a:pt x="41363" y="21283"/>
                  </a:lnTo>
                  <a:lnTo>
                    <a:pt x="35759" y="19015"/>
                  </a:lnTo>
                  <a:cubicBezTo>
                    <a:pt x="35626" y="17847"/>
                    <a:pt x="35359" y="16680"/>
                    <a:pt x="34959" y="15545"/>
                  </a:cubicBezTo>
                  <a:lnTo>
                    <a:pt x="38995" y="11042"/>
                  </a:lnTo>
                  <a:lnTo>
                    <a:pt x="35726" y="6472"/>
                  </a:lnTo>
                  <a:lnTo>
                    <a:pt x="30155" y="8841"/>
                  </a:lnTo>
                  <a:cubicBezTo>
                    <a:pt x="29221" y="8107"/>
                    <a:pt x="28220" y="7473"/>
                    <a:pt x="27153" y="6973"/>
                  </a:cubicBezTo>
                  <a:lnTo>
                    <a:pt x="26819" y="935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31" hidden="0"/>
            <p:cNvSpPr/>
            <p:nvPr isPhoto="0" userDrawn="0"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fill="norm" stroke="1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31" hidden="0"/>
            <p:cNvSpPr/>
            <p:nvPr isPhoto="0" userDrawn="0"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fill="norm" stroke="1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31" hidden="0"/>
            <p:cNvSpPr/>
            <p:nvPr isPhoto="0" userDrawn="0"/>
          </p:nvSpPr>
          <p:spPr bwMode="auto">
            <a:xfrm>
              <a:off x="2207575" y="2330450"/>
              <a:ext cx="1363500" cy="1782125"/>
            </a:xfrm>
            <a:custGeom>
              <a:avLst/>
              <a:gdLst/>
              <a:ahLst/>
              <a:cxnLst/>
              <a:rect l="l" t="t" r="r" b="b"/>
              <a:pathLst>
                <a:path w="54540" h="71285" fill="norm" stroke="1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65814"/>
                  </a:lnTo>
                  <a:cubicBezTo>
                    <a:pt x="1" y="68850"/>
                    <a:pt x="2436" y="71285"/>
                    <a:pt x="5438" y="71285"/>
                  </a:cubicBezTo>
                  <a:lnTo>
                    <a:pt x="49069" y="71285"/>
                  </a:lnTo>
                  <a:cubicBezTo>
                    <a:pt x="52071" y="71285"/>
                    <a:pt x="54540" y="68850"/>
                    <a:pt x="54540" y="65814"/>
                  </a:cubicBez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31" hidden="0"/>
            <p:cNvSpPr/>
            <p:nvPr isPhoto="0" userDrawn="0"/>
          </p:nvSpPr>
          <p:spPr bwMode="auto">
            <a:xfrm>
              <a:off x="2207575" y="2330450"/>
              <a:ext cx="1363500" cy="216850"/>
            </a:xfrm>
            <a:custGeom>
              <a:avLst/>
              <a:gdLst/>
              <a:ahLst/>
              <a:cxnLst/>
              <a:rect l="l" t="t" r="r" b="b"/>
              <a:pathLst>
                <a:path w="54540" h="8674" fill="norm" stroke="1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8673"/>
                  </a:lnTo>
                  <a:lnTo>
                    <a:pt x="54540" y="8673"/>
                  </a:ln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31" hidden="0"/>
            <p:cNvSpPr/>
            <p:nvPr isPhoto="0" userDrawn="0"/>
          </p:nvSpPr>
          <p:spPr bwMode="auto">
            <a:xfrm>
              <a:off x="2335175" y="2641500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fill="norm" stroke="1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31" hidden="0"/>
            <p:cNvSpPr/>
            <p:nvPr isPhoto="0" userDrawn="0"/>
          </p:nvSpPr>
          <p:spPr bwMode="auto">
            <a:xfrm>
              <a:off x="2335175" y="3146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fill="norm" stroke="1" extrusionOk="0">
                  <a:moveTo>
                    <a:pt x="0" y="1"/>
                  </a:moveTo>
                  <a:lnTo>
                    <a:pt x="0" y="2236"/>
                  </a:lnTo>
                  <a:lnTo>
                    <a:pt x="13443" y="2236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31" hidden="0"/>
            <p:cNvSpPr/>
            <p:nvPr isPhoto="0" userDrawn="0"/>
          </p:nvSpPr>
          <p:spPr bwMode="auto">
            <a:xfrm>
              <a:off x="2335175" y="3603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fill="norm" stroke="1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18;p31" hidden="0"/>
            <p:cNvSpPr/>
            <p:nvPr isPhoto="0" userDrawn="0"/>
          </p:nvSpPr>
          <p:spPr bwMode="auto">
            <a:xfrm>
              <a:off x="2335175" y="2780775"/>
              <a:ext cx="953200" cy="40875"/>
            </a:xfrm>
            <a:custGeom>
              <a:avLst/>
              <a:gdLst/>
              <a:ahLst/>
              <a:cxnLst/>
              <a:rect l="l" t="t" r="r" b="b"/>
              <a:pathLst>
                <a:path w="38128" h="1635" fill="norm" stroke="1" extrusionOk="0">
                  <a:moveTo>
                    <a:pt x="0" y="0"/>
                  </a:moveTo>
                  <a:lnTo>
                    <a:pt x="0" y="1635"/>
                  </a:lnTo>
                  <a:lnTo>
                    <a:pt x="38128" y="1635"/>
                  </a:lnTo>
                  <a:lnTo>
                    <a:pt x="381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19;p31" hidden="0"/>
            <p:cNvSpPr/>
            <p:nvPr isPhoto="0" userDrawn="0"/>
          </p:nvSpPr>
          <p:spPr bwMode="auto">
            <a:xfrm>
              <a:off x="2335175" y="285915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fill="norm" stroke="1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31" hidden="0"/>
            <p:cNvSpPr/>
            <p:nvPr isPhoto="0" userDrawn="0"/>
          </p:nvSpPr>
          <p:spPr bwMode="auto">
            <a:xfrm>
              <a:off x="2335175" y="2937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fill="norm" stroke="1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31" hidden="0"/>
            <p:cNvSpPr/>
            <p:nvPr isPhoto="0" userDrawn="0"/>
          </p:nvSpPr>
          <p:spPr bwMode="auto">
            <a:xfrm>
              <a:off x="2335175" y="30142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fill="norm" stroke="1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22;p31" hidden="0"/>
            <p:cNvSpPr/>
            <p:nvPr isPhoto="0" userDrawn="0"/>
          </p:nvSpPr>
          <p:spPr bwMode="auto">
            <a:xfrm>
              <a:off x="2335175" y="3237750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fill="norm" stroke="1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23;p31" hidden="0"/>
            <p:cNvSpPr/>
            <p:nvPr isPhoto="0" userDrawn="0"/>
          </p:nvSpPr>
          <p:spPr bwMode="auto">
            <a:xfrm>
              <a:off x="2335175" y="3316975"/>
              <a:ext cx="781425" cy="40050"/>
            </a:xfrm>
            <a:custGeom>
              <a:avLst/>
              <a:gdLst/>
              <a:ahLst/>
              <a:cxnLst/>
              <a:rect l="l" t="t" r="r" b="b"/>
              <a:pathLst>
                <a:path w="31257" h="1602" fill="norm" stroke="1" extrusionOk="0">
                  <a:moveTo>
                    <a:pt x="0" y="1"/>
                  </a:moveTo>
                  <a:lnTo>
                    <a:pt x="0" y="1602"/>
                  </a:lnTo>
                  <a:lnTo>
                    <a:pt x="31256" y="1602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31" hidden="0"/>
            <p:cNvSpPr/>
            <p:nvPr isPhoto="0" userDrawn="0"/>
          </p:nvSpPr>
          <p:spPr bwMode="auto">
            <a:xfrm>
              <a:off x="2335175" y="3394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fill="norm" stroke="1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25;p31" hidden="0"/>
            <p:cNvSpPr/>
            <p:nvPr isPhoto="0" userDrawn="0"/>
          </p:nvSpPr>
          <p:spPr bwMode="auto">
            <a:xfrm>
              <a:off x="2335175" y="3739775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fill="norm" stroke="1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226;p31" hidden="0"/>
            <p:cNvSpPr/>
            <p:nvPr isPhoto="0" userDrawn="0"/>
          </p:nvSpPr>
          <p:spPr bwMode="auto">
            <a:xfrm>
              <a:off x="2335175" y="381900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fill="norm" stroke="1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31" hidden="0"/>
            <p:cNvSpPr/>
            <p:nvPr isPhoto="0" userDrawn="0"/>
          </p:nvSpPr>
          <p:spPr bwMode="auto">
            <a:xfrm>
              <a:off x="2335175" y="38965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fill="norm" stroke="1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31" hidden="0"/>
            <p:cNvSpPr/>
            <p:nvPr isPhoto="0" userDrawn="0"/>
          </p:nvSpPr>
          <p:spPr bwMode="auto">
            <a:xfrm>
              <a:off x="3375925" y="1120400"/>
              <a:ext cx="1731250" cy="936550"/>
            </a:xfrm>
            <a:custGeom>
              <a:avLst/>
              <a:gdLst/>
              <a:ahLst/>
              <a:cxnLst/>
              <a:rect l="l" t="t" r="r" b="b"/>
              <a:pathLst>
                <a:path w="69250" h="37462" fill="norm" stroke="1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30923"/>
                  </a:lnTo>
                  <a:cubicBezTo>
                    <a:pt x="0" y="34526"/>
                    <a:pt x="2936" y="37461"/>
                    <a:pt x="6538" y="37461"/>
                  </a:cubicBezTo>
                  <a:lnTo>
                    <a:pt x="62745" y="37461"/>
                  </a:lnTo>
                  <a:cubicBezTo>
                    <a:pt x="66347" y="37461"/>
                    <a:pt x="69250" y="34526"/>
                    <a:pt x="69250" y="30923"/>
                  </a:cubicBez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FFFFFF"/>
            </a:solidFill>
            <a:ln w="11675" cap="flat" cmpd="sng">
              <a:solidFill>
                <a:srgbClr val="22222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31" hidden="0"/>
            <p:cNvSpPr/>
            <p:nvPr isPhoto="0" userDrawn="0"/>
          </p:nvSpPr>
          <p:spPr bwMode="auto">
            <a:xfrm>
              <a:off x="3375925" y="1120400"/>
              <a:ext cx="1731250" cy="176825"/>
            </a:xfrm>
            <a:custGeom>
              <a:avLst/>
              <a:gdLst/>
              <a:ahLst/>
              <a:cxnLst/>
              <a:rect l="l" t="t" r="r" b="b"/>
              <a:pathLst>
                <a:path w="69250" h="7073" fill="norm" stroke="1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7073"/>
                  </a:lnTo>
                  <a:lnTo>
                    <a:pt x="69250" y="7073"/>
                  </a:ln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31" hidden="0"/>
            <p:cNvSpPr/>
            <p:nvPr isPhoto="0" userDrawn="0"/>
          </p:nvSpPr>
          <p:spPr bwMode="auto">
            <a:xfrm>
              <a:off x="3587725" y="1195450"/>
              <a:ext cx="52575" cy="50075"/>
            </a:xfrm>
            <a:custGeom>
              <a:avLst/>
              <a:gdLst/>
              <a:ahLst/>
              <a:cxnLst/>
              <a:rect l="l" t="t" r="r" b="b"/>
              <a:pathLst>
                <a:path w="2103" h="2003" fill="norm" stroke="1" extrusionOk="0">
                  <a:moveTo>
                    <a:pt x="994" y="1"/>
                  </a:moveTo>
                  <a:cubicBezTo>
                    <a:pt x="484" y="1"/>
                    <a:pt x="1" y="396"/>
                    <a:pt x="1" y="1002"/>
                  </a:cubicBezTo>
                  <a:cubicBezTo>
                    <a:pt x="1" y="1608"/>
                    <a:pt x="484" y="2003"/>
                    <a:pt x="994" y="2003"/>
                  </a:cubicBezTo>
                  <a:cubicBezTo>
                    <a:pt x="1241" y="2003"/>
                    <a:pt x="1495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5" y="94"/>
                    <a:pt x="1241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31" hidden="0"/>
            <p:cNvSpPr/>
            <p:nvPr isPhoto="0" userDrawn="0"/>
          </p:nvSpPr>
          <p:spPr bwMode="auto">
            <a:xfrm>
              <a:off x="3703650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fill="norm" stroke="1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31" hidden="0"/>
            <p:cNvSpPr/>
            <p:nvPr isPhoto="0" userDrawn="0"/>
          </p:nvSpPr>
          <p:spPr bwMode="auto">
            <a:xfrm>
              <a:off x="3819575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fill="norm" stroke="1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1" y="1702"/>
                  </a:cubicBezTo>
                  <a:cubicBezTo>
                    <a:pt x="2102" y="1335"/>
                    <a:pt x="2102" y="702"/>
                    <a:pt x="1701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31" hidden="0"/>
            <p:cNvSpPr/>
            <p:nvPr isPhoto="0" userDrawn="0"/>
          </p:nvSpPr>
          <p:spPr bwMode="auto">
            <a:xfrm>
              <a:off x="3486825" y="1409775"/>
              <a:ext cx="565425" cy="488725"/>
            </a:xfrm>
            <a:custGeom>
              <a:avLst/>
              <a:gdLst/>
              <a:ahLst/>
              <a:cxnLst/>
              <a:rect l="l" t="t" r="r" b="b"/>
              <a:pathLst>
                <a:path w="22617" h="19549" fill="none" stroke="1" extrusionOk="0">
                  <a:moveTo>
                    <a:pt x="1" y="1"/>
                  </a:moveTo>
                  <a:lnTo>
                    <a:pt x="22617" y="1"/>
                  </a:lnTo>
                  <a:lnTo>
                    <a:pt x="22617" y="19548"/>
                  </a:lnTo>
                  <a:lnTo>
                    <a:pt x="1" y="19548"/>
                  </a:ln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31" hidden="0"/>
            <p:cNvSpPr/>
            <p:nvPr isPhoto="0" userDrawn="0"/>
          </p:nvSpPr>
          <p:spPr bwMode="auto">
            <a:xfrm>
              <a:off x="4139800" y="1409775"/>
              <a:ext cx="651325" cy="34225"/>
            </a:xfrm>
            <a:custGeom>
              <a:avLst/>
              <a:gdLst/>
              <a:ahLst/>
              <a:cxnLst/>
              <a:rect l="l" t="t" r="r" b="b"/>
              <a:pathLst>
                <a:path w="26053" h="1369" fill="norm" stroke="1" extrusionOk="0">
                  <a:moveTo>
                    <a:pt x="0" y="1"/>
                  </a:moveTo>
                  <a:lnTo>
                    <a:pt x="0" y="1369"/>
                  </a:lnTo>
                  <a:lnTo>
                    <a:pt x="26052" y="1369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31" hidden="0"/>
            <p:cNvSpPr/>
            <p:nvPr isPhoto="0" userDrawn="0"/>
          </p:nvSpPr>
          <p:spPr bwMode="auto">
            <a:xfrm>
              <a:off x="4139800" y="1480675"/>
              <a:ext cx="499550" cy="34200"/>
            </a:xfrm>
            <a:custGeom>
              <a:avLst/>
              <a:gdLst/>
              <a:ahLst/>
              <a:cxnLst/>
              <a:rect l="l" t="t" r="r" b="b"/>
              <a:pathLst>
                <a:path w="19982" h="1368" fill="norm" stroke="1" extrusionOk="0">
                  <a:moveTo>
                    <a:pt x="0" y="0"/>
                  </a:moveTo>
                  <a:lnTo>
                    <a:pt x="0" y="1368"/>
                  </a:lnTo>
                  <a:lnTo>
                    <a:pt x="19981" y="1368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36;p31" hidden="0"/>
            <p:cNvSpPr/>
            <p:nvPr isPhoto="0" userDrawn="0"/>
          </p:nvSpPr>
          <p:spPr bwMode="auto">
            <a:xfrm>
              <a:off x="4139800" y="1551550"/>
              <a:ext cx="743875" cy="35050"/>
            </a:xfrm>
            <a:custGeom>
              <a:avLst/>
              <a:gdLst/>
              <a:ahLst/>
              <a:cxnLst/>
              <a:rect l="l" t="t" r="r" b="b"/>
              <a:pathLst>
                <a:path w="29755" h="1402" fill="norm" stroke="1" extrusionOk="0">
                  <a:moveTo>
                    <a:pt x="0" y="1"/>
                  </a:moveTo>
                  <a:lnTo>
                    <a:pt x="0" y="1402"/>
                  </a:lnTo>
                  <a:lnTo>
                    <a:pt x="29755" y="1402"/>
                  </a:lnTo>
                  <a:lnTo>
                    <a:pt x="297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31" hidden="0"/>
            <p:cNvSpPr/>
            <p:nvPr isPhoto="0" userDrawn="0"/>
          </p:nvSpPr>
          <p:spPr bwMode="auto">
            <a:xfrm>
              <a:off x="4139800" y="1620775"/>
              <a:ext cx="632974" cy="35050"/>
            </a:xfrm>
            <a:custGeom>
              <a:avLst/>
              <a:gdLst/>
              <a:ahLst/>
              <a:cxnLst/>
              <a:rect l="l" t="t" r="r" b="b"/>
              <a:pathLst>
                <a:path w="25319" h="1402" fill="norm" stroke="1" extrusionOk="0">
                  <a:moveTo>
                    <a:pt x="0" y="0"/>
                  </a:moveTo>
                  <a:lnTo>
                    <a:pt x="0" y="1401"/>
                  </a:lnTo>
                  <a:lnTo>
                    <a:pt x="25318" y="1401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31" hidden="0"/>
            <p:cNvSpPr/>
            <p:nvPr isPhoto="0" userDrawn="0"/>
          </p:nvSpPr>
          <p:spPr bwMode="auto">
            <a:xfrm>
              <a:off x="4767750" y="2797450"/>
              <a:ext cx="455350" cy="322750"/>
            </a:xfrm>
            <a:custGeom>
              <a:avLst/>
              <a:gdLst/>
              <a:ahLst/>
              <a:cxnLst/>
              <a:rect l="l" t="t" r="r" b="b"/>
              <a:pathLst>
                <a:path w="18214" h="12910" fill="norm" stroke="1" extrusionOk="0">
                  <a:moveTo>
                    <a:pt x="2735" y="0"/>
                  </a:moveTo>
                  <a:cubicBezTo>
                    <a:pt x="1234" y="0"/>
                    <a:pt x="0" y="1235"/>
                    <a:pt x="0" y="2736"/>
                  </a:cubicBezTo>
                  <a:lnTo>
                    <a:pt x="0" y="10208"/>
                  </a:lnTo>
                  <a:cubicBezTo>
                    <a:pt x="0" y="11709"/>
                    <a:pt x="1234" y="12910"/>
                    <a:pt x="2735" y="12910"/>
                  </a:cubicBezTo>
                  <a:lnTo>
                    <a:pt x="15478" y="12910"/>
                  </a:lnTo>
                  <a:cubicBezTo>
                    <a:pt x="16979" y="12910"/>
                    <a:pt x="18213" y="11709"/>
                    <a:pt x="18213" y="10208"/>
                  </a:cubicBezTo>
                  <a:lnTo>
                    <a:pt x="18213" y="2736"/>
                  </a:lnTo>
                  <a:cubicBezTo>
                    <a:pt x="18213" y="1235"/>
                    <a:pt x="16979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31" hidden="0"/>
            <p:cNvSpPr/>
            <p:nvPr isPhoto="0" userDrawn="0"/>
          </p:nvSpPr>
          <p:spPr bwMode="auto">
            <a:xfrm>
              <a:off x="4826950" y="2895025"/>
              <a:ext cx="87599" cy="126775"/>
            </a:xfrm>
            <a:custGeom>
              <a:avLst/>
              <a:gdLst/>
              <a:ahLst/>
              <a:cxnLst/>
              <a:rect l="l" t="t" r="r" b="b"/>
              <a:pathLst>
                <a:path w="3504" h="5071" fill="none" stroke="1" extrusionOk="0">
                  <a:moveTo>
                    <a:pt x="3503" y="0"/>
                  </a:moveTo>
                  <a:lnTo>
                    <a:pt x="1" y="2168"/>
                  </a:lnTo>
                  <a:lnTo>
                    <a:pt x="3270" y="507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31" hidden="0"/>
            <p:cNvSpPr/>
            <p:nvPr isPhoto="0" userDrawn="0"/>
          </p:nvSpPr>
          <p:spPr bwMode="auto">
            <a:xfrm>
              <a:off x="5062125" y="290002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fill="none" stroke="1" extrusionOk="0">
                  <a:moveTo>
                    <a:pt x="467" y="5071"/>
                  </a:moveTo>
                  <a:lnTo>
                    <a:pt x="3636" y="2402"/>
                  </a:lnTo>
                  <a:lnTo>
                    <a:pt x="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31" hidden="0"/>
            <p:cNvSpPr/>
            <p:nvPr isPhoto="0" userDrawn="0"/>
          </p:nvSpPr>
          <p:spPr bwMode="auto">
            <a:xfrm>
              <a:off x="4957050" y="2865825"/>
              <a:ext cx="65075" cy="201850"/>
            </a:xfrm>
            <a:custGeom>
              <a:avLst/>
              <a:gdLst/>
              <a:ahLst/>
              <a:cxnLst/>
              <a:rect l="l" t="t" r="r" b="b"/>
              <a:pathLst>
                <a:path w="2603" h="8074" fill="none" stroke="1" extrusionOk="0">
                  <a:moveTo>
                    <a:pt x="0" y="8073"/>
                  </a:moveTo>
                  <a:lnTo>
                    <a:pt x="2602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42;p31" hidden="0"/>
            <p:cNvSpPr/>
            <p:nvPr isPhoto="0" userDrawn="0"/>
          </p:nvSpPr>
          <p:spPr bwMode="auto">
            <a:xfrm>
              <a:off x="3561875" y="4712150"/>
              <a:ext cx="723050" cy="259975"/>
            </a:xfrm>
            <a:custGeom>
              <a:avLst/>
              <a:gdLst/>
              <a:ahLst/>
              <a:cxnLst/>
              <a:rect l="l" t="t" r="r" b="b"/>
              <a:pathLst>
                <a:path w="28922" h="10399" fill="norm" stroke="1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6725" y="10370"/>
                    <a:pt x="7164" y="10398"/>
                    <a:pt x="7613" y="10398"/>
                  </a:cubicBezTo>
                  <a:cubicBezTo>
                    <a:pt x="10511" y="10398"/>
                    <a:pt x="13816" y="9236"/>
                    <a:pt x="15145" y="8773"/>
                  </a:cubicBezTo>
                  <a:cubicBezTo>
                    <a:pt x="16813" y="8173"/>
                    <a:pt x="28921" y="4704"/>
                    <a:pt x="28921" y="4704"/>
                  </a:cubicBezTo>
                  <a:lnTo>
                    <a:pt x="14845" y="568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43;p31" hidden="0"/>
            <p:cNvSpPr/>
            <p:nvPr isPhoto="0" userDrawn="0"/>
          </p:nvSpPr>
          <p:spPr bwMode="auto">
            <a:xfrm>
              <a:off x="3561875" y="4712150"/>
              <a:ext cx="371125" cy="257700"/>
            </a:xfrm>
            <a:custGeom>
              <a:avLst/>
              <a:gdLst/>
              <a:ahLst/>
              <a:cxnLst/>
              <a:rect l="l" t="t" r="r" b="b"/>
              <a:pathLst>
                <a:path w="14845" h="10308" fill="norm" stroke="1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5271" y="9541"/>
                    <a:pt x="4037" y="8440"/>
                    <a:pt x="3570" y="7306"/>
                  </a:cubicBezTo>
                  <a:cubicBezTo>
                    <a:pt x="2703" y="5137"/>
                    <a:pt x="3403" y="3570"/>
                    <a:pt x="4871" y="2702"/>
                  </a:cubicBezTo>
                  <a:cubicBezTo>
                    <a:pt x="6339" y="1868"/>
                    <a:pt x="13043" y="1401"/>
                    <a:pt x="14845" y="568"/>
                  </a:cubicBezTo>
                  <a:lnTo>
                    <a:pt x="12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44;p31" hidden="0"/>
            <p:cNvSpPr/>
            <p:nvPr isPhoto="0" userDrawn="0"/>
          </p:nvSpPr>
          <p:spPr bwMode="auto">
            <a:xfrm>
              <a:off x="3537700" y="4717150"/>
              <a:ext cx="701350" cy="275225"/>
            </a:xfrm>
            <a:custGeom>
              <a:avLst/>
              <a:gdLst/>
              <a:ahLst/>
              <a:cxnLst/>
              <a:rect l="l" t="t" r="r" b="b"/>
              <a:pathLst>
                <a:path w="28054" h="11009" fill="none" stroke="1" extrusionOk="0">
                  <a:moveTo>
                    <a:pt x="28054" y="5004"/>
                  </a:moveTo>
                  <a:cubicBezTo>
                    <a:pt x="28054" y="5004"/>
                    <a:pt x="18981" y="7339"/>
                    <a:pt x="15378" y="8840"/>
                  </a:cubicBezTo>
                  <a:cubicBezTo>
                    <a:pt x="11775" y="10341"/>
                    <a:pt x="4904" y="11008"/>
                    <a:pt x="2469" y="7906"/>
                  </a:cubicBezTo>
                  <a:cubicBezTo>
                    <a:pt x="0" y="4804"/>
                    <a:pt x="2169" y="2135"/>
                    <a:pt x="4604" y="1535"/>
                  </a:cubicBezTo>
                  <a:cubicBezTo>
                    <a:pt x="7072" y="935"/>
                    <a:pt x="12009" y="1"/>
                    <a:pt x="14711" y="3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31" hidden="0"/>
            <p:cNvSpPr/>
            <p:nvPr isPhoto="0" userDrawn="0"/>
          </p:nvSpPr>
          <p:spPr bwMode="auto">
            <a:xfrm>
              <a:off x="3608575" y="4726325"/>
              <a:ext cx="296900" cy="239375"/>
            </a:xfrm>
            <a:custGeom>
              <a:avLst/>
              <a:gdLst/>
              <a:ahLst/>
              <a:cxnLst/>
              <a:rect l="l" t="t" r="r" b="b"/>
              <a:pathLst>
                <a:path w="11876" h="9575" fill="none" stroke="1" extrusionOk="0">
                  <a:moveTo>
                    <a:pt x="4637" y="9574"/>
                  </a:moveTo>
                  <a:cubicBezTo>
                    <a:pt x="4637" y="9574"/>
                    <a:pt x="1" y="7039"/>
                    <a:pt x="1535" y="3503"/>
                  </a:cubicBezTo>
                  <a:cubicBezTo>
                    <a:pt x="2669" y="868"/>
                    <a:pt x="8840" y="1435"/>
                    <a:pt x="11876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31" hidden="0"/>
            <p:cNvSpPr/>
            <p:nvPr isPhoto="0" userDrawn="0"/>
          </p:nvSpPr>
          <p:spPr bwMode="auto">
            <a:xfrm>
              <a:off x="4575100" y="4706300"/>
              <a:ext cx="635475" cy="376150"/>
            </a:xfrm>
            <a:custGeom>
              <a:avLst/>
              <a:gdLst/>
              <a:ahLst/>
              <a:cxnLst/>
              <a:rect l="l" t="t" r="r" b="b"/>
              <a:pathLst>
                <a:path w="25419" h="15046" fill="norm" stroke="1" extrusionOk="0">
                  <a:moveTo>
                    <a:pt x="4971" y="1"/>
                  </a:moveTo>
                  <a:lnTo>
                    <a:pt x="3903" y="1669"/>
                  </a:lnTo>
                  <a:lnTo>
                    <a:pt x="1" y="7840"/>
                  </a:lnTo>
                  <a:lnTo>
                    <a:pt x="7473" y="11943"/>
                  </a:lnTo>
                  <a:cubicBezTo>
                    <a:pt x="7473" y="11943"/>
                    <a:pt x="15445" y="14978"/>
                    <a:pt x="19681" y="15045"/>
                  </a:cubicBezTo>
                  <a:cubicBezTo>
                    <a:pt x="21383" y="15045"/>
                    <a:pt x="22583" y="14778"/>
                    <a:pt x="23417" y="14278"/>
                  </a:cubicBezTo>
                  <a:cubicBezTo>
                    <a:pt x="24652" y="13544"/>
                    <a:pt x="25085" y="12376"/>
                    <a:pt x="25219" y="11109"/>
                  </a:cubicBezTo>
                  <a:cubicBezTo>
                    <a:pt x="25419" y="9041"/>
                    <a:pt x="24018" y="7340"/>
                    <a:pt x="22050" y="5772"/>
                  </a:cubicBezTo>
                  <a:cubicBezTo>
                    <a:pt x="20082" y="4204"/>
                    <a:pt x="14544" y="3970"/>
                    <a:pt x="12243" y="2936"/>
                  </a:cubicBezTo>
                  <a:cubicBezTo>
                    <a:pt x="9974" y="1902"/>
                    <a:pt x="7706" y="635"/>
                    <a:pt x="7706" y="635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247;p31" hidden="0"/>
            <p:cNvSpPr/>
            <p:nvPr isPhoto="0" userDrawn="0"/>
          </p:nvSpPr>
          <p:spPr bwMode="auto">
            <a:xfrm>
              <a:off x="4672675" y="4706300"/>
              <a:ext cx="537900" cy="356950"/>
            </a:xfrm>
            <a:custGeom>
              <a:avLst/>
              <a:gdLst/>
              <a:ahLst/>
              <a:cxnLst/>
              <a:rect l="l" t="t" r="r" b="b"/>
              <a:pathLst>
                <a:path w="21516" h="14278" fill="norm" stroke="1" extrusionOk="0">
                  <a:moveTo>
                    <a:pt x="1068" y="1"/>
                  </a:moveTo>
                  <a:lnTo>
                    <a:pt x="0" y="1669"/>
                  </a:lnTo>
                  <a:cubicBezTo>
                    <a:pt x="968" y="2203"/>
                    <a:pt x="3336" y="3470"/>
                    <a:pt x="4437" y="4037"/>
                  </a:cubicBezTo>
                  <a:cubicBezTo>
                    <a:pt x="5871" y="4804"/>
                    <a:pt x="8607" y="6472"/>
                    <a:pt x="12176" y="6739"/>
                  </a:cubicBezTo>
                  <a:cubicBezTo>
                    <a:pt x="15745" y="7006"/>
                    <a:pt x="18447" y="8674"/>
                    <a:pt x="19281" y="10542"/>
                  </a:cubicBezTo>
                  <a:cubicBezTo>
                    <a:pt x="19781" y="11709"/>
                    <a:pt x="19848" y="13044"/>
                    <a:pt x="19514" y="14278"/>
                  </a:cubicBezTo>
                  <a:cubicBezTo>
                    <a:pt x="20749" y="13544"/>
                    <a:pt x="21182" y="12376"/>
                    <a:pt x="21316" y="11109"/>
                  </a:cubicBezTo>
                  <a:cubicBezTo>
                    <a:pt x="21516" y="9041"/>
                    <a:pt x="20115" y="7340"/>
                    <a:pt x="18147" y="5772"/>
                  </a:cubicBezTo>
                  <a:cubicBezTo>
                    <a:pt x="16179" y="4204"/>
                    <a:pt x="10641" y="3970"/>
                    <a:pt x="8340" y="2936"/>
                  </a:cubicBezTo>
                  <a:cubicBezTo>
                    <a:pt x="6071" y="1902"/>
                    <a:pt x="3803" y="635"/>
                    <a:pt x="3803" y="6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48;p31" hidden="0"/>
            <p:cNvSpPr/>
            <p:nvPr isPhoto="0" userDrawn="0"/>
          </p:nvSpPr>
          <p:spPr bwMode="auto">
            <a:xfrm>
              <a:off x="4597625" y="4763025"/>
              <a:ext cx="569600" cy="321925"/>
            </a:xfrm>
            <a:custGeom>
              <a:avLst/>
              <a:gdLst/>
              <a:ahLst/>
              <a:cxnLst/>
              <a:rect l="l" t="t" r="r" b="b"/>
              <a:pathLst>
                <a:path w="22784" h="12877" fill="none" stroke="1" extrusionOk="0">
                  <a:moveTo>
                    <a:pt x="768" y="6705"/>
                  </a:moveTo>
                  <a:cubicBezTo>
                    <a:pt x="6138" y="9841"/>
                    <a:pt x="12076" y="11875"/>
                    <a:pt x="18247" y="12676"/>
                  </a:cubicBezTo>
                  <a:cubicBezTo>
                    <a:pt x="19581" y="12843"/>
                    <a:pt x="21182" y="12876"/>
                    <a:pt x="22083" y="11842"/>
                  </a:cubicBezTo>
                  <a:cubicBezTo>
                    <a:pt x="22583" y="11242"/>
                    <a:pt x="22783" y="10474"/>
                    <a:pt x="22717" y="9707"/>
                  </a:cubicBezTo>
                  <a:cubicBezTo>
                    <a:pt x="22550" y="7806"/>
                    <a:pt x="20949" y="6271"/>
                    <a:pt x="19181" y="5504"/>
                  </a:cubicBezTo>
                  <a:cubicBezTo>
                    <a:pt x="17413" y="4770"/>
                    <a:pt x="15445" y="4570"/>
                    <a:pt x="13577" y="4170"/>
                  </a:cubicBezTo>
                  <a:cubicBezTo>
                    <a:pt x="11709" y="3736"/>
                    <a:pt x="9874" y="3069"/>
                    <a:pt x="8206" y="2202"/>
                  </a:cubicBezTo>
                  <a:cubicBezTo>
                    <a:pt x="6839" y="1501"/>
                    <a:pt x="5538" y="634"/>
                    <a:pt x="4037" y="300"/>
                  </a:cubicBezTo>
                  <a:cubicBezTo>
                    <a:pt x="2569" y="0"/>
                    <a:pt x="801" y="367"/>
                    <a:pt x="0" y="16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49;p31" hidden="0"/>
            <p:cNvSpPr/>
            <p:nvPr isPhoto="0" userDrawn="0"/>
          </p:nvSpPr>
          <p:spPr bwMode="auto">
            <a:xfrm>
              <a:off x="4692700" y="4707150"/>
              <a:ext cx="519549" cy="365275"/>
            </a:xfrm>
            <a:custGeom>
              <a:avLst/>
              <a:gdLst/>
              <a:ahLst/>
              <a:cxnLst/>
              <a:rect l="l" t="t" r="r" b="b"/>
              <a:pathLst>
                <a:path w="20782" h="14611" fill="none" stroke="1" extrusionOk="0">
                  <a:moveTo>
                    <a:pt x="17779" y="14611"/>
                  </a:moveTo>
                  <a:cubicBezTo>
                    <a:pt x="19180" y="13910"/>
                    <a:pt x="20214" y="12609"/>
                    <a:pt x="20515" y="11075"/>
                  </a:cubicBezTo>
                  <a:cubicBezTo>
                    <a:pt x="20782" y="9274"/>
                    <a:pt x="19747" y="7439"/>
                    <a:pt x="18313" y="6338"/>
                  </a:cubicBezTo>
                  <a:cubicBezTo>
                    <a:pt x="16845" y="5237"/>
                    <a:pt x="15044" y="4704"/>
                    <a:pt x="13243" y="4337"/>
                  </a:cubicBezTo>
                  <a:cubicBezTo>
                    <a:pt x="11475" y="3970"/>
                    <a:pt x="9640" y="3703"/>
                    <a:pt x="7939" y="3036"/>
                  </a:cubicBezTo>
                  <a:cubicBezTo>
                    <a:pt x="5304" y="2002"/>
                    <a:pt x="2735" y="0"/>
                    <a:pt x="0" y="70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31" hidden="0"/>
            <p:cNvSpPr/>
            <p:nvPr isPhoto="0" userDrawn="0"/>
          </p:nvSpPr>
          <p:spPr bwMode="auto">
            <a:xfrm>
              <a:off x="3686125" y="3060775"/>
              <a:ext cx="1461075" cy="1271925"/>
            </a:xfrm>
            <a:custGeom>
              <a:avLst/>
              <a:gdLst/>
              <a:ahLst/>
              <a:cxnLst/>
              <a:rect l="l" t="t" r="r" b="b"/>
              <a:pathLst>
                <a:path w="58443" h="50877" fill="norm" stroke="1" extrusionOk="0">
                  <a:moveTo>
                    <a:pt x="13511" y="25660"/>
                  </a:moveTo>
                  <a:lnTo>
                    <a:pt x="15178" y="33165"/>
                  </a:lnTo>
                  <a:cubicBezTo>
                    <a:pt x="15178" y="33165"/>
                    <a:pt x="14769" y="33135"/>
                    <a:pt x="14212" y="33135"/>
                  </a:cubicBezTo>
                  <a:cubicBezTo>
                    <a:pt x="13331" y="33135"/>
                    <a:pt x="12082" y="33210"/>
                    <a:pt x="11509" y="33599"/>
                  </a:cubicBezTo>
                  <a:cubicBezTo>
                    <a:pt x="10609" y="34266"/>
                    <a:pt x="11109" y="36835"/>
                    <a:pt x="11109" y="36835"/>
                  </a:cubicBezTo>
                  <a:lnTo>
                    <a:pt x="9541" y="35434"/>
                  </a:lnTo>
                  <a:lnTo>
                    <a:pt x="13511" y="25660"/>
                  </a:lnTo>
                  <a:close/>
                  <a:moveTo>
                    <a:pt x="42631" y="24125"/>
                  </a:moveTo>
                  <a:cubicBezTo>
                    <a:pt x="42631" y="24125"/>
                    <a:pt x="47535" y="32565"/>
                    <a:pt x="48402" y="35534"/>
                  </a:cubicBezTo>
                  <a:cubicBezTo>
                    <a:pt x="48402" y="35534"/>
                    <a:pt x="43065" y="39803"/>
                    <a:pt x="43265" y="39803"/>
                  </a:cubicBezTo>
                  <a:cubicBezTo>
                    <a:pt x="43255" y="39809"/>
                    <a:pt x="43245" y="39812"/>
                    <a:pt x="43237" y="39812"/>
                  </a:cubicBezTo>
                  <a:cubicBezTo>
                    <a:pt x="42912" y="39812"/>
                    <a:pt x="44513" y="35308"/>
                    <a:pt x="43732" y="34299"/>
                  </a:cubicBezTo>
                  <a:cubicBezTo>
                    <a:pt x="43058" y="33400"/>
                    <a:pt x="41248" y="33330"/>
                    <a:pt x="40694" y="33330"/>
                  </a:cubicBezTo>
                  <a:cubicBezTo>
                    <a:pt x="40590" y="33330"/>
                    <a:pt x="40530" y="33332"/>
                    <a:pt x="40530" y="33332"/>
                  </a:cubicBezTo>
                  <a:lnTo>
                    <a:pt x="40730" y="32031"/>
                  </a:lnTo>
                  <a:lnTo>
                    <a:pt x="42164" y="24693"/>
                  </a:lnTo>
                  <a:lnTo>
                    <a:pt x="42631" y="24125"/>
                  </a:lnTo>
                  <a:close/>
                  <a:moveTo>
                    <a:pt x="26477" y="0"/>
                  </a:moveTo>
                  <a:cubicBezTo>
                    <a:pt x="24578" y="0"/>
                    <a:pt x="22384" y="976"/>
                    <a:pt x="22384" y="976"/>
                  </a:cubicBezTo>
                  <a:cubicBezTo>
                    <a:pt x="22384" y="976"/>
                    <a:pt x="22095" y="924"/>
                    <a:pt x="21667" y="924"/>
                  </a:cubicBezTo>
                  <a:cubicBezTo>
                    <a:pt x="20812" y="924"/>
                    <a:pt x="19404" y="1131"/>
                    <a:pt x="18648" y="2377"/>
                  </a:cubicBezTo>
                  <a:cubicBezTo>
                    <a:pt x="18047" y="3878"/>
                    <a:pt x="18247" y="6146"/>
                    <a:pt x="18247" y="6146"/>
                  </a:cubicBezTo>
                  <a:lnTo>
                    <a:pt x="18014" y="6213"/>
                  </a:lnTo>
                  <a:cubicBezTo>
                    <a:pt x="16513" y="6780"/>
                    <a:pt x="8340" y="9849"/>
                    <a:pt x="6606" y="11083"/>
                  </a:cubicBezTo>
                  <a:cubicBezTo>
                    <a:pt x="4671" y="12450"/>
                    <a:pt x="2569" y="26360"/>
                    <a:pt x="1869" y="30463"/>
                  </a:cubicBezTo>
                  <a:cubicBezTo>
                    <a:pt x="1202" y="34533"/>
                    <a:pt x="1" y="38236"/>
                    <a:pt x="601" y="39637"/>
                  </a:cubicBezTo>
                  <a:cubicBezTo>
                    <a:pt x="1235" y="41038"/>
                    <a:pt x="10008" y="47809"/>
                    <a:pt x="15078" y="49544"/>
                  </a:cubicBezTo>
                  <a:cubicBezTo>
                    <a:pt x="18316" y="50673"/>
                    <a:pt x="26804" y="50877"/>
                    <a:pt x="32517" y="50877"/>
                  </a:cubicBezTo>
                  <a:cubicBezTo>
                    <a:pt x="35750" y="50877"/>
                    <a:pt x="38095" y="50811"/>
                    <a:pt x="38095" y="50811"/>
                  </a:cubicBezTo>
                  <a:cubicBezTo>
                    <a:pt x="38095" y="50811"/>
                    <a:pt x="38395" y="50711"/>
                    <a:pt x="38895" y="50544"/>
                  </a:cubicBezTo>
                  <a:cubicBezTo>
                    <a:pt x="41931" y="49577"/>
                    <a:pt x="52705" y="45541"/>
                    <a:pt x="58443" y="36101"/>
                  </a:cubicBezTo>
                  <a:cubicBezTo>
                    <a:pt x="58443" y="36101"/>
                    <a:pt x="52905" y="17954"/>
                    <a:pt x="45634" y="10215"/>
                  </a:cubicBezTo>
                  <a:lnTo>
                    <a:pt x="33025" y="5412"/>
                  </a:lnTo>
                  <a:lnTo>
                    <a:pt x="32858" y="5345"/>
                  </a:lnTo>
                  <a:cubicBezTo>
                    <a:pt x="32858" y="5345"/>
                    <a:pt x="32891" y="5012"/>
                    <a:pt x="32958" y="4511"/>
                  </a:cubicBezTo>
                  <a:cubicBezTo>
                    <a:pt x="33025" y="3511"/>
                    <a:pt x="33058" y="1843"/>
                    <a:pt x="32591" y="1309"/>
                  </a:cubicBezTo>
                  <a:cubicBezTo>
                    <a:pt x="31890" y="475"/>
                    <a:pt x="29889" y="1176"/>
                    <a:pt x="27954" y="275"/>
                  </a:cubicBezTo>
                  <a:cubicBezTo>
                    <a:pt x="27522" y="77"/>
                    <a:pt x="27011" y="0"/>
                    <a:pt x="2647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31" hidden="0"/>
            <p:cNvSpPr/>
            <p:nvPr isPhoto="0" userDrawn="0"/>
          </p:nvSpPr>
          <p:spPr bwMode="auto">
            <a:xfrm>
              <a:off x="4045550" y="2554775"/>
              <a:ext cx="567875" cy="655875"/>
            </a:xfrm>
            <a:custGeom>
              <a:avLst/>
              <a:gdLst/>
              <a:ahLst/>
              <a:cxnLst/>
              <a:rect l="l" t="t" r="r" b="b"/>
              <a:pathLst>
                <a:path w="22715" h="26235" fill="norm" stroke="1" extrusionOk="0">
                  <a:moveTo>
                    <a:pt x="7440" y="0"/>
                  </a:moveTo>
                  <a:lnTo>
                    <a:pt x="902" y="6939"/>
                  </a:lnTo>
                  <a:cubicBezTo>
                    <a:pt x="902" y="6939"/>
                    <a:pt x="1" y="7739"/>
                    <a:pt x="368" y="9741"/>
                  </a:cubicBezTo>
                  <a:cubicBezTo>
                    <a:pt x="701" y="11742"/>
                    <a:pt x="1535" y="13477"/>
                    <a:pt x="2169" y="13610"/>
                  </a:cubicBezTo>
                  <a:cubicBezTo>
                    <a:pt x="2669" y="13677"/>
                    <a:pt x="3170" y="13744"/>
                    <a:pt x="3704" y="13744"/>
                  </a:cubicBezTo>
                  <a:cubicBezTo>
                    <a:pt x="3704" y="13744"/>
                    <a:pt x="5071" y="16746"/>
                    <a:pt x="6072" y="17947"/>
                  </a:cubicBezTo>
                  <a:cubicBezTo>
                    <a:pt x="6072" y="17947"/>
                    <a:pt x="6405" y="22617"/>
                    <a:pt x="6239" y="23917"/>
                  </a:cubicBezTo>
                  <a:cubicBezTo>
                    <a:pt x="6239" y="23917"/>
                    <a:pt x="8574" y="25952"/>
                    <a:pt x="10775" y="26219"/>
                  </a:cubicBezTo>
                  <a:cubicBezTo>
                    <a:pt x="10859" y="26229"/>
                    <a:pt x="10945" y="26234"/>
                    <a:pt x="11032" y="26234"/>
                  </a:cubicBezTo>
                  <a:cubicBezTo>
                    <a:pt x="13234" y="26234"/>
                    <a:pt x="16413" y="23117"/>
                    <a:pt x="16413" y="23117"/>
                  </a:cubicBezTo>
                  <a:lnTo>
                    <a:pt x="17247" y="18981"/>
                  </a:lnTo>
                  <a:cubicBezTo>
                    <a:pt x="17247" y="18981"/>
                    <a:pt x="19248" y="15945"/>
                    <a:pt x="19381" y="15111"/>
                  </a:cubicBezTo>
                  <a:cubicBezTo>
                    <a:pt x="19515" y="14311"/>
                    <a:pt x="20415" y="14511"/>
                    <a:pt x="20882" y="14110"/>
                  </a:cubicBezTo>
                  <a:cubicBezTo>
                    <a:pt x="21316" y="13710"/>
                    <a:pt x="22350" y="11942"/>
                    <a:pt x="22550" y="10241"/>
                  </a:cubicBezTo>
                  <a:cubicBezTo>
                    <a:pt x="22697" y="8776"/>
                    <a:pt x="22715" y="7105"/>
                    <a:pt x="21382" y="7105"/>
                  </a:cubicBezTo>
                  <a:cubicBezTo>
                    <a:pt x="21198" y="7105"/>
                    <a:pt x="20988" y="7137"/>
                    <a:pt x="20749" y="7205"/>
                  </a:cubicBezTo>
                  <a:cubicBezTo>
                    <a:pt x="19081" y="6738"/>
                    <a:pt x="20115" y="3169"/>
                    <a:pt x="20115" y="3169"/>
                  </a:cubicBezTo>
                  <a:lnTo>
                    <a:pt x="17146" y="534"/>
                  </a:lnTo>
                  <a:lnTo>
                    <a:pt x="7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52;p31" hidden="0"/>
            <p:cNvSpPr/>
            <p:nvPr isPhoto="0" userDrawn="0"/>
          </p:nvSpPr>
          <p:spPr bwMode="auto">
            <a:xfrm>
              <a:off x="4456675" y="3173550"/>
              <a:ext cx="690525" cy="1150850"/>
            </a:xfrm>
            <a:custGeom>
              <a:avLst/>
              <a:gdLst/>
              <a:ahLst/>
              <a:cxnLst/>
              <a:rect l="l" t="t" r="r" b="b"/>
              <a:pathLst>
                <a:path w="27621" h="46034" fill="norm" stroke="1" extrusionOk="0">
                  <a:moveTo>
                    <a:pt x="11809" y="19614"/>
                  </a:moveTo>
                  <a:cubicBezTo>
                    <a:pt x="11809" y="19614"/>
                    <a:pt x="16713" y="28054"/>
                    <a:pt x="17580" y="31023"/>
                  </a:cubicBezTo>
                  <a:cubicBezTo>
                    <a:pt x="17580" y="31023"/>
                    <a:pt x="12243" y="35292"/>
                    <a:pt x="12443" y="35292"/>
                  </a:cubicBezTo>
                  <a:cubicBezTo>
                    <a:pt x="12433" y="35298"/>
                    <a:pt x="12423" y="35301"/>
                    <a:pt x="12415" y="35301"/>
                  </a:cubicBezTo>
                  <a:cubicBezTo>
                    <a:pt x="12090" y="35301"/>
                    <a:pt x="13691" y="30797"/>
                    <a:pt x="12910" y="29788"/>
                  </a:cubicBezTo>
                  <a:cubicBezTo>
                    <a:pt x="12236" y="28889"/>
                    <a:pt x="10426" y="28819"/>
                    <a:pt x="9872" y="28819"/>
                  </a:cubicBezTo>
                  <a:cubicBezTo>
                    <a:pt x="9768" y="28819"/>
                    <a:pt x="9708" y="28821"/>
                    <a:pt x="9708" y="28821"/>
                  </a:cubicBezTo>
                  <a:lnTo>
                    <a:pt x="9908" y="27520"/>
                  </a:lnTo>
                  <a:lnTo>
                    <a:pt x="11342" y="20182"/>
                  </a:lnTo>
                  <a:lnTo>
                    <a:pt x="11809" y="19614"/>
                  </a:lnTo>
                  <a:close/>
                  <a:moveTo>
                    <a:pt x="2136" y="0"/>
                  </a:moveTo>
                  <a:lnTo>
                    <a:pt x="1869" y="1635"/>
                  </a:lnTo>
                  <a:lnTo>
                    <a:pt x="1" y="4170"/>
                  </a:lnTo>
                  <a:cubicBezTo>
                    <a:pt x="1969" y="4904"/>
                    <a:pt x="3937" y="5771"/>
                    <a:pt x="5838" y="6739"/>
                  </a:cubicBezTo>
                  <a:cubicBezTo>
                    <a:pt x="7673" y="7739"/>
                    <a:pt x="8741" y="9741"/>
                    <a:pt x="8507" y="11842"/>
                  </a:cubicBezTo>
                  <a:lnTo>
                    <a:pt x="6172" y="31756"/>
                  </a:lnTo>
                  <a:lnTo>
                    <a:pt x="5205" y="43065"/>
                  </a:lnTo>
                  <a:lnTo>
                    <a:pt x="8107" y="46033"/>
                  </a:lnTo>
                  <a:cubicBezTo>
                    <a:pt x="11142" y="45066"/>
                    <a:pt x="21917" y="41030"/>
                    <a:pt x="27621" y="31590"/>
                  </a:cubicBezTo>
                  <a:cubicBezTo>
                    <a:pt x="27621" y="31590"/>
                    <a:pt x="22083" y="13443"/>
                    <a:pt x="14812" y="5704"/>
                  </a:cubicBezTo>
                  <a:lnTo>
                    <a:pt x="2203" y="901"/>
                  </a:lnTo>
                  <a:lnTo>
                    <a:pt x="2036" y="834"/>
                  </a:lnTo>
                  <a:cubicBezTo>
                    <a:pt x="2036" y="834"/>
                    <a:pt x="2069" y="501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53;p31" hidden="0"/>
            <p:cNvSpPr/>
            <p:nvPr isPhoto="0" userDrawn="0"/>
          </p:nvSpPr>
          <p:spPr bwMode="auto">
            <a:xfrm>
              <a:off x="3747025" y="3379525"/>
              <a:ext cx="339425" cy="745550"/>
            </a:xfrm>
            <a:custGeom>
              <a:avLst/>
              <a:gdLst/>
              <a:ahLst/>
              <a:cxnLst/>
              <a:rect l="l" t="t" r="r" b="b"/>
              <a:pathLst>
                <a:path w="13577" h="29822" fill="norm" stroke="1" extrusionOk="0">
                  <a:moveTo>
                    <a:pt x="11041" y="12910"/>
                  </a:moveTo>
                  <a:lnTo>
                    <a:pt x="11021" y="12959"/>
                  </a:lnTo>
                  <a:lnTo>
                    <a:pt x="11021" y="12959"/>
                  </a:lnTo>
                  <a:cubicBezTo>
                    <a:pt x="11058" y="13075"/>
                    <a:pt x="11093" y="13186"/>
                    <a:pt x="11127" y="13294"/>
                  </a:cubicBezTo>
                  <a:lnTo>
                    <a:pt x="11127" y="13294"/>
                  </a:lnTo>
                  <a:lnTo>
                    <a:pt x="11041" y="12910"/>
                  </a:lnTo>
                  <a:close/>
                  <a:moveTo>
                    <a:pt x="5704" y="1"/>
                  </a:moveTo>
                  <a:lnTo>
                    <a:pt x="6338" y="8440"/>
                  </a:lnTo>
                  <a:cubicBezTo>
                    <a:pt x="6338" y="8440"/>
                    <a:pt x="4236" y="18547"/>
                    <a:pt x="2335" y="21549"/>
                  </a:cubicBezTo>
                  <a:cubicBezTo>
                    <a:pt x="434" y="24518"/>
                    <a:pt x="0" y="25285"/>
                    <a:pt x="2335" y="25285"/>
                  </a:cubicBezTo>
                  <a:cubicBezTo>
                    <a:pt x="4670" y="25285"/>
                    <a:pt x="10341" y="29822"/>
                    <a:pt x="10341" y="29822"/>
                  </a:cubicBezTo>
                  <a:lnTo>
                    <a:pt x="9907" y="26053"/>
                  </a:lnTo>
                  <a:lnTo>
                    <a:pt x="13576" y="21549"/>
                  </a:lnTo>
                  <a:lnTo>
                    <a:pt x="11642" y="14978"/>
                  </a:lnTo>
                  <a:cubicBezTo>
                    <a:pt x="11642" y="14978"/>
                    <a:pt x="11450" y="14328"/>
                    <a:pt x="11127" y="13294"/>
                  </a:cubicBezTo>
                  <a:lnTo>
                    <a:pt x="11127" y="13294"/>
                  </a:lnTo>
                  <a:lnTo>
                    <a:pt x="12709" y="20415"/>
                  </a:lnTo>
                  <a:cubicBezTo>
                    <a:pt x="12709" y="20415"/>
                    <a:pt x="12329" y="20387"/>
                    <a:pt x="11805" y="20387"/>
                  </a:cubicBezTo>
                  <a:cubicBezTo>
                    <a:pt x="10931" y="20387"/>
                    <a:pt x="9657" y="20465"/>
                    <a:pt x="9073" y="20882"/>
                  </a:cubicBezTo>
                  <a:cubicBezTo>
                    <a:pt x="8139" y="21516"/>
                    <a:pt x="8640" y="24085"/>
                    <a:pt x="8640" y="24085"/>
                  </a:cubicBezTo>
                  <a:lnTo>
                    <a:pt x="7072" y="22684"/>
                  </a:lnTo>
                  <a:lnTo>
                    <a:pt x="11021" y="12959"/>
                  </a:lnTo>
                  <a:lnTo>
                    <a:pt x="11021" y="12959"/>
                  </a:lnTo>
                  <a:cubicBezTo>
                    <a:pt x="9901" y="9407"/>
                    <a:pt x="7489" y="2207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54;p31" hidden="0"/>
            <p:cNvSpPr/>
            <p:nvPr isPhoto="0" userDrawn="0"/>
          </p:nvSpPr>
          <p:spPr bwMode="auto">
            <a:xfrm>
              <a:off x="4197325" y="3003425"/>
              <a:ext cx="9200" cy="129275"/>
            </a:xfrm>
            <a:custGeom>
              <a:avLst/>
              <a:gdLst/>
              <a:ahLst/>
              <a:cxnLst/>
              <a:rect l="l" t="t" r="r" b="b"/>
              <a:pathLst>
                <a:path w="368" h="5171" fill="none" stroke="1" extrusionOk="0">
                  <a:moveTo>
                    <a:pt x="1" y="1"/>
                  </a:moveTo>
                  <a:cubicBezTo>
                    <a:pt x="1" y="1"/>
                    <a:pt x="368" y="3536"/>
                    <a:pt x="1" y="517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31" hidden="0"/>
            <p:cNvSpPr/>
            <p:nvPr isPhoto="0" userDrawn="0"/>
          </p:nvSpPr>
          <p:spPr bwMode="auto">
            <a:xfrm>
              <a:off x="4464200" y="3035950"/>
              <a:ext cx="10025" cy="84250"/>
            </a:xfrm>
            <a:custGeom>
              <a:avLst/>
              <a:gdLst/>
              <a:ahLst/>
              <a:cxnLst/>
              <a:rect l="l" t="t" r="r" b="b"/>
              <a:pathLst>
                <a:path w="401" h="3370" fill="none" stroke="1" extrusionOk="0">
                  <a:moveTo>
                    <a:pt x="0" y="3370"/>
                  </a:moveTo>
                  <a:cubicBezTo>
                    <a:pt x="0" y="2235"/>
                    <a:pt x="134" y="1101"/>
                    <a:pt x="400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31" hidden="0"/>
            <p:cNvSpPr/>
            <p:nvPr isPhoto="0" userDrawn="0"/>
          </p:nvSpPr>
          <p:spPr bwMode="auto">
            <a:xfrm>
              <a:off x="4120625" y="2620650"/>
              <a:ext cx="421150" cy="496225"/>
            </a:xfrm>
            <a:custGeom>
              <a:avLst/>
              <a:gdLst/>
              <a:ahLst/>
              <a:cxnLst/>
              <a:rect l="l" t="t" r="r" b="b"/>
              <a:pathLst>
                <a:path w="16846" h="19849" fill="none" stroke="1" extrusionOk="0">
                  <a:moveTo>
                    <a:pt x="14711" y="1"/>
                  </a:moveTo>
                  <a:cubicBezTo>
                    <a:pt x="14711" y="1"/>
                    <a:pt x="16845" y="2702"/>
                    <a:pt x="16745" y="4737"/>
                  </a:cubicBezTo>
                  <a:cubicBezTo>
                    <a:pt x="16612" y="6772"/>
                    <a:pt x="16478" y="9174"/>
                    <a:pt x="16512" y="11542"/>
                  </a:cubicBezTo>
                  <a:cubicBezTo>
                    <a:pt x="16579" y="13911"/>
                    <a:pt x="12742" y="18847"/>
                    <a:pt x="10741" y="19281"/>
                  </a:cubicBezTo>
                  <a:cubicBezTo>
                    <a:pt x="8773" y="19715"/>
                    <a:pt x="7072" y="19848"/>
                    <a:pt x="5804" y="18581"/>
                  </a:cubicBezTo>
                  <a:cubicBezTo>
                    <a:pt x="4537" y="17313"/>
                    <a:pt x="3269" y="15545"/>
                    <a:pt x="1635" y="13310"/>
                  </a:cubicBezTo>
                  <a:cubicBezTo>
                    <a:pt x="0" y="11042"/>
                    <a:pt x="400" y="6105"/>
                    <a:pt x="400" y="610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31" hidden="0"/>
            <p:cNvSpPr/>
            <p:nvPr isPhoto="0" userDrawn="0"/>
          </p:nvSpPr>
          <p:spPr bwMode="auto">
            <a:xfrm>
              <a:off x="4354125" y="2819950"/>
              <a:ext cx="30025" cy="149300"/>
            </a:xfrm>
            <a:custGeom>
              <a:avLst/>
              <a:gdLst/>
              <a:ahLst/>
              <a:cxnLst/>
              <a:rect l="l" t="t" r="r" b="b"/>
              <a:pathLst>
                <a:path w="1201" h="5972" fill="none" stroke="1" extrusionOk="0">
                  <a:moveTo>
                    <a:pt x="200" y="1"/>
                  </a:moveTo>
                  <a:cubicBezTo>
                    <a:pt x="67" y="768"/>
                    <a:pt x="0" y="1502"/>
                    <a:pt x="33" y="2269"/>
                  </a:cubicBezTo>
                  <a:cubicBezTo>
                    <a:pt x="0" y="2870"/>
                    <a:pt x="200" y="3503"/>
                    <a:pt x="600" y="4004"/>
                  </a:cubicBezTo>
                  <a:cubicBezTo>
                    <a:pt x="834" y="4237"/>
                    <a:pt x="1168" y="4437"/>
                    <a:pt x="1201" y="4771"/>
                  </a:cubicBezTo>
                  <a:cubicBezTo>
                    <a:pt x="1201" y="5071"/>
                    <a:pt x="1034" y="5371"/>
                    <a:pt x="767" y="5505"/>
                  </a:cubicBezTo>
                  <a:cubicBezTo>
                    <a:pt x="500" y="5638"/>
                    <a:pt x="234" y="5805"/>
                    <a:pt x="0" y="597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31" hidden="0"/>
            <p:cNvSpPr/>
            <p:nvPr isPhoto="0" userDrawn="0"/>
          </p:nvSpPr>
          <p:spPr bwMode="auto">
            <a:xfrm>
              <a:off x="4274050" y="2975900"/>
              <a:ext cx="60075" cy="47575"/>
            </a:xfrm>
            <a:custGeom>
              <a:avLst/>
              <a:gdLst/>
              <a:ahLst/>
              <a:cxnLst/>
              <a:rect l="l" t="t" r="r" b="b"/>
              <a:pathLst>
                <a:path w="2403" h="1903" fill="none" stroke="1" extrusionOk="0">
                  <a:moveTo>
                    <a:pt x="1" y="1"/>
                  </a:moveTo>
                  <a:cubicBezTo>
                    <a:pt x="1" y="1"/>
                    <a:pt x="268" y="1569"/>
                    <a:pt x="2402" y="19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31" hidden="0"/>
            <p:cNvSpPr/>
            <p:nvPr isPhoto="0" userDrawn="0"/>
          </p:nvSpPr>
          <p:spPr bwMode="auto">
            <a:xfrm>
              <a:off x="4257375" y="2829975"/>
              <a:ext cx="22550" cy="41725"/>
            </a:xfrm>
            <a:custGeom>
              <a:avLst/>
              <a:gdLst/>
              <a:ahLst/>
              <a:cxnLst/>
              <a:rect l="l" t="t" r="r" b="b"/>
              <a:pathLst>
                <a:path w="902" h="1669" fill="norm" stroke="1" extrusionOk="0">
                  <a:moveTo>
                    <a:pt x="468" y="0"/>
                  </a:moveTo>
                  <a:cubicBezTo>
                    <a:pt x="201" y="0"/>
                    <a:pt x="1" y="367"/>
                    <a:pt x="1" y="834"/>
                  </a:cubicBezTo>
                  <a:cubicBezTo>
                    <a:pt x="1" y="1301"/>
                    <a:pt x="201" y="1668"/>
                    <a:pt x="468" y="1668"/>
                  </a:cubicBezTo>
                  <a:cubicBezTo>
                    <a:pt x="701" y="1668"/>
                    <a:pt x="901" y="1301"/>
                    <a:pt x="901" y="834"/>
                  </a:cubicBezTo>
                  <a:cubicBezTo>
                    <a:pt x="901" y="367"/>
                    <a:pt x="701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31" hidden="0"/>
            <p:cNvSpPr/>
            <p:nvPr isPhoto="0" userDrawn="0"/>
          </p:nvSpPr>
          <p:spPr bwMode="auto">
            <a:xfrm>
              <a:off x="4417500" y="2834975"/>
              <a:ext cx="21700" cy="41725"/>
            </a:xfrm>
            <a:custGeom>
              <a:avLst/>
              <a:gdLst/>
              <a:ahLst/>
              <a:cxnLst/>
              <a:rect l="l" t="t" r="r" b="b"/>
              <a:pathLst>
                <a:path w="868" h="1669" fill="norm" stroke="1" extrusionOk="0">
                  <a:moveTo>
                    <a:pt x="434" y="0"/>
                  </a:moveTo>
                  <a:cubicBezTo>
                    <a:pt x="200" y="0"/>
                    <a:pt x="0" y="367"/>
                    <a:pt x="0" y="834"/>
                  </a:cubicBezTo>
                  <a:cubicBezTo>
                    <a:pt x="0" y="1301"/>
                    <a:pt x="200" y="1668"/>
                    <a:pt x="434" y="1668"/>
                  </a:cubicBezTo>
                  <a:cubicBezTo>
                    <a:pt x="667" y="1668"/>
                    <a:pt x="867" y="1301"/>
                    <a:pt x="867" y="834"/>
                  </a:cubicBezTo>
                  <a:cubicBezTo>
                    <a:pt x="867" y="3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31" hidden="0"/>
            <p:cNvSpPr/>
            <p:nvPr isPhoto="0" userDrawn="0"/>
          </p:nvSpPr>
          <p:spPr bwMode="auto">
            <a:xfrm>
              <a:off x="4407475" y="2753250"/>
              <a:ext cx="95925" cy="58400"/>
            </a:xfrm>
            <a:custGeom>
              <a:avLst/>
              <a:gdLst/>
              <a:ahLst/>
              <a:cxnLst/>
              <a:rect l="l" t="t" r="r" b="b"/>
              <a:pathLst>
                <a:path w="3837" h="2336" fill="none" stroke="1" extrusionOk="0">
                  <a:moveTo>
                    <a:pt x="1" y="2068"/>
                  </a:moveTo>
                  <a:cubicBezTo>
                    <a:pt x="1" y="2068"/>
                    <a:pt x="2069" y="0"/>
                    <a:pt x="3837" y="2335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31" hidden="0"/>
            <p:cNvSpPr/>
            <p:nvPr isPhoto="0" userDrawn="0"/>
          </p:nvSpPr>
          <p:spPr bwMode="auto">
            <a:xfrm>
              <a:off x="4212350" y="2769100"/>
              <a:ext cx="85075" cy="37550"/>
            </a:xfrm>
            <a:custGeom>
              <a:avLst/>
              <a:gdLst/>
              <a:ahLst/>
              <a:cxnLst/>
              <a:rect l="l" t="t" r="r" b="b"/>
              <a:pathLst>
                <a:path w="3403" h="1502" fill="none" stroke="1" extrusionOk="0">
                  <a:moveTo>
                    <a:pt x="3403" y="1501"/>
                  </a:moveTo>
                  <a:cubicBezTo>
                    <a:pt x="3403" y="1501"/>
                    <a:pt x="2102" y="0"/>
                    <a:pt x="0" y="1501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31" hidden="0"/>
            <p:cNvSpPr/>
            <p:nvPr isPhoto="0" userDrawn="0"/>
          </p:nvSpPr>
          <p:spPr bwMode="auto">
            <a:xfrm>
              <a:off x="4197325" y="3004250"/>
              <a:ext cx="271900" cy="164200"/>
            </a:xfrm>
            <a:custGeom>
              <a:avLst/>
              <a:gdLst/>
              <a:ahLst/>
              <a:cxnLst/>
              <a:rect l="l" t="t" r="r" b="b"/>
              <a:pathLst>
                <a:path w="10876" h="6568" fill="norm" stroke="1" extrusionOk="0">
                  <a:moveTo>
                    <a:pt x="1" y="1"/>
                  </a:moveTo>
                  <a:lnTo>
                    <a:pt x="168" y="1936"/>
                  </a:lnTo>
                  <a:cubicBezTo>
                    <a:pt x="168" y="1936"/>
                    <a:pt x="1435" y="5438"/>
                    <a:pt x="4271" y="6439"/>
                  </a:cubicBezTo>
                  <a:cubicBezTo>
                    <a:pt x="4521" y="6527"/>
                    <a:pt x="4778" y="6567"/>
                    <a:pt x="5040" y="6567"/>
                  </a:cubicBezTo>
                  <a:cubicBezTo>
                    <a:pt x="7742" y="6567"/>
                    <a:pt x="10875" y="2269"/>
                    <a:pt x="10875" y="2269"/>
                  </a:cubicBezTo>
                  <a:lnTo>
                    <a:pt x="10675" y="1602"/>
                  </a:lnTo>
                  <a:cubicBezTo>
                    <a:pt x="10675" y="1602"/>
                    <a:pt x="8572" y="4331"/>
                    <a:pt x="6097" y="4331"/>
                  </a:cubicBezTo>
                  <a:cubicBezTo>
                    <a:pt x="5891" y="4331"/>
                    <a:pt x="5682" y="4312"/>
                    <a:pt x="5471" y="4271"/>
                  </a:cubicBezTo>
                  <a:cubicBezTo>
                    <a:pt x="2736" y="370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31" hidden="0"/>
            <p:cNvSpPr/>
            <p:nvPr isPhoto="0" userDrawn="0"/>
          </p:nvSpPr>
          <p:spPr bwMode="auto">
            <a:xfrm>
              <a:off x="4034725" y="2699050"/>
              <a:ext cx="103425" cy="210175"/>
            </a:xfrm>
            <a:custGeom>
              <a:avLst/>
              <a:gdLst/>
              <a:ahLst/>
              <a:cxnLst/>
              <a:rect l="l" t="t" r="r" b="b"/>
              <a:pathLst>
                <a:path w="4137" h="8407" fill="none" stroke="1" extrusionOk="0">
                  <a:moveTo>
                    <a:pt x="4137" y="7839"/>
                  </a:moveTo>
                  <a:cubicBezTo>
                    <a:pt x="4137" y="7839"/>
                    <a:pt x="2435" y="8406"/>
                    <a:pt x="1968" y="7105"/>
                  </a:cubicBezTo>
                  <a:cubicBezTo>
                    <a:pt x="1535" y="5804"/>
                    <a:pt x="0" y="2302"/>
                    <a:pt x="1335" y="1168"/>
                  </a:cubicBezTo>
                  <a:cubicBezTo>
                    <a:pt x="2669" y="0"/>
                    <a:pt x="3770" y="2702"/>
                    <a:pt x="3770" y="27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31" hidden="0"/>
            <p:cNvSpPr/>
            <p:nvPr isPhoto="0" userDrawn="0"/>
          </p:nvSpPr>
          <p:spPr bwMode="auto">
            <a:xfrm>
              <a:off x="4533400" y="2709875"/>
              <a:ext cx="100100" cy="211025"/>
            </a:xfrm>
            <a:custGeom>
              <a:avLst/>
              <a:gdLst/>
              <a:ahLst/>
              <a:cxnLst/>
              <a:rect l="l" t="t" r="r" b="b"/>
              <a:pathLst>
                <a:path w="4004" h="8441" fill="none" stroke="1" extrusionOk="0">
                  <a:moveTo>
                    <a:pt x="1" y="8107"/>
                  </a:moveTo>
                  <a:cubicBezTo>
                    <a:pt x="1" y="8107"/>
                    <a:pt x="1569" y="8440"/>
                    <a:pt x="2036" y="7106"/>
                  </a:cubicBezTo>
                  <a:cubicBezTo>
                    <a:pt x="2469" y="5805"/>
                    <a:pt x="4004" y="2302"/>
                    <a:pt x="2669" y="1168"/>
                  </a:cubicBezTo>
                  <a:cubicBezTo>
                    <a:pt x="1302" y="1"/>
                    <a:pt x="234" y="2703"/>
                    <a:pt x="234" y="2703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31" hidden="0"/>
            <p:cNvSpPr/>
            <p:nvPr isPhoto="0" userDrawn="0"/>
          </p:nvSpPr>
          <p:spPr bwMode="auto">
            <a:xfrm>
              <a:off x="3979675" y="2405675"/>
              <a:ext cx="667175" cy="445175"/>
            </a:xfrm>
            <a:custGeom>
              <a:avLst/>
              <a:gdLst/>
              <a:ahLst/>
              <a:cxnLst/>
              <a:rect l="l" t="t" r="r" b="b"/>
              <a:pathLst>
                <a:path w="26687" h="17807" fill="norm" stroke="1" extrusionOk="0">
                  <a:moveTo>
                    <a:pt x="23485" y="0"/>
                  </a:moveTo>
                  <a:cubicBezTo>
                    <a:pt x="22312" y="0"/>
                    <a:pt x="21213" y="616"/>
                    <a:pt x="20115" y="1027"/>
                  </a:cubicBezTo>
                  <a:cubicBezTo>
                    <a:pt x="19582" y="1225"/>
                    <a:pt x="19051" y="1304"/>
                    <a:pt x="18522" y="1304"/>
                  </a:cubicBezTo>
                  <a:cubicBezTo>
                    <a:pt x="16637" y="1304"/>
                    <a:pt x="14771" y="302"/>
                    <a:pt x="12843" y="93"/>
                  </a:cubicBezTo>
                  <a:cubicBezTo>
                    <a:pt x="12457" y="50"/>
                    <a:pt x="12052" y="24"/>
                    <a:pt x="11642" y="24"/>
                  </a:cubicBezTo>
                  <a:cubicBezTo>
                    <a:pt x="9855" y="24"/>
                    <a:pt x="7968" y="519"/>
                    <a:pt x="7072" y="2228"/>
                  </a:cubicBezTo>
                  <a:cubicBezTo>
                    <a:pt x="7072" y="2228"/>
                    <a:pt x="3336" y="2662"/>
                    <a:pt x="1669" y="5764"/>
                  </a:cubicBezTo>
                  <a:cubicBezTo>
                    <a:pt x="1" y="8866"/>
                    <a:pt x="3136" y="13169"/>
                    <a:pt x="3136" y="13169"/>
                  </a:cubicBezTo>
                  <a:cubicBezTo>
                    <a:pt x="3136" y="13169"/>
                    <a:pt x="3450" y="12790"/>
                    <a:pt x="3966" y="12790"/>
                  </a:cubicBezTo>
                  <a:cubicBezTo>
                    <a:pt x="4488" y="12790"/>
                    <a:pt x="5217" y="13178"/>
                    <a:pt x="6038" y="14737"/>
                  </a:cubicBezTo>
                  <a:lnTo>
                    <a:pt x="5972" y="17806"/>
                  </a:lnTo>
                  <a:cubicBezTo>
                    <a:pt x="6572" y="17706"/>
                    <a:pt x="7106" y="17406"/>
                    <a:pt x="7473" y="16939"/>
                  </a:cubicBezTo>
                  <a:cubicBezTo>
                    <a:pt x="7673" y="16505"/>
                    <a:pt x="7806" y="16072"/>
                    <a:pt x="7873" y="15605"/>
                  </a:cubicBezTo>
                  <a:cubicBezTo>
                    <a:pt x="8040" y="14704"/>
                    <a:pt x="8106" y="13803"/>
                    <a:pt x="8106" y="12903"/>
                  </a:cubicBezTo>
                  <a:cubicBezTo>
                    <a:pt x="8073" y="12569"/>
                    <a:pt x="8106" y="12202"/>
                    <a:pt x="8207" y="11869"/>
                  </a:cubicBezTo>
                  <a:cubicBezTo>
                    <a:pt x="8340" y="11535"/>
                    <a:pt x="8507" y="11201"/>
                    <a:pt x="8774" y="10935"/>
                  </a:cubicBezTo>
                  <a:cubicBezTo>
                    <a:pt x="9374" y="10234"/>
                    <a:pt x="10075" y="9667"/>
                    <a:pt x="10642" y="8933"/>
                  </a:cubicBezTo>
                  <a:cubicBezTo>
                    <a:pt x="11242" y="8266"/>
                    <a:pt x="11542" y="7365"/>
                    <a:pt x="11476" y="6431"/>
                  </a:cubicBezTo>
                  <a:lnTo>
                    <a:pt x="11476" y="6431"/>
                  </a:lnTo>
                  <a:cubicBezTo>
                    <a:pt x="13539" y="8151"/>
                    <a:pt x="16127" y="9052"/>
                    <a:pt x="18773" y="9052"/>
                  </a:cubicBezTo>
                  <a:cubicBezTo>
                    <a:pt x="19464" y="9052"/>
                    <a:pt x="20158" y="8991"/>
                    <a:pt x="20849" y="8866"/>
                  </a:cubicBezTo>
                  <a:cubicBezTo>
                    <a:pt x="23818" y="8266"/>
                    <a:pt x="26686" y="5664"/>
                    <a:pt x="26319" y="2395"/>
                  </a:cubicBezTo>
                  <a:cubicBezTo>
                    <a:pt x="26186" y="1261"/>
                    <a:pt x="25352" y="327"/>
                    <a:pt x="24251" y="93"/>
                  </a:cubicBezTo>
                  <a:cubicBezTo>
                    <a:pt x="23992" y="29"/>
                    <a:pt x="23737" y="0"/>
                    <a:pt x="2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31" hidden="0"/>
            <p:cNvSpPr/>
            <p:nvPr isPhoto="0" userDrawn="0"/>
          </p:nvSpPr>
          <p:spPr bwMode="auto">
            <a:xfrm>
              <a:off x="4470025" y="2568475"/>
              <a:ext cx="112600" cy="221500"/>
            </a:xfrm>
            <a:custGeom>
              <a:avLst/>
              <a:gdLst/>
              <a:ahLst/>
              <a:cxnLst/>
              <a:rect l="l" t="t" r="r" b="b"/>
              <a:pathLst>
                <a:path w="4504" h="8860" fill="norm" stroke="1" extrusionOk="0">
                  <a:moveTo>
                    <a:pt x="1812" y="1"/>
                  </a:moveTo>
                  <a:cubicBezTo>
                    <a:pt x="1150" y="1"/>
                    <a:pt x="1001" y="1320"/>
                    <a:pt x="1001" y="1320"/>
                  </a:cubicBezTo>
                  <a:cubicBezTo>
                    <a:pt x="1001" y="1320"/>
                    <a:pt x="1" y="6391"/>
                    <a:pt x="2569" y="8859"/>
                  </a:cubicBezTo>
                  <a:cubicBezTo>
                    <a:pt x="2569" y="8859"/>
                    <a:pt x="3103" y="7325"/>
                    <a:pt x="3670" y="6958"/>
                  </a:cubicBezTo>
                  <a:cubicBezTo>
                    <a:pt x="4504" y="5123"/>
                    <a:pt x="4337" y="2988"/>
                    <a:pt x="3236" y="1320"/>
                  </a:cubicBezTo>
                  <a:cubicBezTo>
                    <a:pt x="2603" y="331"/>
                    <a:pt x="2143" y="1"/>
                    <a:pt x="1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31" hidden="0"/>
            <p:cNvSpPr/>
            <p:nvPr isPhoto="0" userDrawn="0"/>
          </p:nvSpPr>
          <p:spPr bwMode="auto">
            <a:xfrm>
              <a:off x="4118100" y="2456375"/>
              <a:ext cx="492900" cy="196825"/>
            </a:xfrm>
            <a:custGeom>
              <a:avLst/>
              <a:gdLst/>
              <a:ahLst/>
              <a:cxnLst/>
              <a:rect l="l" t="t" r="r" b="b"/>
              <a:pathLst>
                <a:path w="19716" h="7873" fill="none" stroke="1" extrusionOk="0">
                  <a:moveTo>
                    <a:pt x="19715" y="0"/>
                  </a:moveTo>
                  <a:cubicBezTo>
                    <a:pt x="19248" y="1401"/>
                    <a:pt x="18181" y="2535"/>
                    <a:pt x="16780" y="3036"/>
                  </a:cubicBezTo>
                  <a:cubicBezTo>
                    <a:pt x="13244" y="4470"/>
                    <a:pt x="9808" y="2869"/>
                    <a:pt x="6272" y="2569"/>
                  </a:cubicBezTo>
                  <a:cubicBezTo>
                    <a:pt x="3403" y="2302"/>
                    <a:pt x="201" y="4904"/>
                    <a:pt x="1" y="7872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31" hidden="0"/>
            <p:cNvSpPr/>
            <p:nvPr isPhoto="0" userDrawn="0"/>
          </p:nvSpPr>
          <p:spPr bwMode="auto">
            <a:xfrm>
              <a:off x="4063075" y="2497225"/>
              <a:ext cx="94250" cy="136800"/>
            </a:xfrm>
            <a:custGeom>
              <a:avLst/>
              <a:gdLst/>
              <a:ahLst/>
              <a:cxnLst/>
              <a:rect l="l" t="t" r="r" b="b"/>
              <a:pathLst>
                <a:path w="3770" h="5472" fill="none" stroke="1" extrusionOk="0">
                  <a:moveTo>
                    <a:pt x="0" y="5471"/>
                  </a:moveTo>
                  <a:cubicBezTo>
                    <a:pt x="100" y="3070"/>
                    <a:pt x="1568" y="935"/>
                    <a:pt x="3770" y="1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31" hidden="0"/>
            <p:cNvSpPr/>
            <p:nvPr isPhoto="0" userDrawn="0"/>
          </p:nvSpPr>
          <p:spPr bwMode="auto">
            <a:xfrm>
              <a:off x="4177325" y="3110175"/>
              <a:ext cx="296900" cy="104250"/>
            </a:xfrm>
            <a:custGeom>
              <a:avLst/>
              <a:gdLst/>
              <a:ahLst/>
              <a:cxnLst/>
              <a:rect l="l" t="t" r="r" b="b"/>
              <a:pathLst>
                <a:path w="11876" h="4170" fill="none" stroke="1" extrusionOk="0">
                  <a:moveTo>
                    <a:pt x="0" y="401"/>
                  </a:moveTo>
                  <a:cubicBezTo>
                    <a:pt x="1535" y="2035"/>
                    <a:pt x="3403" y="3303"/>
                    <a:pt x="5504" y="4170"/>
                  </a:cubicBezTo>
                  <a:cubicBezTo>
                    <a:pt x="5504" y="4170"/>
                    <a:pt x="9741" y="2936"/>
                    <a:pt x="11875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31" hidden="0"/>
            <p:cNvSpPr/>
            <p:nvPr isPhoto="0" userDrawn="0"/>
          </p:nvSpPr>
          <p:spPr bwMode="auto">
            <a:xfrm>
              <a:off x="4139800" y="2744075"/>
              <a:ext cx="212675" cy="213500"/>
            </a:xfrm>
            <a:custGeom>
              <a:avLst/>
              <a:gdLst/>
              <a:ahLst/>
              <a:cxnLst/>
              <a:rect l="l" t="t" r="r" b="b"/>
              <a:pathLst>
                <a:path w="8507" h="8540" fill="none" stroke="1" extrusionOk="0">
                  <a:moveTo>
                    <a:pt x="7672" y="2702"/>
                  </a:moveTo>
                  <a:cubicBezTo>
                    <a:pt x="8506" y="4570"/>
                    <a:pt x="7706" y="6805"/>
                    <a:pt x="5804" y="7673"/>
                  </a:cubicBezTo>
                  <a:cubicBezTo>
                    <a:pt x="3936" y="8540"/>
                    <a:pt x="1701" y="7706"/>
                    <a:pt x="834" y="5805"/>
                  </a:cubicBezTo>
                  <a:cubicBezTo>
                    <a:pt x="0" y="3937"/>
                    <a:pt x="801" y="1702"/>
                    <a:pt x="2702" y="868"/>
                  </a:cubicBezTo>
                  <a:cubicBezTo>
                    <a:pt x="4570" y="0"/>
                    <a:pt x="6805" y="801"/>
                    <a:pt x="7672" y="2702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31" hidden="0"/>
            <p:cNvSpPr/>
            <p:nvPr isPhoto="0" userDrawn="0"/>
          </p:nvSpPr>
          <p:spPr bwMode="auto">
            <a:xfrm>
              <a:off x="4355775" y="2751575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fill="none" stroke="1" extrusionOk="0">
                  <a:moveTo>
                    <a:pt x="7706" y="3503"/>
                  </a:moveTo>
                  <a:cubicBezTo>
                    <a:pt x="7940" y="5571"/>
                    <a:pt x="6472" y="7439"/>
                    <a:pt x="4437" y="7706"/>
                  </a:cubicBezTo>
                  <a:cubicBezTo>
                    <a:pt x="2369" y="7940"/>
                    <a:pt x="501" y="6472"/>
                    <a:pt x="268" y="4437"/>
                  </a:cubicBezTo>
                  <a:cubicBezTo>
                    <a:pt x="1" y="2369"/>
                    <a:pt x="1468" y="501"/>
                    <a:pt x="3503" y="267"/>
                  </a:cubicBezTo>
                  <a:cubicBezTo>
                    <a:pt x="5571" y="1"/>
                    <a:pt x="7439" y="1468"/>
                    <a:pt x="7706" y="3503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31" hidden="0"/>
            <p:cNvSpPr/>
            <p:nvPr isPhoto="0" userDrawn="0"/>
          </p:nvSpPr>
          <p:spPr bwMode="auto">
            <a:xfrm>
              <a:off x="4135625" y="3085975"/>
              <a:ext cx="377799" cy="276075"/>
            </a:xfrm>
            <a:custGeom>
              <a:avLst/>
              <a:gdLst/>
              <a:ahLst/>
              <a:cxnLst/>
              <a:rect l="l" t="t" r="r" b="b"/>
              <a:pathLst>
                <a:path w="15112" h="11043" fill="none" stroke="1" extrusionOk="0">
                  <a:moveTo>
                    <a:pt x="2469" y="1"/>
                  </a:moveTo>
                  <a:cubicBezTo>
                    <a:pt x="1702" y="201"/>
                    <a:pt x="1068" y="701"/>
                    <a:pt x="668" y="1369"/>
                  </a:cubicBezTo>
                  <a:cubicBezTo>
                    <a:pt x="0" y="2536"/>
                    <a:pt x="401" y="6239"/>
                    <a:pt x="401" y="6239"/>
                  </a:cubicBezTo>
                  <a:cubicBezTo>
                    <a:pt x="401" y="6239"/>
                    <a:pt x="3837" y="9608"/>
                    <a:pt x="6739" y="11042"/>
                  </a:cubicBezTo>
                  <a:lnTo>
                    <a:pt x="7606" y="6205"/>
                  </a:lnTo>
                  <a:lnTo>
                    <a:pt x="8940" y="11042"/>
                  </a:lnTo>
                  <a:cubicBezTo>
                    <a:pt x="8940" y="11042"/>
                    <a:pt x="13443" y="7840"/>
                    <a:pt x="14711" y="5138"/>
                  </a:cubicBezTo>
                  <a:cubicBezTo>
                    <a:pt x="14711" y="5138"/>
                    <a:pt x="15111" y="2002"/>
                    <a:pt x="14711" y="968"/>
                  </a:cubicBezTo>
                  <a:cubicBezTo>
                    <a:pt x="14511" y="401"/>
                    <a:pt x="13977" y="1"/>
                    <a:pt x="13343" y="1"/>
                  </a:cubicBezTo>
                </a:path>
              </a:pathLst>
            </a:custGeom>
            <a:solidFill>
              <a:schemeClr val="lt1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31" hidden="0"/>
            <p:cNvSpPr/>
            <p:nvPr isPhoto="0" userDrawn="0"/>
          </p:nvSpPr>
          <p:spPr bwMode="auto">
            <a:xfrm>
              <a:off x="3985525" y="3578000"/>
              <a:ext cx="77574" cy="316100"/>
            </a:xfrm>
            <a:custGeom>
              <a:avLst/>
              <a:gdLst/>
              <a:ahLst/>
              <a:cxnLst/>
              <a:rect l="l" t="t" r="r" b="b"/>
              <a:pathLst>
                <a:path w="3103" h="12644" fill="none" stroke="1" extrusionOk="0">
                  <a:moveTo>
                    <a:pt x="3102" y="12643"/>
                  </a:moveTo>
                  <a:cubicBezTo>
                    <a:pt x="3102" y="12643"/>
                    <a:pt x="1768" y="3670"/>
                    <a:pt x="0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31" hidden="0"/>
            <p:cNvSpPr/>
            <p:nvPr isPhoto="0" userDrawn="0"/>
          </p:nvSpPr>
          <p:spPr bwMode="auto">
            <a:xfrm>
              <a:off x="3889625" y="3379525"/>
              <a:ext cx="69225" cy="115950"/>
            </a:xfrm>
            <a:custGeom>
              <a:avLst/>
              <a:gdLst/>
              <a:ahLst/>
              <a:cxnLst/>
              <a:rect l="l" t="t" r="r" b="b"/>
              <a:pathLst>
                <a:path w="2769" h="4638" fill="none" stroke="1" extrusionOk="0">
                  <a:moveTo>
                    <a:pt x="0" y="1"/>
                  </a:moveTo>
                  <a:cubicBezTo>
                    <a:pt x="1034" y="1468"/>
                    <a:pt x="1935" y="3003"/>
                    <a:pt x="2769" y="463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31" hidden="0"/>
            <p:cNvSpPr/>
            <p:nvPr isPhoto="0" userDrawn="0"/>
          </p:nvSpPr>
          <p:spPr bwMode="auto">
            <a:xfrm>
              <a:off x="4767750" y="3437075"/>
              <a:ext cx="37550" cy="109275"/>
            </a:xfrm>
            <a:custGeom>
              <a:avLst/>
              <a:gdLst/>
              <a:ahLst/>
              <a:cxnLst/>
              <a:rect l="l" t="t" r="r" b="b"/>
              <a:pathLst>
                <a:path w="1502" h="4371" fill="none" stroke="1" extrusionOk="0">
                  <a:moveTo>
                    <a:pt x="0" y="4370"/>
                  </a:moveTo>
                  <a:cubicBezTo>
                    <a:pt x="367" y="2902"/>
                    <a:pt x="867" y="1435"/>
                    <a:pt x="1501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7;p31" hidden="0"/>
            <p:cNvSpPr/>
            <p:nvPr isPhoto="0" userDrawn="0"/>
          </p:nvSpPr>
          <p:spPr bwMode="auto">
            <a:xfrm>
              <a:off x="4699350" y="3613850"/>
              <a:ext cx="52575" cy="280250"/>
            </a:xfrm>
            <a:custGeom>
              <a:avLst/>
              <a:gdLst/>
              <a:ahLst/>
              <a:cxnLst/>
              <a:rect l="l" t="t" r="r" b="b"/>
              <a:pathLst>
                <a:path w="2103" h="11210" fill="none" stroke="1" extrusionOk="0">
                  <a:moveTo>
                    <a:pt x="1" y="11209"/>
                  </a:moveTo>
                  <a:cubicBezTo>
                    <a:pt x="1" y="11209"/>
                    <a:pt x="935" y="5071"/>
                    <a:pt x="2102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8;p31" hidden="0"/>
            <p:cNvSpPr/>
            <p:nvPr isPhoto="0" userDrawn="0"/>
          </p:nvSpPr>
          <p:spPr bwMode="auto">
            <a:xfrm>
              <a:off x="4740225" y="3614700"/>
              <a:ext cx="92600" cy="63400"/>
            </a:xfrm>
            <a:custGeom>
              <a:avLst/>
              <a:gdLst/>
              <a:ahLst/>
              <a:cxnLst/>
              <a:rect l="l" t="t" r="r" b="b"/>
              <a:pathLst>
                <a:path w="3704" h="2536" fill="none" stroke="1" extrusionOk="0">
                  <a:moveTo>
                    <a:pt x="0" y="2536"/>
                  </a:moveTo>
                  <a:cubicBezTo>
                    <a:pt x="901" y="1301"/>
                    <a:pt x="2235" y="401"/>
                    <a:pt x="3703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31" hidden="0"/>
            <p:cNvSpPr/>
            <p:nvPr isPhoto="0" userDrawn="0"/>
          </p:nvSpPr>
          <p:spPr bwMode="auto">
            <a:xfrm>
              <a:off x="4507550" y="3194400"/>
              <a:ext cx="639650" cy="1105800"/>
            </a:xfrm>
            <a:custGeom>
              <a:avLst/>
              <a:gdLst/>
              <a:ahLst/>
              <a:cxnLst/>
              <a:rect l="l" t="t" r="r" b="b"/>
              <a:pathLst>
                <a:path w="25586" h="44232" fill="none" stroke="1" extrusionOk="0">
                  <a:moveTo>
                    <a:pt x="1" y="0"/>
                  </a:moveTo>
                  <a:cubicBezTo>
                    <a:pt x="1" y="0"/>
                    <a:pt x="7773" y="3103"/>
                    <a:pt x="12777" y="4870"/>
                  </a:cubicBezTo>
                  <a:cubicBezTo>
                    <a:pt x="12777" y="4870"/>
                    <a:pt x="18948" y="10675"/>
                    <a:pt x="25586" y="30756"/>
                  </a:cubicBezTo>
                  <a:cubicBezTo>
                    <a:pt x="25586" y="30756"/>
                    <a:pt x="19515" y="40963"/>
                    <a:pt x="7973" y="4423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80;p31" hidden="0"/>
            <p:cNvSpPr/>
            <p:nvPr isPhoto="0" userDrawn="0"/>
          </p:nvSpPr>
          <p:spPr bwMode="auto">
            <a:xfrm>
              <a:off x="4756900" y="3893225"/>
              <a:ext cx="290225" cy="171824"/>
            </a:xfrm>
            <a:custGeom>
              <a:avLst/>
              <a:gdLst/>
              <a:ahLst/>
              <a:cxnLst/>
              <a:rect l="l" t="t" r="r" b="b"/>
              <a:pathLst>
                <a:path w="11609" h="6873" fill="none" stroke="1" extrusionOk="0">
                  <a:moveTo>
                    <a:pt x="1" y="6872"/>
                  </a:moveTo>
                  <a:lnTo>
                    <a:pt x="5571" y="2236"/>
                  </a:lnTo>
                  <a:cubicBezTo>
                    <a:pt x="5571" y="2236"/>
                    <a:pt x="8540" y="1"/>
                    <a:pt x="11609" y="153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81;p31" hidden="0"/>
            <p:cNvSpPr/>
            <p:nvPr isPhoto="0" userDrawn="0"/>
          </p:nvSpPr>
          <p:spPr bwMode="auto">
            <a:xfrm>
              <a:off x="4751900" y="3663900"/>
              <a:ext cx="144300" cy="285225"/>
            </a:xfrm>
            <a:custGeom>
              <a:avLst/>
              <a:gdLst/>
              <a:ahLst/>
              <a:cxnLst/>
              <a:rect l="l" t="t" r="r" b="b"/>
              <a:pathLst>
                <a:path w="5772" h="11409" fill="none" stroke="1" extrusionOk="0">
                  <a:moveTo>
                    <a:pt x="0" y="0"/>
                  </a:moveTo>
                  <a:cubicBezTo>
                    <a:pt x="0" y="0"/>
                    <a:pt x="4604" y="6839"/>
                    <a:pt x="5771" y="11409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82;p31" hidden="0"/>
            <p:cNvSpPr/>
            <p:nvPr isPhoto="0" userDrawn="0"/>
          </p:nvSpPr>
          <p:spPr bwMode="auto">
            <a:xfrm>
              <a:off x="3794550" y="3939100"/>
              <a:ext cx="170150" cy="48400"/>
            </a:xfrm>
            <a:custGeom>
              <a:avLst/>
              <a:gdLst/>
              <a:ahLst/>
              <a:cxnLst/>
              <a:rect l="l" t="t" r="r" b="b"/>
              <a:pathLst>
                <a:path w="6806" h="1936" fill="none" stroke="1" extrusionOk="0">
                  <a:moveTo>
                    <a:pt x="6805" y="1935"/>
                  </a:moveTo>
                  <a:lnTo>
                    <a:pt x="5171" y="401"/>
                  </a:lnTo>
                  <a:cubicBezTo>
                    <a:pt x="5171" y="401"/>
                    <a:pt x="2769" y="0"/>
                    <a:pt x="0" y="18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83;p31" hidden="0"/>
            <p:cNvSpPr/>
            <p:nvPr isPhoto="0" userDrawn="0"/>
          </p:nvSpPr>
          <p:spPr bwMode="auto">
            <a:xfrm>
              <a:off x="3923800" y="3697250"/>
              <a:ext cx="100925" cy="251875"/>
            </a:xfrm>
            <a:custGeom>
              <a:avLst/>
              <a:gdLst/>
              <a:ahLst/>
              <a:cxnLst/>
              <a:rect l="l" t="t" r="r" b="b"/>
              <a:pathLst>
                <a:path w="4037" h="10075" fill="none" stroke="1" extrusionOk="0">
                  <a:moveTo>
                    <a:pt x="1" y="10075"/>
                  </a:moveTo>
                  <a:cubicBezTo>
                    <a:pt x="1" y="10075"/>
                    <a:pt x="2036" y="3403"/>
                    <a:pt x="4037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84;p31" hidden="0"/>
            <p:cNvSpPr/>
            <p:nvPr isPhoto="0" userDrawn="0"/>
          </p:nvSpPr>
          <p:spPr bwMode="auto">
            <a:xfrm>
              <a:off x="3699475" y="3214400"/>
              <a:ext cx="443675" cy="1071625"/>
            </a:xfrm>
            <a:custGeom>
              <a:avLst/>
              <a:gdLst/>
              <a:ahLst/>
              <a:cxnLst/>
              <a:rect l="l" t="t" r="r" b="b"/>
              <a:pathLst>
                <a:path w="17747" h="42865" fill="none" stroke="1" extrusionOk="0">
                  <a:moveTo>
                    <a:pt x="17747" y="1"/>
                  </a:moveTo>
                  <a:cubicBezTo>
                    <a:pt x="17747" y="1"/>
                    <a:pt x="6572" y="4204"/>
                    <a:pt x="5471" y="5438"/>
                  </a:cubicBezTo>
                  <a:cubicBezTo>
                    <a:pt x="4370" y="6672"/>
                    <a:pt x="201" y="30122"/>
                    <a:pt x="101" y="32791"/>
                  </a:cubicBezTo>
                  <a:cubicBezTo>
                    <a:pt x="1" y="35193"/>
                    <a:pt x="8707" y="40597"/>
                    <a:pt x="13010" y="4286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85;p31" hidden="0"/>
            <p:cNvSpPr/>
            <p:nvPr isPhoto="0" userDrawn="0"/>
          </p:nvSpPr>
          <p:spPr bwMode="auto">
            <a:xfrm>
              <a:off x="4309075" y="3394550"/>
              <a:ext cx="42550" cy="37150"/>
            </a:xfrm>
            <a:custGeom>
              <a:avLst/>
              <a:gdLst/>
              <a:ahLst/>
              <a:cxnLst/>
              <a:rect l="l" t="t" r="r" b="b"/>
              <a:pathLst>
                <a:path w="1702" h="1486" fill="norm" stroke="1" extrusionOk="0">
                  <a:moveTo>
                    <a:pt x="968" y="0"/>
                  </a:moveTo>
                  <a:cubicBezTo>
                    <a:pt x="301" y="0"/>
                    <a:pt x="1" y="801"/>
                    <a:pt x="434" y="1268"/>
                  </a:cubicBezTo>
                  <a:cubicBezTo>
                    <a:pt x="585" y="1418"/>
                    <a:pt x="770" y="1485"/>
                    <a:pt x="951" y="1485"/>
                  </a:cubicBezTo>
                  <a:cubicBezTo>
                    <a:pt x="1334" y="1485"/>
                    <a:pt x="1702" y="1186"/>
                    <a:pt x="1702" y="734"/>
                  </a:cubicBezTo>
                  <a:cubicBezTo>
                    <a:pt x="1702" y="334"/>
                    <a:pt x="1368" y="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86;p31" hidden="0"/>
            <p:cNvSpPr/>
            <p:nvPr isPhoto="0" userDrawn="0"/>
          </p:nvSpPr>
          <p:spPr bwMode="auto">
            <a:xfrm>
              <a:off x="4024700" y="4365225"/>
              <a:ext cx="665500" cy="30050"/>
            </a:xfrm>
            <a:custGeom>
              <a:avLst/>
              <a:gdLst/>
              <a:ahLst/>
              <a:cxnLst/>
              <a:rect l="l" t="t" r="r" b="b"/>
              <a:pathLst>
                <a:path w="26620" h="1202" fill="norm" stroke="1" extrusionOk="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35"/>
                    <a:pt x="268" y="1202"/>
                    <a:pt x="601" y="1202"/>
                  </a:cubicBezTo>
                  <a:lnTo>
                    <a:pt x="26020" y="1202"/>
                  </a:lnTo>
                  <a:cubicBezTo>
                    <a:pt x="26353" y="1202"/>
                    <a:pt x="26620" y="935"/>
                    <a:pt x="26620" y="601"/>
                  </a:cubicBezTo>
                  <a:cubicBezTo>
                    <a:pt x="26620" y="268"/>
                    <a:pt x="26353" y="1"/>
                    <a:pt x="26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87;p31" hidden="0"/>
            <p:cNvSpPr/>
            <p:nvPr isPhoto="0" userDrawn="0"/>
          </p:nvSpPr>
          <p:spPr bwMode="auto">
            <a:xfrm>
              <a:off x="3950500" y="3893225"/>
              <a:ext cx="838125" cy="486200"/>
            </a:xfrm>
            <a:custGeom>
              <a:avLst/>
              <a:gdLst/>
              <a:ahLst/>
              <a:cxnLst/>
              <a:rect l="l" t="t" r="r" b="b"/>
              <a:pathLst>
                <a:path w="33525" h="19448" fill="norm" stroke="1" extrusionOk="0">
                  <a:moveTo>
                    <a:pt x="1902" y="1"/>
                  </a:moveTo>
                  <a:cubicBezTo>
                    <a:pt x="801" y="1"/>
                    <a:pt x="0" y="1001"/>
                    <a:pt x="234" y="2035"/>
                  </a:cubicBezTo>
                  <a:lnTo>
                    <a:pt x="3269" y="17513"/>
                  </a:lnTo>
                  <a:cubicBezTo>
                    <a:pt x="3436" y="18314"/>
                    <a:pt x="4103" y="18881"/>
                    <a:pt x="4904" y="18914"/>
                  </a:cubicBezTo>
                  <a:lnTo>
                    <a:pt x="28187" y="19448"/>
                  </a:lnTo>
                  <a:cubicBezTo>
                    <a:pt x="28988" y="19448"/>
                    <a:pt x="29721" y="18881"/>
                    <a:pt x="29888" y="18080"/>
                  </a:cubicBezTo>
                  <a:lnTo>
                    <a:pt x="33291" y="2069"/>
                  </a:lnTo>
                  <a:cubicBezTo>
                    <a:pt x="33524" y="1001"/>
                    <a:pt x="32690" y="1"/>
                    <a:pt x="31623" y="1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88;p31" hidden="0"/>
            <p:cNvSpPr/>
            <p:nvPr isPhoto="0" userDrawn="0"/>
          </p:nvSpPr>
          <p:spPr bwMode="auto">
            <a:xfrm>
              <a:off x="4287400" y="4065025"/>
              <a:ext cx="139300" cy="118650"/>
            </a:xfrm>
            <a:custGeom>
              <a:avLst/>
              <a:gdLst/>
              <a:ahLst/>
              <a:cxnLst/>
              <a:rect l="l" t="t" r="r" b="b"/>
              <a:pathLst>
                <a:path w="5572" h="4746" fill="norm" stroke="1" extrusionOk="0">
                  <a:moveTo>
                    <a:pt x="3169" y="0"/>
                  </a:moveTo>
                  <a:cubicBezTo>
                    <a:pt x="1068" y="0"/>
                    <a:pt x="0" y="2569"/>
                    <a:pt x="1502" y="4036"/>
                  </a:cubicBezTo>
                  <a:cubicBezTo>
                    <a:pt x="1991" y="4526"/>
                    <a:pt x="2591" y="4746"/>
                    <a:pt x="3178" y="4746"/>
                  </a:cubicBezTo>
                  <a:cubicBezTo>
                    <a:pt x="4390" y="4746"/>
                    <a:pt x="5549" y="3807"/>
                    <a:pt x="5571" y="2369"/>
                  </a:cubicBezTo>
                  <a:cubicBezTo>
                    <a:pt x="5571" y="1068"/>
                    <a:pt x="4504" y="0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89;p31" hidden="0"/>
            <p:cNvSpPr/>
            <p:nvPr isPhoto="0" userDrawn="0"/>
          </p:nvSpPr>
          <p:spPr bwMode="auto">
            <a:xfrm>
              <a:off x="4542575" y="3931600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stroke="1" extrusionOk="0">
                  <a:moveTo>
                    <a:pt x="1" y="0"/>
                  </a:moveTo>
                  <a:lnTo>
                    <a:pt x="3537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31" hidden="0"/>
            <p:cNvSpPr/>
            <p:nvPr isPhoto="0" userDrawn="0"/>
          </p:nvSpPr>
          <p:spPr bwMode="auto">
            <a:xfrm>
              <a:off x="4121450" y="3931600"/>
              <a:ext cx="335250" cy="25"/>
            </a:xfrm>
            <a:custGeom>
              <a:avLst/>
              <a:gdLst/>
              <a:ahLst/>
              <a:cxnLst/>
              <a:rect l="l" t="t" r="r" b="b"/>
              <a:pathLst>
                <a:path w="13410" h="1" fill="none" stroke="1" extrusionOk="0">
                  <a:moveTo>
                    <a:pt x="0" y="0"/>
                  </a:moveTo>
                  <a:lnTo>
                    <a:pt x="1341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31" hidden="0"/>
            <p:cNvSpPr/>
            <p:nvPr isPhoto="0" userDrawn="0"/>
          </p:nvSpPr>
          <p:spPr bwMode="auto">
            <a:xfrm>
              <a:off x="3612750" y="4233000"/>
              <a:ext cx="1666225" cy="715175"/>
            </a:xfrm>
            <a:custGeom>
              <a:avLst/>
              <a:gdLst/>
              <a:ahLst/>
              <a:cxnLst/>
              <a:rect l="l" t="t" r="r" b="b"/>
              <a:pathLst>
                <a:path w="66649" h="28607" fill="norm" stroke="1" extrusionOk="0">
                  <a:moveTo>
                    <a:pt x="56397" y="0"/>
                  </a:moveTo>
                  <a:cubicBezTo>
                    <a:pt x="52566" y="0"/>
                    <a:pt x="46607" y="1239"/>
                    <a:pt x="43765" y="2688"/>
                  </a:cubicBezTo>
                  <a:cubicBezTo>
                    <a:pt x="43698" y="3589"/>
                    <a:pt x="43465" y="4456"/>
                    <a:pt x="43098" y="5290"/>
                  </a:cubicBezTo>
                  <a:cubicBezTo>
                    <a:pt x="43098" y="5290"/>
                    <a:pt x="29566" y="6042"/>
                    <a:pt x="23189" y="6042"/>
                  </a:cubicBezTo>
                  <a:cubicBezTo>
                    <a:pt x="21506" y="6042"/>
                    <a:pt x="20321" y="5989"/>
                    <a:pt x="20015" y="5857"/>
                  </a:cubicBezTo>
                  <a:cubicBezTo>
                    <a:pt x="18881" y="5323"/>
                    <a:pt x="17813" y="4689"/>
                    <a:pt x="16779" y="3956"/>
                  </a:cubicBezTo>
                  <a:cubicBezTo>
                    <a:pt x="16546" y="3781"/>
                    <a:pt x="16058" y="3724"/>
                    <a:pt x="15485" y="3724"/>
                  </a:cubicBezTo>
                  <a:cubicBezTo>
                    <a:pt x="14416" y="3724"/>
                    <a:pt x="13052" y="3922"/>
                    <a:pt x="12509" y="3922"/>
                  </a:cubicBezTo>
                  <a:cubicBezTo>
                    <a:pt x="10875" y="3922"/>
                    <a:pt x="9207" y="3989"/>
                    <a:pt x="7573" y="4189"/>
                  </a:cubicBezTo>
                  <a:cubicBezTo>
                    <a:pt x="4971" y="4489"/>
                    <a:pt x="1035" y="5323"/>
                    <a:pt x="301" y="8359"/>
                  </a:cubicBezTo>
                  <a:cubicBezTo>
                    <a:pt x="1" y="9560"/>
                    <a:pt x="434" y="10827"/>
                    <a:pt x="1035" y="11895"/>
                  </a:cubicBezTo>
                  <a:cubicBezTo>
                    <a:pt x="6038" y="20701"/>
                    <a:pt x="15712" y="23136"/>
                    <a:pt x="24985" y="25037"/>
                  </a:cubicBezTo>
                  <a:cubicBezTo>
                    <a:pt x="33825" y="26872"/>
                    <a:pt x="40730" y="28607"/>
                    <a:pt x="40730" y="28607"/>
                  </a:cubicBezTo>
                  <a:lnTo>
                    <a:pt x="43465" y="21501"/>
                  </a:lnTo>
                  <a:cubicBezTo>
                    <a:pt x="53939" y="19166"/>
                    <a:pt x="65481" y="10594"/>
                    <a:pt x="66048" y="7391"/>
                  </a:cubicBezTo>
                  <a:cubicBezTo>
                    <a:pt x="66648" y="4222"/>
                    <a:pt x="63579" y="1154"/>
                    <a:pt x="58376" y="153"/>
                  </a:cubicBezTo>
                  <a:cubicBezTo>
                    <a:pt x="57826" y="48"/>
                    <a:pt x="57153" y="0"/>
                    <a:pt x="563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31" hidden="0"/>
            <p:cNvSpPr/>
            <p:nvPr isPhoto="0" userDrawn="0"/>
          </p:nvSpPr>
          <p:spPr bwMode="auto">
            <a:xfrm>
              <a:off x="3973850" y="4440275"/>
              <a:ext cx="725525" cy="330275"/>
            </a:xfrm>
            <a:custGeom>
              <a:avLst/>
              <a:gdLst/>
              <a:ahLst/>
              <a:cxnLst/>
              <a:rect l="l" t="t" r="r" b="b"/>
              <a:pathLst>
                <a:path w="29021" h="13211" fill="none" stroke="1" extrusionOk="0">
                  <a:moveTo>
                    <a:pt x="29021" y="13210"/>
                  </a:moveTo>
                  <a:cubicBezTo>
                    <a:pt x="29021" y="13210"/>
                    <a:pt x="22416" y="11443"/>
                    <a:pt x="17046" y="7840"/>
                  </a:cubicBezTo>
                  <a:cubicBezTo>
                    <a:pt x="11675" y="4204"/>
                    <a:pt x="7506" y="1"/>
                    <a:pt x="0" y="868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93;p31" hidden="0"/>
            <p:cNvSpPr/>
            <p:nvPr isPhoto="0" userDrawn="0"/>
          </p:nvSpPr>
          <p:spPr bwMode="auto">
            <a:xfrm>
              <a:off x="4369950" y="4331050"/>
              <a:ext cx="445350" cy="283550"/>
            </a:xfrm>
            <a:custGeom>
              <a:avLst/>
              <a:gdLst/>
              <a:ahLst/>
              <a:cxnLst/>
              <a:rect l="l" t="t" r="r" b="b"/>
              <a:pathLst>
                <a:path w="17814" h="11342" fill="none" stroke="1" extrusionOk="0">
                  <a:moveTo>
                    <a:pt x="1" y="11342"/>
                  </a:moveTo>
                  <a:cubicBezTo>
                    <a:pt x="3370" y="10374"/>
                    <a:pt x="5872" y="8173"/>
                    <a:pt x="8607" y="6071"/>
                  </a:cubicBezTo>
                  <a:cubicBezTo>
                    <a:pt x="11476" y="3770"/>
                    <a:pt x="14545" y="1735"/>
                    <a:pt x="17814" y="0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94;p31" hidden="0"/>
            <p:cNvSpPr/>
            <p:nvPr isPhoto="0" userDrawn="0"/>
          </p:nvSpPr>
          <p:spPr bwMode="auto">
            <a:xfrm>
              <a:off x="4339925" y="2865825"/>
              <a:ext cx="24225" cy="25"/>
            </a:xfrm>
            <a:custGeom>
              <a:avLst/>
              <a:gdLst/>
              <a:ahLst/>
              <a:cxnLst/>
              <a:rect l="l" t="t" r="r" b="b"/>
              <a:pathLst>
                <a:path w="969" h="1" fill="none" stroke="1" extrusionOk="0">
                  <a:moveTo>
                    <a:pt x="1" y="1"/>
                  </a:moveTo>
                  <a:lnTo>
                    <a:pt x="968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82283478" name="CaixaDeTexto 1982283477" hidden="0"/>
          <p:cNvSpPr txBox="1"/>
          <p:nvPr isPhoto="0" userDrawn="0"/>
        </p:nvSpPr>
        <p:spPr bwMode="auto">
          <a:xfrm>
            <a:off x="4295440" y="2748786"/>
            <a:ext cx="4628053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1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Pós-graduação Lato Sensu em Arquitetura de Software Distribuído</a:t>
            </a:r>
            <a:endParaRPr/>
          </a:p>
        </p:txBody>
      </p:sp>
      <p:pic>
        <p:nvPicPr>
          <p:cNvPr id="1814625472" name="Imagem 181462547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67429" y="3101275"/>
            <a:ext cx="882179" cy="630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7" name="Google Shape;2237;p55" hidden="0"/>
          <p:cNvSpPr/>
          <p:nvPr isPhoto="0" userDrawn="0"/>
        </p:nvSpPr>
        <p:spPr bwMode="auto">
          <a:xfrm>
            <a:off x="4101911" y="1738408"/>
            <a:ext cx="3866816" cy="143875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39" name="Google Shape;2239;p55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3461061" y="19682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5400"/>
              <a:t>Obrigado!</a:t>
            </a:r>
            <a:endParaRPr sz="5400"/>
          </a:p>
        </p:txBody>
      </p:sp>
      <p:sp>
        <p:nvSpPr>
          <p:cNvPr id="2240" name="Google Shape;2240;p55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210476" y="1774210"/>
            <a:ext cx="3635851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>
                <a:solidFill>
                  <a:schemeClr val="lt1"/>
                </a:solidFill>
              </a:rPr>
              <a:t>Contatos</a:t>
            </a:r>
            <a:endParaRPr>
              <a:solidFill>
                <a:schemeClr val="lt1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pt-BR" u="sng">
                <a:solidFill>
                  <a:schemeClr val="bg1"/>
                </a:solidFill>
                <a:hlinkClick r:id="rId2" tooltip="mailto:igoraujo@gmail.com"/>
              </a:rPr>
              <a:t>igoraujo@gmail.com</a:t>
            </a:r>
            <a:endParaRPr lang="pt-BR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>
                <a:solidFill>
                  <a:schemeClr val="bg1"/>
                </a:solidFill>
                <a:hlinkClick r:id="rId3" tooltip="https://www.linkedin.com/in/igoraujo/"/>
              </a:rPr>
              <a:t>https://www.linkedin.com/in/igoraujo</a:t>
            </a:r>
            <a:r>
              <a:rPr lang="pt-BR" u="sng">
                <a:solidFill>
                  <a:schemeClr val="bg1"/>
                </a:solidFill>
                <a:hlinkClick r:id="rId3" tooltip="https://www.linkedin.com/in/igoraujo/"/>
              </a:rPr>
              <a:t>/</a:t>
            </a:r>
            <a:endParaRPr lang="pt-BR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>
                <a:solidFill>
                  <a:schemeClr val="bg1"/>
                </a:solidFill>
                <a:hlinkClick r:id="rId4" tooltip="https://github.com/igoraujo"/>
              </a:rPr>
              <a:t>https://</a:t>
            </a:r>
            <a:r>
              <a:rPr lang="pt-BR" u="sng">
                <a:solidFill>
                  <a:schemeClr val="bg1"/>
                </a:solidFill>
                <a:hlinkClick r:id="rId4" tooltip="https://github.com/igoraujo"/>
              </a:rPr>
              <a:t>github.com/igoraujo</a:t>
            </a:r>
            <a:endParaRPr lang="pt-BR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endParaRPr lang="pt-BR">
              <a:solidFill>
                <a:schemeClr val="bg1"/>
              </a:solidFill>
            </a:endParaRPr>
          </a:p>
          <a:p>
            <a:pPr marL="0" lvl="0" indent="0" algn="l">
              <a:buSzPts val="1100"/>
              <a:defRPr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2130" name="Google Shape;2130;p55" hidden="0"/>
          <p:cNvGrpSpPr/>
          <p:nvPr isPhoto="0" userDrawn="0"/>
        </p:nvGrpSpPr>
        <p:grpSpPr bwMode="auto">
          <a:xfrm>
            <a:off x="-209174" y="339502"/>
            <a:ext cx="4212618" cy="3687882"/>
            <a:chOff x="-390043" y="754957"/>
            <a:chExt cx="4478520" cy="3851100"/>
          </a:xfrm>
        </p:grpSpPr>
        <p:sp>
          <p:nvSpPr>
            <p:cNvPr id="2131" name="Google Shape;2131;p55" hidden="0"/>
            <p:cNvSpPr/>
            <p:nvPr isPhoto="0" userDrawn="0"/>
          </p:nvSpPr>
          <p:spPr bwMode="auto">
            <a:xfrm>
              <a:off x="-390043" y="754957"/>
              <a:ext cx="4460308" cy="3805539"/>
            </a:xfrm>
            <a:custGeom>
              <a:avLst/>
              <a:gdLst/>
              <a:ahLst/>
              <a:cxnLst/>
              <a:rect l="l" t="t" r="r" b="b"/>
              <a:pathLst>
                <a:path w="40661" h="34692" fill="norm" stroke="1" extrusionOk="0">
                  <a:moveTo>
                    <a:pt x="21419" y="1"/>
                  </a:moveTo>
                  <a:cubicBezTo>
                    <a:pt x="18694" y="1"/>
                    <a:pt x="16238" y="924"/>
                    <a:pt x="14062" y="2090"/>
                  </a:cubicBezTo>
                  <a:cubicBezTo>
                    <a:pt x="9240" y="4662"/>
                    <a:pt x="8549" y="13270"/>
                    <a:pt x="5227" y="17152"/>
                  </a:cubicBezTo>
                  <a:cubicBezTo>
                    <a:pt x="1893" y="21045"/>
                    <a:pt x="0" y="26284"/>
                    <a:pt x="5049" y="31499"/>
                  </a:cubicBezTo>
                  <a:cubicBezTo>
                    <a:pt x="7481" y="34006"/>
                    <a:pt x="9689" y="34691"/>
                    <a:pt x="11915" y="34691"/>
                  </a:cubicBezTo>
                  <a:cubicBezTo>
                    <a:pt x="14308" y="34691"/>
                    <a:pt x="16722" y="33898"/>
                    <a:pt x="19455" y="33725"/>
                  </a:cubicBezTo>
                  <a:cubicBezTo>
                    <a:pt x="19781" y="33705"/>
                    <a:pt x="20114" y="33695"/>
                    <a:pt x="20453" y="33695"/>
                  </a:cubicBezTo>
                  <a:cubicBezTo>
                    <a:pt x="23902" y="33695"/>
                    <a:pt x="27911" y="34670"/>
                    <a:pt x="31248" y="34670"/>
                  </a:cubicBezTo>
                  <a:cubicBezTo>
                    <a:pt x="32885" y="34670"/>
                    <a:pt x="34360" y="34435"/>
                    <a:pt x="35529" y="33737"/>
                  </a:cubicBezTo>
                  <a:cubicBezTo>
                    <a:pt x="38172" y="32154"/>
                    <a:pt x="39469" y="29415"/>
                    <a:pt x="39839" y="26201"/>
                  </a:cubicBezTo>
                  <a:cubicBezTo>
                    <a:pt x="40660" y="18950"/>
                    <a:pt x="36672" y="9294"/>
                    <a:pt x="32540" y="5317"/>
                  </a:cubicBezTo>
                  <a:cubicBezTo>
                    <a:pt x="28444" y="1365"/>
                    <a:pt x="24732" y="1"/>
                    <a:pt x="2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2" name="Google Shape;2132;p55" hidden="0"/>
            <p:cNvSpPr/>
            <p:nvPr isPhoto="0" userDrawn="0"/>
          </p:nvSpPr>
          <p:spPr bwMode="auto">
            <a:xfrm>
              <a:off x="285137" y="1622762"/>
              <a:ext cx="1694130" cy="537067"/>
            </a:xfrm>
            <a:custGeom>
              <a:avLst/>
              <a:gdLst/>
              <a:ahLst/>
              <a:cxnLst/>
              <a:rect l="l" t="t" r="r" b="b"/>
              <a:pathLst>
                <a:path w="15444" h="4896" fill="norm" stroke="1" extrusionOk="0">
                  <a:moveTo>
                    <a:pt x="9714" y="0"/>
                  </a:moveTo>
                  <a:cubicBezTo>
                    <a:pt x="7381" y="0"/>
                    <a:pt x="8014" y="1699"/>
                    <a:pt x="7359" y="2121"/>
                  </a:cubicBezTo>
                  <a:cubicBezTo>
                    <a:pt x="7183" y="2231"/>
                    <a:pt x="7041" y="2266"/>
                    <a:pt x="6914" y="2266"/>
                  </a:cubicBezTo>
                  <a:cubicBezTo>
                    <a:pt x="6690" y="2266"/>
                    <a:pt x="6516" y="2154"/>
                    <a:pt x="6291" y="2154"/>
                  </a:cubicBezTo>
                  <a:cubicBezTo>
                    <a:pt x="6165" y="2154"/>
                    <a:pt x="6023" y="2189"/>
                    <a:pt x="5847" y="2299"/>
                  </a:cubicBezTo>
                  <a:cubicBezTo>
                    <a:pt x="5180" y="2728"/>
                    <a:pt x="5490" y="3562"/>
                    <a:pt x="4942" y="3692"/>
                  </a:cubicBezTo>
                  <a:cubicBezTo>
                    <a:pt x="4896" y="3703"/>
                    <a:pt x="4848" y="3707"/>
                    <a:pt x="4800" y="3707"/>
                  </a:cubicBezTo>
                  <a:cubicBezTo>
                    <a:pt x="4414" y="3707"/>
                    <a:pt x="3961" y="3423"/>
                    <a:pt x="3505" y="3423"/>
                  </a:cubicBezTo>
                  <a:cubicBezTo>
                    <a:pt x="3340" y="3423"/>
                    <a:pt x="3175" y="3460"/>
                    <a:pt x="3013" y="3562"/>
                  </a:cubicBezTo>
                  <a:cubicBezTo>
                    <a:pt x="2346" y="3990"/>
                    <a:pt x="2346" y="4347"/>
                    <a:pt x="2049" y="4347"/>
                  </a:cubicBezTo>
                  <a:cubicBezTo>
                    <a:pt x="1850" y="4347"/>
                    <a:pt x="1514" y="4242"/>
                    <a:pt x="1206" y="4242"/>
                  </a:cubicBezTo>
                  <a:cubicBezTo>
                    <a:pt x="1053" y="4242"/>
                    <a:pt x="906" y="4268"/>
                    <a:pt x="787" y="4347"/>
                  </a:cubicBezTo>
                  <a:cubicBezTo>
                    <a:pt x="418" y="4597"/>
                    <a:pt x="1" y="4895"/>
                    <a:pt x="1" y="4895"/>
                  </a:cubicBezTo>
                  <a:lnTo>
                    <a:pt x="15265" y="4895"/>
                  </a:lnTo>
                  <a:cubicBezTo>
                    <a:pt x="15265" y="4895"/>
                    <a:pt x="15443" y="4359"/>
                    <a:pt x="14776" y="3990"/>
                  </a:cubicBezTo>
                  <a:cubicBezTo>
                    <a:pt x="14110" y="3633"/>
                    <a:pt x="13812" y="3931"/>
                    <a:pt x="13574" y="3633"/>
                  </a:cubicBezTo>
                  <a:cubicBezTo>
                    <a:pt x="13324" y="3335"/>
                    <a:pt x="14229" y="2549"/>
                    <a:pt x="12419" y="1752"/>
                  </a:cubicBezTo>
                  <a:cubicBezTo>
                    <a:pt x="12419" y="1752"/>
                    <a:pt x="12300" y="73"/>
                    <a:pt x="9835" y="2"/>
                  </a:cubicBezTo>
                  <a:cubicBezTo>
                    <a:pt x="9794" y="1"/>
                    <a:pt x="9754" y="0"/>
                    <a:pt x="9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3" name="Google Shape;2133;p55" hidden="0"/>
            <p:cNvSpPr/>
            <p:nvPr isPhoto="0" userDrawn="0"/>
          </p:nvSpPr>
          <p:spPr bwMode="auto">
            <a:xfrm>
              <a:off x="2326582" y="1355104"/>
              <a:ext cx="688336" cy="216977"/>
            </a:xfrm>
            <a:custGeom>
              <a:avLst/>
              <a:gdLst/>
              <a:ahLst/>
              <a:cxnLst/>
              <a:rect l="l" t="t" r="r" b="b"/>
              <a:pathLst>
                <a:path w="6275" h="1978" fill="norm" stroke="1" extrusionOk="0">
                  <a:moveTo>
                    <a:pt x="3941" y="0"/>
                  </a:moveTo>
                  <a:cubicBezTo>
                    <a:pt x="2998" y="0"/>
                    <a:pt x="3258" y="694"/>
                    <a:pt x="2989" y="858"/>
                  </a:cubicBezTo>
                  <a:cubicBezTo>
                    <a:pt x="2919" y="902"/>
                    <a:pt x="2863" y="916"/>
                    <a:pt x="2812" y="916"/>
                  </a:cubicBezTo>
                  <a:cubicBezTo>
                    <a:pt x="2721" y="916"/>
                    <a:pt x="2649" y="871"/>
                    <a:pt x="2558" y="871"/>
                  </a:cubicBezTo>
                  <a:cubicBezTo>
                    <a:pt x="2507" y="871"/>
                    <a:pt x="2451" y="885"/>
                    <a:pt x="2382" y="929"/>
                  </a:cubicBezTo>
                  <a:cubicBezTo>
                    <a:pt x="2108" y="1108"/>
                    <a:pt x="2227" y="1441"/>
                    <a:pt x="2012" y="1489"/>
                  </a:cubicBezTo>
                  <a:cubicBezTo>
                    <a:pt x="1993" y="1493"/>
                    <a:pt x="1973" y="1495"/>
                    <a:pt x="1953" y="1495"/>
                  </a:cubicBezTo>
                  <a:cubicBezTo>
                    <a:pt x="1796" y="1495"/>
                    <a:pt x="1614" y="1385"/>
                    <a:pt x="1431" y="1385"/>
                  </a:cubicBezTo>
                  <a:cubicBezTo>
                    <a:pt x="1363" y="1385"/>
                    <a:pt x="1294" y="1400"/>
                    <a:pt x="1227" y="1441"/>
                  </a:cubicBezTo>
                  <a:cubicBezTo>
                    <a:pt x="953" y="1620"/>
                    <a:pt x="965" y="1763"/>
                    <a:pt x="834" y="1763"/>
                  </a:cubicBezTo>
                  <a:cubicBezTo>
                    <a:pt x="754" y="1763"/>
                    <a:pt x="617" y="1721"/>
                    <a:pt x="491" y="1721"/>
                  </a:cubicBezTo>
                  <a:cubicBezTo>
                    <a:pt x="429" y="1721"/>
                    <a:pt x="369" y="1731"/>
                    <a:pt x="322" y="1763"/>
                  </a:cubicBezTo>
                  <a:cubicBezTo>
                    <a:pt x="167" y="1858"/>
                    <a:pt x="0" y="1977"/>
                    <a:pt x="0" y="1977"/>
                  </a:cubicBezTo>
                  <a:lnTo>
                    <a:pt x="6203" y="1977"/>
                  </a:lnTo>
                  <a:cubicBezTo>
                    <a:pt x="6203" y="1977"/>
                    <a:pt x="6275" y="1763"/>
                    <a:pt x="6001" y="1620"/>
                  </a:cubicBezTo>
                  <a:cubicBezTo>
                    <a:pt x="5739" y="1465"/>
                    <a:pt x="5608" y="1596"/>
                    <a:pt x="5513" y="1465"/>
                  </a:cubicBezTo>
                  <a:cubicBezTo>
                    <a:pt x="5418" y="1346"/>
                    <a:pt x="5787" y="1025"/>
                    <a:pt x="5049" y="703"/>
                  </a:cubicBezTo>
                  <a:cubicBezTo>
                    <a:pt x="5049" y="703"/>
                    <a:pt x="5001" y="25"/>
                    <a:pt x="3989" y="1"/>
                  </a:cubicBezTo>
                  <a:cubicBezTo>
                    <a:pt x="3972" y="0"/>
                    <a:pt x="3956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4" name="Google Shape;2134;p55" hidden="0"/>
            <p:cNvSpPr/>
            <p:nvPr isPhoto="0" userDrawn="0"/>
          </p:nvSpPr>
          <p:spPr bwMode="auto">
            <a:xfrm>
              <a:off x="1371787" y="2748683"/>
              <a:ext cx="687129" cy="218293"/>
            </a:xfrm>
            <a:custGeom>
              <a:avLst/>
              <a:gdLst/>
              <a:ahLst/>
              <a:cxnLst/>
              <a:rect l="l" t="t" r="r" b="b"/>
              <a:pathLst>
                <a:path w="6264" h="1990" fill="norm" stroke="1" extrusionOk="0">
                  <a:moveTo>
                    <a:pt x="3941" y="0"/>
                  </a:moveTo>
                  <a:cubicBezTo>
                    <a:pt x="2998" y="0"/>
                    <a:pt x="3247" y="694"/>
                    <a:pt x="2977" y="858"/>
                  </a:cubicBezTo>
                  <a:cubicBezTo>
                    <a:pt x="2906" y="906"/>
                    <a:pt x="2850" y="922"/>
                    <a:pt x="2799" y="922"/>
                  </a:cubicBezTo>
                  <a:cubicBezTo>
                    <a:pt x="2713" y="922"/>
                    <a:pt x="2644" y="878"/>
                    <a:pt x="2556" y="878"/>
                  </a:cubicBezTo>
                  <a:cubicBezTo>
                    <a:pt x="2504" y="878"/>
                    <a:pt x="2444" y="893"/>
                    <a:pt x="2370" y="941"/>
                  </a:cubicBezTo>
                  <a:cubicBezTo>
                    <a:pt x="2096" y="1108"/>
                    <a:pt x="2227" y="1453"/>
                    <a:pt x="2001" y="1501"/>
                  </a:cubicBezTo>
                  <a:cubicBezTo>
                    <a:pt x="1983" y="1505"/>
                    <a:pt x="1965" y="1507"/>
                    <a:pt x="1947" y="1507"/>
                  </a:cubicBezTo>
                  <a:cubicBezTo>
                    <a:pt x="1795" y="1507"/>
                    <a:pt x="1611" y="1392"/>
                    <a:pt x="1425" y="1392"/>
                  </a:cubicBezTo>
                  <a:cubicBezTo>
                    <a:pt x="1354" y="1392"/>
                    <a:pt x="1284" y="1408"/>
                    <a:pt x="1215" y="1453"/>
                  </a:cubicBezTo>
                  <a:cubicBezTo>
                    <a:pt x="953" y="1620"/>
                    <a:pt x="953" y="1775"/>
                    <a:pt x="834" y="1775"/>
                  </a:cubicBezTo>
                  <a:cubicBezTo>
                    <a:pt x="747" y="1775"/>
                    <a:pt x="612" y="1727"/>
                    <a:pt x="486" y="1727"/>
                  </a:cubicBezTo>
                  <a:cubicBezTo>
                    <a:pt x="423" y="1727"/>
                    <a:pt x="362" y="1739"/>
                    <a:pt x="310" y="1775"/>
                  </a:cubicBezTo>
                  <a:cubicBezTo>
                    <a:pt x="167" y="1870"/>
                    <a:pt x="1" y="1989"/>
                    <a:pt x="1" y="1989"/>
                  </a:cubicBezTo>
                  <a:lnTo>
                    <a:pt x="6192" y="1989"/>
                  </a:lnTo>
                  <a:cubicBezTo>
                    <a:pt x="6192" y="1989"/>
                    <a:pt x="6263" y="1775"/>
                    <a:pt x="5990" y="1620"/>
                  </a:cubicBezTo>
                  <a:lnTo>
                    <a:pt x="6002" y="1620"/>
                  </a:lnTo>
                  <a:cubicBezTo>
                    <a:pt x="5728" y="1477"/>
                    <a:pt x="5609" y="1596"/>
                    <a:pt x="5501" y="1477"/>
                  </a:cubicBezTo>
                  <a:cubicBezTo>
                    <a:pt x="5406" y="1346"/>
                    <a:pt x="5775" y="1037"/>
                    <a:pt x="5037" y="715"/>
                  </a:cubicBezTo>
                  <a:cubicBezTo>
                    <a:pt x="5037" y="715"/>
                    <a:pt x="4990" y="25"/>
                    <a:pt x="3989" y="1"/>
                  </a:cubicBezTo>
                  <a:cubicBezTo>
                    <a:pt x="3973" y="0"/>
                    <a:pt x="3957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5" name="Google Shape;2135;p55" hidden="0"/>
            <p:cNvSpPr/>
            <p:nvPr isPhoto="0" userDrawn="0"/>
          </p:nvSpPr>
          <p:spPr bwMode="auto">
            <a:xfrm>
              <a:off x="-160230" y="3096091"/>
              <a:ext cx="4248707" cy="38064"/>
            </a:xfrm>
            <a:custGeom>
              <a:avLst/>
              <a:gdLst/>
              <a:ahLst/>
              <a:cxnLst/>
              <a:rect l="l" t="t" r="r" b="b"/>
              <a:pathLst>
                <a:path w="38732" h="347" fill="norm" stroke="1" extrusionOk="0">
                  <a:moveTo>
                    <a:pt x="1" y="1"/>
                  </a:moveTo>
                  <a:lnTo>
                    <a:pt x="1" y="346"/>
                  </a:lnTo>
                  <a:lnTo>
                    <a:pt x="38732" y="346"/>
                  </a:lnTo>
                  <a:lnTo>
                    <a:pt x="387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6" name="Google Shape;2136;p55" hidden="0"/>
            <p:cNvSpPr/>
            <p:nvPr isPhoto="0" userDrawn="0"/>
          </p:nvSpPr>
          <p:spPr bwMode="auto">
            <a:xfrm>
              <a:off x="3097088" y="1268883"/>
              <a:ext cx="110" cy="1849567"/>
            </a:xfrm>
            <a:custGeom>
              <a:avLst/>
              <a:gdLst/>
              <a:ahLst/>
              <a:cxnLst/>
              <a:rect l="l" t="t" r="r" b="b"/>
              <a:pathLst>
                <a:path w="1" h="16861" fill="none" stroke="1" extrusionOk="0">
                  <a:moveTo>
                    <a:pt x="1" y="1686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7" name="Google Shape;2137;p55" hidden="0"/>
            <p:cNvSpPr/>
            <p:nvPr isPhoto="0" userDrawn="0"/>
          </p:nvSpPr>
          <p:spPr bwMode="auto">
            <a:xfrm>
              <a:off x="1179819" y="986854"/>
              <a:ext cx="110" cy="2131593"/>
            </a:xfrm>
            <a:custGeom>
              <a:avLst/>
              <a:gdLst/>
              <a:ahLst/>
              <a:cxnLst/>
              <a:rect l="l" t="t" r="r" b="b"/>
              <a:pathLst>
                <a:path w="1" h="19432" fill="none" stroke="1" extrusionOk="0">
                  <a:moveTo>
                    <a:pt x="1" y="194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8" name="Google Shape;2138;p55" hidden="0"/>
            <p:cNvSpPr/>
            <p:nvPr isPhoto="0" userDrawn="0"/>
          </p:nvSpPr>
          <p:spPr bwMode="auto">
            <a:xfrm>
              <a:off x="-45268" y="2065606"/>
              <a:ext cx="3979625" cy="110"/>
            </a:xfrm>
            <a:custGeom>
              <a:avLst/>
              <a:gdLst/>
              <a:ahLst/>
              <a:cxnLst/>
              <a:rect l="l" t="t" r="r" b="b"/>
              <a:pathLst>
                <a:path w="36279" h="1" fill="none" stroke="1" extrusionOk="0">
                  <a:moveTo>
                    <a:pt x="1" y="1"/>
                  </a:moveTo>
                  <a:lnTo>
                    <a:pt x="362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" name="Google Shape;2139;p55" hidden="0"/>
            <p:cNvSpPr/>
            <p:nvPr isPhoto="0" userDrawn="0"/>
          </p:nvSpPr>
          <p:spPr bwMode="auto">
            <a:xfrm>
              <a:off x="1883848" y="1053440"/>
              <a:ext cx="189443" cy="154231"/>
            </a:xfrm>
            <a:custGeom>
              <a:avLst/>
              <a:gdLst/>
              <a:ahLst/>
              <a:cxnLst/>
              <a:rect l="l" t="t" r="r" b="b"/>
              <a:pathLst>
                <a:path w="1727" h="1406" fill="norm" stroke="1" extrusionOk="0">
                  <a:moveTo>
                    <a:pt x="345" y="0"/>
                  </a:moveTo>
                  <a:cubicBezTo>
                    <a:pt x="155" y="0"/>
                    <a:pt x="0" y="155"/>
                    <a:pt x="0" y="346"/>
                  </a:cubicBezTo>
                  <a:lnTo>
                    <a:pt x="0" y="1405"/>
                  </a:lnTo>
                  <a:lnTo>
                    <a:pt x="1726" y="1405"/>
                  </a:lnTo>
                  <a:lnTo>
                    <a:pt x="1726" y="346"/>
                  </a:lnTo>
                  <a:cubicBezTo>
                    <a:pt x="1726" y="155"/>
                    <a:pt x="1572" y="0"/>
                    <a:pt x="13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0" name="Google Shape;2140;p55" hidden="0"/>
            <p:cNvSpPr/>
            <p:nvPr isPhoto="0" userDrawn="0"/>
          </p:nvSpPr>
          <p:spPr bwMode="auto">
            <a:xfrm>
              <a:off x="1887688" y="1261095"/>
              <a:ext cx="176499" cy="176390"/>
            </a:xfrm>
            <a:custGeom>
              <a:avLst/>
              <a:gdLst/>
              <a:ahLst/>
              <a:cxnLst/>
              <a:rect l="l" t="t" r="r" b="b"/>
              <a:pathLst>
                <a:path w="1609" h="1608" fill="norm" stroke="1" extrusionOk="0">
                  <a:moveTo>
                    <a:pt x="798" y="1"/>
                  </a:moveTo>
                  <a:cubicBezTo>
                    <a:pt x="358" y="1"/>
                    <a:pt x="1" y="358"/>
                    <a:pt x="1" y="798"/>
                  </a:cubicBezTo>
                  <a:cubicBezTo>
                    <a:pt x="1" y="1251"/>
                    <a:pt x="358" y="1608"/>
                    <a:pt x="798" y="1608"/>
                  </a:cubicBezTo>
                  <a:cubicBezTo>
                    <a:pt x="1251" y="1608"/>
                    <a:pt x="1608" y="1251"/>
                    <a:pt x="1608" y="798"/>
                  </a:cubicBezTo>
                  <a:cubicBezTo>
                    <a:pt x="1608" y="358"/>
                    <a:pt x="1251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1" name="Google Shape;2141;p55" hidden="0"/>
            <p:cNvSpPr/>
            <p:nvPr isPhoto="0" userDrawn="0"/>
          </p:nvSpPr>
          <p:spPr bwMode="auto">
            <a:xfrm>
              <a:off x="1601710" y="1199665"/>
              <a:ext cx="753714" cy="154231"/>
            </a:xfrm>
            <a:custGeom>
              <a:avLst/>
              <a:gdLst/>
              <a:ahLst/>
              <a:cxnLst/>
              <a:rect l="l" t="t" r="r" b="b"/>
              <a:pathLst>
                <a:path w="6871" h="1406" fill="norm" stroke="1" extrusionOk="0">
                  <a:moveTo>
                    <a:pt x="2572" y="1"/>
                  </a:moveTo>
                  <a:lnTo>
                    <a:pt x="0" y="1406"/>
                  </a:lnTo>
                  <a:lnTo>
                    <a:pt x="6870" y="1406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" name="Google Shape;2142;p55" hidden="0"/>
            <p:cNvSpPr/>
            <p:nvPr isPhoto="0" userDrawn="0"/>
          </p:nvSpPr>
          <p:spPr bwMode="auto">
            <a:xfrm>
              <a:off x="1962172" y="767352"/>
              <a:ext cx="31482" cy="307036"/>
            </a:xfrm>
            <a:custGeom>
              <a:avLst/>
              <a:gdLst/>
              <a:ahLst/>
              <a:cxnLst/>
              <a:rect l="l" t="t" r="r" b="b"/>
              <a:pathLst>
                <a:path w="287" h="2799" fill="norm" stroke="1" extrusionOk="0">
                  <a:moveTo>
                    <a:pt x="0" y="1"/>
                  </a:moveTo>
                  <a:lnTo>
                    <a:pt x="0" y="2799"/>
                  </a:lnTo>
                  <a:lnTo>
                    <a:pt x="286" y="279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3" name="Google Shape;2143;p55" hidden="0"/>
            <p:cNvSpPr/>
            <p:nvPr isPhoto="0" userDrawn="0"/>
          </p:nvSpPr>
          <p:spPr bwMode="auto">
            <a:xfrm>
              <a:off x="3213366" y="2304414"/>
              <a:ext cx="68011" cy="53860"/>
            </a:xfrm>
            <a:custGeom>
              <a:avLst/>
              <a:gdLst/>
              <a:ahLst/>
              <a:cxnLst/>
              <a:rect l="l" t="t" r="r" b="b"/>
              <a:pathLst>
                <a:path w="620" h="491" fill="norm" stroke="1" extrusionOk="0">
                  <a:moveTo>
                    <a:pt x="181" y="1"/>
                  </a:moveTo>
                  <a:cubicBezTo>
                    <a:pt x="172" y="1"/>
                    <a:pt x="164" y="1"/>
                    <a:pt x="155" y="3"/>
                  </a:cubicBezTo>
                  <a:cubicBezTo>
                    <a:pt x="60" y="15"/>
                    <a:pt x="1" y="110"/>
                    <a:pt x="13" y="205"/>
                  </a:cubicBezTo>
                  <a:cubicBezTo>
                    <a:pt x="13" y="217"/>
                    <a:pt x="13" y="217"/>
                    <a:pt x="13" y="229"/>
                  </a:cubicBezTo>
                  <a:cubicBezTo>
                    <a:pt x="60" y="324"/>
                    <a:pt x="132" y="407"/>
                    <a:pt x="239" y="443"/>
                  </a:cubicBezTo>
                  <a:cubicBezTo>
                    <a:pt x="358" y="479"/>
                    <a:pt x="489" y="491"/>
                    <a:pt x="620" y="491"/>
                  </a:cubicBezTo>
                  <a:cubicBezTo>
                    <a:pt x="620" y="491"/>
                    <a:pt x="560" y="312"/>
                    <a:pt x="548" y="300"/>
                  </a:cubicBezTo>
                  <a:cubicBezTo>
                    <a:pt x="492" y="188"/>
                    <a:pt x="329" y="1"/>
                    <a:pt x="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4" name="Google Shape;2144;p55" hidden="0"/>
            <p:cNvSpPr/>
            <p:nvPr isPhoto="0" userDrawn="0"/>
          </p:nvSpPr>
          <p:spPr bwMode="auto">
            <a:xfrm>
              <a:off x="3213366" y="2218632"/>
              <a:ext cx="425946" cy="897195"/>
            </a:xfrm>
            <a:custGeom>
              <a:avLst/>
              <a:gdLst/>
              <a:ahLst/>
              <a:cxnLst/>
              <a:rect l="l" t="t" r="r" b="b"/>
              <a:pathLst>
                <a:path w="3883" h="8179" fill="norm" stroke="1" extrusionOk="0">
                  <a:moveTo>
                    <a:pt x="3727" y="320"/>
                  </a:moveTo>
                  <a:lnTo>
                    <a:pt x="3727" y="332"/>
                  </a:lnTo>
                  <a:cubicBezTo>
                    <a:pt x="3719" y="331"/>
                    <a:pt x="3711" y="330"/>
                    <a:pt x="3703" y="330"/>
                  </a:cubicBezTo>
                  <a:cubicBezTo>
                    <a:pt x="3554" y="330"/>
                    <a:pt x="3391" y="529"/>
                    <a:pt x="3334" y="642"/>
                  </a:cubicBezTo>
                  <a:cubicBezTo>
                    <a:pt x="3334" y="654"/>
                    <a:pt x="3275" y="820"/>
                    <a:pt x="3275" y="820"/>
                  </a:cubicBezTo>
                  <a:cubicBezTo>
                    <a:pt x="3394" y="820"/>
                    <a:pt x="3525" y="808"/>
                    <a:pt x="3644" y="773"/>
                  </a:cubicBezTo>
                  <a:cubicBezTo>
                    <a:pt x="3739" y="737"/>
                    <a:pt x="3823" y="654"/>
                    <a:pt x="3858" y="546"/>
                  </a:cubicBezTo>
                  <a:cubicBezTo>
                    <a:pt x="3882" y="451"/>
                    <a:pt x="3823" y="356"/>
                    <a:pt x="3727" y="320"/>
                  </a:cubicBezTo>
                  <a:close/>
                  <a:moveTo>
                    <a:pt x="3275" y="820"/>
                  </a:moveTo>
                  <a:lnTo>
                    <a:pt x="3236" y="870"/>
                  </a:lnTo>
                  <a:lnTo>
                    <a:pt x="3236" y="870"/>
                  </a:lnTo>
                  <a:cubicBezTo>
                    <a:pt x="3251" y="853"/>
                    <a:pt x="3264" y="837"/>
                    <a:pt x="3275" y="820"/>
                  </a:cubicBezTo>
                  <a:close/>
                  <a:moveTo>
                    <a:pt x="3236" y="870"/>
                  </a:moveTo>
                  <a:cubicBezTo>
                    <a:pt x="3218" y="891"/>
                    <a:pt x="3199" y="914"/>
                    <a:pt x="3180" y="939"/>
                  </a:cubicBezTo>
                  <a:cubicBezTo>
                    <a:pt x="3177" y="944"/>
                    <a:pt x="3174" y="948"/>
                    <a:pt x="3171" y="952"/>
                  </a:cubicBezTo>
                  <a:lnTo>
                    <a:pt x="3171" y="952"/>
                  </a:lnTo>
                  <a:cubicBezTo>
                    <a:pt x="3178" y="944"/>
                    <a:pt x="3185" y="936"/>
                    <a:pt x="3191" y="927"/>
                  </a:cubicBezTo>
                  <a:lnTo>
                    <a:pt x="3236" y="870"/>
                  </a:lnTo>
                  <a:close/>
                  <a:moveTo>
                    <a:pt x="1060" y="1356"/>
                  </a:moveTo>
                  <a:cubicBezTo>
                    <a:pt x="905" y="1368"/>
                    <a:pt x="775" y="1606"/>
                    <a:pt x="751" y="1749"/>
                  </a:cubicBezTo>
                  <a:cubicBezTo>
                    <a:pt x="751" y="1761"/>
                    <a:pt x="739" y="1904"/>
                    <a:pt x="739" y="1940"/>
                  </a:cubicBezTo>
                  <a:cubicBezTo>
                    <a:pt x="858" y="1916"/>
                    <a:pt x="977" y="1868"/>
                    <a:pt x="1084" y="1809"/>
                  </a:cubicBezTo>
                  <a:cubicBezTo>
                    <a:pt x="1179" y="1749"/>
                    <a:pt x="1239" y="1654"/>
                    <a:pt x="1251" y="1535"/>
                  </a:cubicBezTo>
                  <a:cubicBezTo>
                    <a:pt x="1263" y="1439"/>
                    <a:pt x="1179" y="1356"/>
                    <a:pt x="1084" y="1356"/>
                  </a:cubicBezTo>
                  <a:close/>
                  <a:moveTo>
                    <a:pt x="1346" y="2023"/>
                  </a:moveTo>
                  <a:cubicBezTo>
                    <a:pt x="1203" y="2035"/>
                    <a:pt x="1072" y="2273"/>
                    <a:pt x="1036" y="2404"/>
                  </a:cubicBezTo>
                  <a:cubicBezTo>
                    <a:pt x="1036" y="2416"/>
                    <a:pt x="1025" y="2559"/>
                    <a:pt x="1025" y="2594"/>
                  </a:cubicBezTo>
                  <a:cubicBezTo>
                    <a:pt x="1156" y="2571"/>
                    <a:pt x="1263" y="2535"/>
                    <a:pt x="1382" y="2475"/>
                  </a:cubicBezTo>
                  <a:cubicBezTo>
                    <a:pt x="1465" y="2404"/>
                    <a:pt x="1525" y="2309"/>
                    <a:pt x="1548" y="2201"/>
                  </a:cubicBezTo>
                  <a:cubicBezTo>
                    <a:pt x="1548" y="2106"/>
                    <a:pt x="1465" y="2023"/>
                    <a:pt x="1370" y="2023"/>
                  </a:cubicBezTo>
                  <a:close/>
                  <a:moveTo>
                    <a:pt x="1834" y="3987"/>
                  </a:moveTo>
                  <a:cubicBezTo>
                    <a:pt x="1929" y="4059"/>
                    <a:pt x="2025" y="4130"/>
                    <a:pt x="2132" y="4178"/>
                  </a:cubicBezTo>
                  <a:cubicBezTo>
                    <a:pt x="2108" y="4249"/>
                    <a:pt x="2084" y="4309"/>
                    <a:pt x="2060" y="4368"/>
                  </a:cubicBezTo>
                  <a:cubicBezTo>
                    <a:pt x="1965" y="4583"/>
                    <a:pt x="1882" y="4749"/>
                    <a:pt x="1822" y="4868"/>
                  </a:cubicBezTo>
                  <a:lnTo>
                    <a:pt x="1787" y="4940"/>
                  </a:lnTo>
                  <a:lnTo>
                    <a:pt x="1775" y="4940"/>
                  </a:lnTo>
                  <a:cubicBezTo>
                    <a:pt x="1775" y="4916"/>
                    <a:pt x="1775" y="4880"/>
                    <a:pt x="1763" y="4857"/>
                  </a:cubicBezTo>
                  <a:cubicBezTo>
                    <a:pt x="1751" y="4726"/>
                    <a:pt x="1727" y="4535"/>
                    <a:pt x="1679" y="4309"/>
                  </a:cubicBezTo>
                  <a:cubicBezTo>
                    <a:pt x="1656" y="4237"/>
                    <a:pt x="1644" y="4166"/>
                    <a:pt x="1632" y="4083"/>
                  </a:cubicBezTo>
                  <a:cubicBezTo>
                    <a:pt x="1703" y="4059"/>
                    <a:pt x="1763" y="4023"/>
                    <a:pt x="1834" y="3987"/>
                  </a:cubicBezTo>
                  <a:close/>
                  <a:moveTo>
                    <a:pt x="819" y="0"/>
                  </a:moveTo>
                  <a:cubicBezTo>
                    <a:pt x="801" y="0"/>
                    <a:pt x="782" y="4"/>
                    <a:pt x="763" y="11"/>
                  </a:cubicBezTo>
                  <a:cubicBezTo>
                    <a:pt x="751" y="11"/>
                    <a:pt x="751" y="23"/>
                    <a:pt x="739" y="23"/>
                  </a:cubicBezTo>
                  <a:cubicBezTo>
                    <a:pt x="608" y="94"/>
                    <a:pt x="572" y="356"/>
                    <a:pt x="596" y="499"/>
                  </a:cubicBezTo>
                  <a:cubicBezTo>
                    <a:pt x="596" y="511"/>
                    <a:pt x="655" y="677"/>
                    <a:pt x="655" y="677"/>
                  </a:cubicBezTo>
                  <a:cubicBezTo>
                    <a:pt x="644" y="725"/>
                    <a:pt x="644" y="773"/>
                    <a:pt x="632" y="820"/>
                  </a:cubicBezTo>
                  <a:cubicBezTo>
                    <a:pt x="620" y="916"/>
                    <a:pt x="620" y="1011"/>
                    <a:pt x="608" y="1130"/>
                  </a:cubicBezTo>
                  <a:cubicBezTo>
                    <a:pt x="608" y="1249"/>
                    <a:pt x="608" y="1380"/>
                    <a:pt x="620" y="1499"/>
                  </a:cubicBezTo>
                  <a:cubicBezTo>
                    <a:pt x="632" y="1642"/>
                    <a:pt x="655" y="1773"/>
                    <a:pt x="691" y="1916"/>
                  </a:cubicBezTo>
                  <a:cubicBezTo>
                    <a:pt x="667" y="1880"/>
                    <a:pt x="596" y="1773"/>
                    <a:pt x="584" y="1773"/>
                  </a:cubicBezTo>
                  <a:cubicBezTo>
                    <a:pt x="514" y="1683"/>
                    <a:pt x="336" y="1568"/>
                    <a:pt x="203" y="1568"/>
                  </a:cubicBezTo>
                  <a:cubicBezTo>
                    <a:pt x="177" y="1568"/>
                    <a:pt x="153" y="1573"/>
                    <a:pt x="132" y="1582"/>
                  </a:cubicBezTo>
                  <a:cubicBezTo>
                    <a:pt x="36" y="1618"/>
                    <a:pt x="1" y="1725"/>
                    <a:pt x="36" y="1820"/>
                  </a:cubicBezTo>
                  <a:cubicBezTo>
                    <a:pt x="36" y="1820"/>
                    <a:pt x="48" y="1832"/>
                    <a:pt x="48" y="1832"/>
                  </a:cubicBezTo>
                  <a:cubicBezTo>
                    <a:pt x="108" y="1928"/>
                    <a:pt x="215" y="1975"/>
                    <a:pt x="322" y="1987"/>
                  </a:cubicBezTo>
                  <a:cubicBezTo>
                    <a:pt x="453" y="1987"/>
                    <a:pt x="572" y="1963"/>
                    <a:pt x="691" y="1928"/>
                  </a:cubicBezTo>
                  <a:cubicBezTo>
                    <a:pt x="727" y="2070"/>
                    <a:pt x="775" y="2201"/>
                    <a:pt x="834" y="2332"/>
                  </a:cubicBezTo>
                  <a:cubicBezTo>
                    <a:pt x="870" y="2404"/>
                    <a:pt x="905" y="2475"/>
                    <a:pt x="941" y="2559"/>
                  </a:cubicBezTo>
                  <a:cubicBezTo>
                    <a:pt x="917" y="2523"/>
                    <a:pt x="894" y="2487"/>
                    <a:pt x="894" y="2487"/>
                  </a:cubicBezTo>
                  <a:cubicBezTo>
                    <a:pt x="824" y="2397"/>
                    <a:pt x="645" y="2283"/>
                    <a:pt x="512" y="2283"/>
                  </a:cubicBezTo>
                  <a:cubicBezTo>
                    <a:pt x="487" y="2283"/>
                    <a:pt x="462" y="2287"/>
                    <a:pt x="441" y="2297"/>
                  </a:cubicBezTo>
                  <a:cubicBezTo>
                    <a:pt x="346" y="2344"/>
                    <a:pt x="310" y="2451"/>
                    <a:pt x="346" y="2535"/>
                  </a:cubicBezTo>
                  <a:cubicBezTo>
                    <a:pt x="358" y="2547"/>
                    <a:pt x="358" y="2547"/>
                    <a:pt x="358" y="2559"/>
                  </a:cubicBezTo>
                  <a:cubicBezTo>
                    <a:pt x="417" y="2642"/>
                    <a:pt x="524" y="2702"/>
                    <a:pt x="632" y="2713"/>
                  </a:cubicBezTo>
                  <a:cubicBezTo>
                    <a:pt x="751" y="2713"/>
                    <a:pt x="882" y="2690"/>
                    <a:pt x="989" y="2654"/>
                  </a:cubicBezTo>
                  <a:lnTo>
                    <a:pt x="1036" y="2737"/>
                  </a:lnTo>
                  <a:cubicBezTo>
                    <a:pt x="1108" y="2880"/>
                    <a:pt x="1167" y="3011"/>
                    <a:pt x="1239" y="3154"/>
                  </a:cubicBezTo>
                  <a:cubicBezTo>
                    <a:pt x="1258" y="3183"/>
                    <a:pt x="1270" y="3229"/>
                    <a:pt x="1287" y="3270"/>
                  </a:cubicBezTo>
                  <a:lnTo>
                    <a:pt x="1287" y="3270"/>
                  </a:lnTo>
                  <a:cubicBezTo>
                    <a:pt x="1275" y="3250"/>
                    <a:pt x="1263" y="3237"/>
                    <a:pt x="1263" y="3237"/>
                  </a:cubicBezTo>
                  <a:cubicBezTo>
                    <a:pt x="1193" y="3148"/>
                    <a:pt x="1015" y="3033"/>
                    <a:pt x="874" y="3033"/>
                  </a:cubicBezTo>
                  <a:cubicBezTo>
                    <a:pt x="847" y="3033"/>
                    <a:pt x="822" y="3037"/>
                    <a:pt x="798" y="3047"/>
                  </a:cubicBezTo>
                  <a:cubicBezTo>
                    <a:pt x="715" y="3094"/>
                    <a:pt x="679" y="3202"/>
                    <a:pt x="715" y="3285"/>
                  </a:cubicBezTo>
                  <a:cubicBezTo>
                    <a:pt x="715" y="3297"/>
                    <a:pt x="715" y="3297"/>
                    <a:pt x="727" y="3309"/>
                  </a:cubicBezTo>
                  <a:cubicBezTo>
                    <a:pt x="786" y="3392"/>
                    <a:pt x="894" y="3452"/>
                    <a:pt x="1001" y="3464"/>
                  </a:cubicBezTo>
                  <a:cubicBezTo>
                    <a:pt x="1120" y="3464"/>
                    <a:pt x="1239" y="3440"/>
                    <a:pt x="1346" y="3404"/>
                  </a:cubicBezTo>
                  <a:cubicBezTo>
                    <a:pt x="1370" y="3452"/>
                    <a:pt x="1382" y="3511"/>
                    <a:pt x="1406" y="3559"/>
                  </a:cubicBezTo>
                  <a:cubicBezTo>
                    <a:pt x="1417" y="3583"/>
                    <a:pt x="1429" y="3618"/>
                    <a:pt x="1441" y="3654"/>
                  </a:cubicBezTo>
                  <a:lnTo>
                    <a:pt x="1465" y="3761"/>
                  </a:lnTo>
                  <a:cubicBezTo>
                    <a:pt x="1477" y="3833"/>
                    <a:pt x="1501" y="3892"/>
                    <a:pt x="1513" y="3964"/>
                  </a:cubicBezTo>
                  <a:cubicBezTo>
                    <a:pt x="1525" y="3999"/>
                    <a:pt x="1525" y="4047"/>
                    <a:pt x="1537" y="4083"/>
                  </a:cubicBezTo>
                  <a:cubicBezTo>
                    <a:pt x="1513" y="4035"/>
                    <a:pt x="1465" y="3952"/>
                    <a:pt x="1465" y="3940"/>
                  </a:cubicBezTo>
                  <a:cubicBezTo>
                    <a:pt x="1402" y="3834"/>
                    <a:pt x="1235" y="3682"/>
                    <a:pt x="1091" y="3682"/>
                  </a:cubicBezTo>
                  <a:cubicBezTo>
                    <a:pt x="1072" y="3682"/>
                    <a:pt x="1054" y="3684"/>
                    <a:pt x="1036" y="3690"/>
                  </a:cubicBezTo>
                  <a:cubicBezTo>
                    <a:pt x="941" y="3714"/>
                    <a:pt x="894" y="3809"/>
                    <a:pt x="917" y="3904"/>
                  </a:cubicBezTo>
                  <a:cubicBezTo>
                    <a:pt x="917" y="3916"/>
                    <a:pt x="917" y="3916"/>
                    <a:pt x="917" y="3928"/>
                  </a:cubicBezTo>
                  <a:cubicBezTo>
                    <a:pt x="977" y="4023"/>
                    <a:pt x="1060" y="4095"/>
                    <a:pt x="1167" y="4118"/>
                  </a:cubicBezTo>
                  <a:cubicBezTo>
                    <a:pt x="1233" y="4130"/>
                    <a:pt x="1295" y="4136"/>
                    <a:pt x="1356" y="4136"/>
                  </a:cubicBezTo>
                  <a:cubicBezTo>
                    <a:pt x="1417" y="4136"/>
                    <a:pt x="1477" y="4130"/>
                    <a:pt x="1537" y="4118"/>
                  </a:cubicBezTo>
                  <a:cubicBezTo>
                    <a:pt x="1560" y="4190"/>
                    <a:pt x="1572" y="4261"/>
                    <a:pt x="1584" y="4333"/>
                  </a:cubicBezTo>
                  <a:cubicBezTo>
                    <a:pt x="1620" y="4547"/>
                    <a:pt x="1644" y="4749"/>
                    <a:pt x="1656" y="4868"/>
                  </a:cubicBezTo>
                  <a:cubicBezTo>
                    <a:pt x="1656" y="4892"/>
                    <a:pt x="1656" y="4916"/>
                    <a:pt x="1667" y="4940"/>
                  </a:cubicBezTo>
                  <a:lnTo>
                    <a:pt x="1215" y="4940"/>
                  </a:lnTo>
                  <a:lnTo>
                    <a:pt x="1382" y="8178"/>
                  </a:lnTo>
                  <a:lnTo>
                    <a:pt x="2156" y="8178"/>
                  </a:lnTo>
                  <a:lnTo>
                    <a:pt x="2322" y="4940"/>
                  </a:lnTo>
                  <a:lnTo>
                    <a:pt x="1894" y="4940"/>
                  </a:lnTo>
                  <a:lnTo>
                    <a:pt x="1906" y="4916"/>
                  </a:lnTo>
                  <a:cubicBezTo>
                    <a:pt x="1965" y="4797"/>
                    <a:pt x="2048" y="4618"/>
                    <a:pt x="2132" y="4404"/>
                  </a:cubicBezTo>
                  <a:cubicBezTo>
                    <a:pt x="2156" y="4345"/>
                    <a:pt x="2191" y="4273"/>
                    <a:pt x="2215" y="4190"/>
                  </a:cubicBezTo>
                  <a:cubicBezTo>
                    <a:pt x="2304" y="4217"/>
                    <a:pt x="2400" y="4230"/>
                    <a:pt x="2493" y="4230"/>
                  </a:cubicBezTo>
                  <a:cubicBezTo>
                    <a:pt x="2524" y="4230"/>
                    <a:pt x="2554" y="4228"/>
                    <a:pt x="2584" y="4226"/>
                  </a:cubicBezTo>
                  <a:cubicBezTo>
                    <a:pt x="2691" y="4202"/>
                    <a:pt x="2787" y="4142"/>
                    <a:pt x="2846" y="4047"/>
                  </a:cubicBezTo>
                  <a:cubicBezTo>
                    <a:pt x="2894" y="3964"/>
                    <a:pt x="2858" y="3845"/>
                    <a:pt x="2763" y="3809"/>
                  </a:cubicBezTo>
                  <a:cubicBezTo>
                    <a:pt x="2763" y="3809"/>
                    <a:pt x="2751" y="3797"/>
                    <a:pt x="2751" y="3797"/>
                  </a:cubicBezTo>
                  <a:cubicBezTo>
                    <a:pt x="2734" y="3791"/>
                    <a:pt x="2715" y="3789"/>
                    <a:pt x="2696" y="3789"/>
                  </a:cubicBezTo>
                  <a:cubicBezTo>
                    <a:pt x="2556" y="3789"/>
                    <a:pt x="2373" y="3929"/>
                    <a:pt x="2310" y="4023"/>
                  </a:cubicBezTo>
                  <a:cubicBezTo>
                    <a:pt x="2310" y="4023"/>
                    <a:pt x="2263" y="4106"/>
                    <a:pt x="2227" y="4154"/>
                  </a:cubicBezTo>
                  <a:cubicBezTo>
                    <a:pt x="2239" y="4118"/>
                    <a:pt x="2251" y="4095"/>
                    <a:pt x="2263" y="4059"/>
                  </a:cubicBezTo>
                  <a:cubicBezTo>
                    <a:pt x="2287" y="3999"/>
                    <a:pt x="2310" y="3940"/>
                    <a:pt x="2334" y="3868"/>
                  </a:cubicBezTo>
                  <a:cubicBezTo>
                    <a:pt x="2346" y="3833"/>
                    <a:pt x="2346" y="3797"/>
                    <a:pt x="2358" y="3761"/>
                  </a:cubicBezTo>
                  <a:cubicBezTo>
                    <a:pt x="2370" y="3725"/>
                    <a:pt x="2382" y="3690"/>
                    <a:pt x="2394" y="3654"/>
                  </a:cubicBezTo>
                  <a:cubicBezTo>
                    <a:pt x="2406" y="3583"/>
                    <a:pt x="2429" y="3487"/>
                    <a:pt x="2441" y="3404"/>
                  </a:cubicBezTo>
                  <a:cubicBezTo>
                    <a:pt x="2549" y="3452"/>
                    <a:pt x="2668" y="3475"/>
                    <a:pt x="2787" y="3487"/>
                  </a:cubicBezTo>
                  <a:cubicBezTo>
                    <a:pt x="2894" y="3487"/>
                    <a:pt x="3001" y="3440"/>
                    <a:pt x="3072" y="3356"/>
                  </a:cubicBezTo>
                  <a:cubicBezTo>
                    <a:pt x="3132" y="3273"/>
                    <a:pt x="3108" y="3166"/>
                    <a:pt x="3025" y="3106"/>
                  </a:cubicBezTo>
                  <a:cubicBezTo>
                    <a:pt x="3025" y="3106"/>
                    <a:pt x="3025" y="3094"/>
                    <a:pt x="3013" y="3094"/>
                  </a:cubicBezTo>
                  <a:cubicBezTo>
                    <a:pt x="2987" y="3080"/>
                    <a:pt x="2956" y="3074"/>
                    <a:pt x="2923" y="3074"/>
                  </a:cubicBezTo>
                  <a:cubicBezTo>
                    <a:pt x="2792" y="3074"/>
                    <a:pt x="2625" y="3173"/>
                    <a:pt x="2549" y="3249"/>
                  </a:cubicBezTo>
                  <a:cubicBezTo>
                    <a:pt x="2537" y="3261"/>
                    <a:pt x="2477" y="3333"/>
                    <a:pt x="2441" y="3380"/>
                  </a:cubicBezTo>
                  <a:cubicBezTo>
                    <a:pt x="2453" y="3321"/>
                    <a:pt x="2453" y="3273"/>
                    <a:pt x="2465" y="3225"/>
                  </a:cubicBezTo>
                  <a:cubicBezTo>
                    <a:pt x="2477" y="3071"/>
                    <a:pt x="2489" y="2916"/>
                    <a:pt x="2513" y="2761"/>
                  </a:cubicBezTo>
                  <a:cubicBezTo>
                    <a:pt x="2513" y="2713"/>
                    <a:pt x="2513" y="2678"/>
                    <a:pt x="2525" y="2630"/>
                  </a:cubicBezTo>
                  <a:cubicBezTo>
                    <a:pt x="2644" y="2666"/>
                    <a:pt x="2763" y="2702"/>
                    <a:pt x="2882" y="2713"/>
                  </a:cubicBezTo>
                  <a:cubicBezTo>
                    <a:pt x="3001" y="2713"/>
                    <a:pt x="3096" y="2654"/>
                    <a:pt x="3168" y="2571"/>
                  </a:cubicBezTo>
                  <a:cubicBezTo>
                    <a:pt x="3227" y="2499"/>
                    <a:pt x="3215" y="2380"/>
                    <a:pt x="3132" y="2321"/>
                  </a:cubicBezTo>
                  <a:lnTo>
                    <a:pt x="3108" y="2321"/>
                  </a:lnTo>
                  <a:cubicBezTo>
                    <a:pt x="3080" y="2305"/>
                    <a:pt x="3048" y="2299"/>
                    <a:pt x="3013" y="2299"/>
                  </a:cubicBezTo>
                  <a:cubicBezTo>
                    <a:pt x="2883" y="2299"/>
                    <a:pt x="2719" y="2391"/>
                    <a:pt x="2644" y="2475"/>
                  </a:cubicBezTo>
                  <a:cubicBezTo>
                    <a:pt x="2632" y="2475"/>
                    <a:pt x="2549" y="2582"/>
                    <a:pt x="2525" y="2618"/>
                  </a:cubicBezTo>
                  <a:cubicBezTo>
                    <a:pt x="2537" y="2511"/>
                    <a:pt x="2549" y="2404"/>
                    <a:pt x="2560" y="2309"/>
                  </a:cubicBezTo>
                  <a:cubicBezTo>
                    <a:pt x="2584" y="2178"/>
                    <a:pt x="2608" y="2047"/>
                    <a:pt x="2644" y="1916"/>
                  </a:cubicBezTo>
                  <a:cubicBezTo>
                    <a:pt x="2763" y="1963"/>
                    <a:pt x="2894" y="1987"/>
                    <a:pt x="3013" y="1999"/>
                  </a:cubicBezTo>
                  <a:cubicBezTo>
                    <a:pt x="3120" y="1999"/>
                    <a:pt x="3227" y="1951"/>
                    <a:pt x="3299" y="1868"/>
                  </a:cubicBezTo>
                  <a:cubicBezTo>
                    <a:pt x="3358" y="1785"/>
                    <a:pt x="3334" y="1666"/>
                    <a:pt x="3251" y="1618"/>
                  </a:cubicBezTo>
                  <a:cubicBezTo>
                    <a:pt x="3251" y="1606"/>
                    <a:pt x="3251" y="1606"/>
                    <a:pt x="3239" y="1606"/>
                  </a:cubicBezTo>
                  <a:cubicBezTo>
                    <a:pt x="3213" y="1592"/>
                    <a:pt x="3182" y="1586"/>
                    <a:pt x="3150" y="1586"/>
                  </a:cubicBezTo>
                  <a:cubicBezTo>
                    <a:pt x="3019" y="1586"/>
                    <a:pt x="2851" y="1685"/>
                    <a:pt x="2775" y="1761"/>
                  </a:cubicBezTo>
                  <a:cubicBezTo>
                    <a:pt x="2763" y="1761"/>
                    <a:pt x="2668" y="1880"/>
                    <a:pt x="2656" y="1904"/>
                  </a:cubicBezTo>
                  <a:cubicBezTo>
                    <a:pt x="2656" y="1904"/>
                    <a:pt x="2656" y="1892"/>
                    <a:pt x="2656" y="1880"/>
                  </a:cubicBezTo>
                  <a:cubicBezTo>
                    <a:pt x="2703" y="1749"/>
                    <a:pt x="2751" y="1630"/>
                    <a:pt x="2810" y="1511"/>
                  </a:cubicBezTo>
                  <a:cubicBezTo>
                    <a:pt x="2846" y="1439"/>
                    <a:pt x="2882" y="1380"/>
                    <a:pt x="2918" y="1320"/>
                  </a:cubicBezTo>
                  <a:cubicBezTo>
                    <a:pt x="3025" y="1368"/>
                    <a:pt x="3144" y="1416"/>
                    <a:pt x="3263" y="1439"/>
                  </a:cubicBezTo>
                  <a:cubicBezTo>
                    <a:pt x="3276" y="1441"/>
                    <a:pt x="3290" y="1442"/>
                    <a:pt x="3304" y="1442"/>
                  </a:cubicBezTo>
                  <a:cubicBezTo>
                    <a:pt x="3399" y="1442"/>
                    <a:pt x="3498" y="1405"/>
                    <a:pt x="3561" y="1332"/>
                  </a:cubicBezTo>
                  <a:cubicBezTo>
                    <a:pt x="3632" y="1261"/>
                    <a:pt x="3620" y="1142"/>
                    <a:pt x="3549" y="1082"/>
                  </a:cubicBezTo>
                  <a:cubicBezTo>
                    <a:pt x="3549" y="1070"/>
                    <a:pt x="3537" y="1070"/>
                    <a:pt x="3537" y="1070"/>
                  </a:cubicBezTo>
                  <a:cubicBezTo>
                    <a:pt x="3501" y="1048"/>
                    <a:pt x="3456" y="1038"/>
                    <a:pt x="3408" y="1038"/>
                  </a:cubicBezTo>
                  <a:cubicBezTo>
                    <a:pt x="3280" y="1038"/>
                    <a:pt x="3126" y="1105"/>
                    <a:pt x="3049" y="1166"/>
                  </a:cubicBezTo>
                  <a:lnTo>
                    <a:pt x="2953" y="1273"/>
                  </a:lnTo>
                  <a:lnTo>
                    <a:pt x="3001" y="1189"/>
                  </a:lnTo>
                  <a:cubicBezTo>
                    <a:pt x="3057" y="1100"/>
                    <a:pt x="3124" y="1021"/>
                    <a:pt x="3171" y="952"/>
                  </a:cubicBezTo>
                  <a:lnTo>
                    <a:pt x="3171" y="952"/>
                  </a:lnTo>
                  <a:cubicBezTo>
                    <a:pt x="3116" y="1018"/>
                    <a:pt x="3054" y="1093"/>
                    <a:pt x="3001" y="1178"/>
                  </a:cubicBezTo>
                  <a:cubicBezTo>
                    <a:pt x="2930" y="1285"/>
                    <a:pt x="2858" y="1380"/>
                    <a:pt x="2799" y="1487"/>
                  </a:cubicBezTo>
                  <a:cubicBezTo>
                    <a:pt x="2739" y="1618"/>
                    <a:pt x="2680" y="1737"/>
                    <a:pt x="2632" y="1868"/>
                  </a:cubicBezTo>
                  <a:lnTo>
                    <a:pt x="2632" y="1689"/>
                  </a:lnTo>
                  <a:cubicBezTo>
                    <a:pt x="2620" y="1559"/>
                    <a:pt x="2501" y="1308"/>
                    <a:pt x="2358" y="1285"/>
                  </a:cubicBezTo>
                  <a:cubicBezTo>
                    <a:pt x="2346" y="1282"/>
                    <a:pt x="2333" y="1280"/>
                    <a:pt x="2321" y="1280"/>
                  </a:cubicBezTo>
                  <a:cubicBezTo>
                    <a:pt x="2239" y="1280"/>
                    <a:pt x="2164" y="1345"/>
                    <a:pt x="2144" y="1428"/>
                  </a:cubicBezTo>
                  <a:cubicBezTo>
                    <a:pt x="2144" y="1428"/>
                    <a:pt x="2144" y="1439"/>
                    <a:pt x="2144" y="1451"/>
                  </a:cubicBezTo>
                  <a:cubicBezTo>
                    <a:pt x="2144" y="1559"/>
                    <a:pt x="2203" y="1666"/>
                    <a:pt x="2287" y="1725"/>
                  </a:cubicBezTo>
                  <a:cubicBezTo>
                    <a:pt x="2394" y="1797"/>
                    <a:pt x="2513" y="1844"/>
                    <a:pt x="2632" y="1880"/>
                  </a:cubicBezTo>
                  <a:cubicBezTo>
                    <a:pt x="2584" y="2023"/>
                    <a:pt x="2549" y="2154"/>
                    <a:pt x="2525" y="2297"/>
                  </a:cubicBezTo>
                  <a:cubicBezTo>
                    <a:pt x="2513" y="2380"/>
                    <a:pt x="2501" y="2463"/>
                    <a:pt x="2489" y="2547"/>
                  </a:cubicBezTo>
                  <a:lnTo>
                    <a:pt x="2489" y="2463"/>
                  </a:lnTo>
                  <a:cubicBezTo>
                    <a:pt x="2477" y="2332"/>
                    <a:pt x="2358" y="2082"/>
                    <a:pt x="2215" y="2059"/>
                  </a:cubicBezTo>
                  <a:cubicBezTo>
                    <a:pt x="2201" y="2055"/>
                    <a:pt x="2187" y="2054"/>
                    <a:pt x="2174" y="2054"/>
                  </a:cubicBezTo>
                  <a:cubicBezTo>
                    <a:pt x="2087" y="2054"/>
                    <a:pt x="2022" y="2119"/>
                    <a:pt x="2001" y="2201"/>
                  </a:cubicBezTo>
                  <a:cubicBezTo>
                    <a:pt x="2001" y="2213"/>
                    <a:pt x="2001" y="2225"/>
                    <a:pt x="2001" y="2225"/>
                  </a:cubicBezTo>
                  <a:cubicBezTo>
                    <a:pt x="2001" y="2332"/>
                    <a:pt x="2060" y="2440"/>
                    <a:pt x="2144" y="2499"/>
                  </a:cubicBezTo>
                  <a:cubicBezTo>
                    <a:pt x="2251" y="2571"/>
                    <a:pt x="2358" y="2618"/>
                    <a:pt x="2477" y="2654"/>
                  </a:cubicBezTo>
                  <a:lnTo>
                    <a:pt x="2465" y="2749"/>
                  </a:lnTo>
                  <a:cubicBezTo>
                    <a:pt x="2441" y="2904"/>
                    <a:pt x="2429" y="3059"/>
                    <a:pt x="2406" y="3202"/>
                  </a:cubicBezTo>
                  <a:cubicBezTo>
                    <a:pt x="2406" y="3261"/>
                    <a:pt x="2394" y="3309"/>
                    <a:pt x="2382" y="3356"/>
                  </a:cubicBezTo>
                  <a:lnTo>
                    <a:pt x="2382" y="3297"/>
                  </a:lnTo>
                  <a:cubicBezTo>
                    <a:pt x="2370" y="3154"/>
                    <a:pt x="2251" y="2904"/>
                    <a:pt x="2108" y="2880"/>
                  </a:cubicBezTo>
                  <a:cubicBezTo>
                    <a:pt x="2100" y="2879"/>
                    <a:pt x="2092" y="2879"/>
                    <a:pt x="2084" y="2879"/>
                  </a:cubicBezTo>
                  <a:cubicBezTo>
                    <a:pt x="1997" y="2879"/>
                    <a:pt x="1916" y="2936"/>
                    <a:pt x="1906" y="3023"/>
                  </a:cubicBezTo>
                  <a:cubicBezTo>
                    <a:pt x="1906" y="3035"/>
                    <a:pt x="1894" y="3047"/>
                    <a:pt x="1894" y="3047"/>
                  </a:cubicBezTo>
                  <a:cubicBezTo>
                    <a:pt x="1906" y="3154"/>
                    <a:pt x="1953" y="3261"/>
                    <a:pt x="2037" y="3333"/>
                  </a:cubicBezTo>
                  <a:cubicBezTo>
                    <a:pt x="2144" y="3392"/>
                    <a:pt x="2251" y="3440"/>
                    <a:pt x="2358" y="3475"/>
                  </a:cubicBezTo>
                  <a:cubicBezTo>
                    <a:pt x="2346" y="3535"/>
                    <a:pt x="2334" y="3583"/>
                    <a:pt x="2322" y="3630"/>
                  </a:cubicBezTo>
                  <a:cubicBezTo>
                    <a:pt x="2322" y="3666"/>
                    <a:pt x="2310" y="3702"/>
                    <a:pt x="2299" y="3737"/>
                  </a:cubicBezTo>
                  <a:cubicBezTo>
                    <a:pt x="2287" y="3773"/>
                    <a:pt x="2275" y="3809"/>
                    <a:pt x="2263" y="3845"/>
                  </a:cubicBezTo>
                  <a:cubicBezTo>
                    <a:pt x="2239" y="3904"/>
                    <a:pt x="2215" y="3964"/>
                    <a:pt x="2191" y="4023"/>
                  </a:cubicBezTo>
                  <a:cubicBezTo>
                    <a:pt x="2179" y="4071"/>
                    <a:pt x="2168" y="4106"/>
                    <a:pt x="2144" y="4154"/>
                  </a:cubicBezTo>
                  <a:cubicBezTo>
                    <a:pt x="2156" y="4095"/>
                    <a:pt x="2168" y="3999"/>
                    <a:pt x="2168" y="3987"/>
                  </a:cubicBezTo>
                  <a:cubicBezTo>
                    <a:pt x="2168" y="3868"/>
                    <a:pt x="2132" y="3749"/>
                    <a:pt x="2072" y="3654"/>
                  </a:cubicBezTo>
                  <a:lnTo>
                    <a:pt x="2072" y="3606"/>
                  </a:lnTo>
                  <a:cubicBezTo>
                    <a:pt x="2061" y="3518"/>
                    <a:pt x="1989" y="3450"/>
                    <a:pt x="1903" y="3450"/>
                  </a:cubicBezTo>
                  <a:cubicBezTo>
                    <a:pt x="1896" y="3450"/>
                    <a:pt x="1889" y="3451"/>
                    <a:pt x="1882" y="3452"/>
                  </a:cubicBezTo>
                  <a:cubicBezTo>
                    <a:pt x="1870" y="3452"/>
                    <a:pt x="1870" y="3452"/>
                    <a:pt x="1858" y="3464"/>
                  </a:cubicBezTo>
                  <a:cubicBezTo>
                    <a:pt x="1715" y="3499"/>
                    <a:pt x="1620" y="3749"/>
                    <a:pt x="1608" y="3892"/>
                  </a:cubicBezTo>
                  <a:cubicBezTo>
                    <a:pt x="1608" y="3892"/>
                    <a:pt x="1608" y="3987"/>
                    <a:pt x="1620" y="4035"/>
                  </a:cubicBezTo>
                  <a:cubicBezTo>
                    <a:pt x="1608" y="4011"/>
                    <a:pt x="1608" y="3975"/>
                    <a:pt x="1596" y="3940"/>
                  </a:cubicBezTo>
                  <a:cubicBezTo>
                    <a:pt x="1584" y="3880"/>
                    <a:pt x="1560" y="3809"/>
                    <a:pt x="1548" y="3749"/>
                  </a:cubicBezTo>
                  <a:cubicBezTo>
                    <a:pt x="1537" y="3714"/>
                    <a:pt x="1525" y="3678"/>
                    <a:pt x="1513" y="3642"/>
                  </a:cubicBezTo>
                  <a:cubicBezTo>
                    <a:pt x="1513" y="3606"/>
                    <a:pt x="1489" y="3571"/>
                    <a:pt x="1477" y="3535"/>
                  </a:cubicBezTo>
                  <a:cubicBezTo>
                    <a:pt x="1453" y="3464"/>
                    <a:pt x="1417" y="3380"/>
                    <a:pt x="1382" y="3297"/>
                  </a:cubicBezTo>
                  <a:cubicBezTo>
                    <a:pt x="1501" y="3273"/>
                    <a:pt x="1620" y="3237"/>
                    <a:pt x="1727" y="3178"/>
                  </a:cubicBezTo>
                  <a:cubicBezTo>
                    <a:pt x="1810" y="3118"/>
                    <a:pt x="1870" y="3011"/>
                    <a:pt x="1894" y="2904"/>
                  </a:cubicBezTo>
                  <a:cubicBezTo>
                    <a:pt x="1894" y="2809"/>
                    <a:pt x="1810" y="2725"/>
                    <a:pt x="1715" y="2725"/>
                  </a:cubicBezTo>
                  <a:lnTo>
                    <a:pt x="1691" y="2725"/>
                  </a:lnTo>
                  <a:cubicBezTo>
                    <a:pt x="1548" y="2737"/>
                    <a:pt x="1417" y="2975"/>
                    <a:pt x="1382" y="3106"/>
                  </a:cubicBezTo>
                  <a:cubicBezTo>
                    <a:pt x="1382" y="3118"/>
                    <a:pt x="1370" y="3213"/>
                    <a:pt x="1370" y="3273"/>
                  </a:cubicBezTo>
                  <a:cubicBezTo>
                    <a:pt x="1346" y="3225"/>
                    <a:pt x="1322" y="3178"/>
                    <a:pt x="1298" y="3130"/>
                  </a:cubicBezTo>
                  <a:cubicBezTo>
                    <a:pt x="1239" y="2999"/>
                    <a:pt x="1156" y="2856"/>
                    <a:pt x="1096" y="2725"/>
                  </a:cubicBezTo>
                  <a:lnTo>
                    <a:pt x="1025" y="2594"/>
                  </a:lnTo>
                  <a:cubicBezTo>
                    <a:pt x="977" y="2499"/>
                    <a:pt x="929" y="2416"/>
                    <a:pt x="882" y="2321"/>
                  </a:cubicBezTo>
                  <a:cubicBezTo>
                    <a:pt x="822" y="2190"/>
                    <a:pt x="775" y="2070"/>
                    <a:pt x="739" y="1940"/>
                  </a:cubicBezTo>
                  <a:cubicBezTo>
                    <a:pt x="727" y="1928"/>
                    <a:pt x="727" y="1916"/>
                    <a:pt x="727" y="1916"/>
                  </a:cubicBezTo>
                  <a:cubicBezTo>
                    <a:pt x="691" y="1785"/>
                    <a:pt x="667" y="1642"/>
                    <a:pt x="644" y="1511"/>
                  </a:cubicBezTo>
                  <a:cubicBezTo>
                    <a:pt x="644" y="1428"/>
                    <a:pt x="632" y="1356"/>
                    <a:pt x="632" y="1285"/>
                  </a:cubicBezTo>
                  <a:cubicBezTo>
                    <a:pt x="751" y="1285"/>
                    <a:pt x="882" y="1249"/>
                    <a:pt x="989" y="1201"/>
                  </a:cubicBezTo>
                  <a:cubicBezTo>
                    <a:pt x="1084" y="1154"/>
                    <a:pt x="1156" y="1058"/>
                    <a:pt x="1179" y="951"/>
                  </a:cubicBezTo>
                  <a:cubicBezTo>
                    <a:pt x="1203" y="856"/>
                    <a:pt x="1132" y="761"/>
                    <a:pt x="1036" y="749"/>
                  </a:cubicBezTo>
                  <a:lnTo>
                    <a:pt x="1013" y="749"/>
                  </a:lnTo>
                  <a:cubicBezTo>
                    <a:pt x="858" y="749"/>
                    <a:pt x="703" y="963"/>
                    <a:pt x="655" y="1094"/>
                  </a:cubicBezTo>
                  <a:cubicBezTo>
                    <a:pt x="655" y="1106"/>
                    <a:pt x="644" y="1178"/>
                    <a:pt x="632" y="1237"/>
                  </a:cubicBezTo>
                  <a:lnTo>
                    <a:pt x="632" y="1142"/>
                  </a:lnTo>
                  <a:cubicBezTo>
                    <a:pt x="632" y="1023"/>
                    <a:pt x="644" y="916"/>
                    <a:pt x="644" y="820"/>
                  </a:cubicBezTo>
                  <a:cubicBezTo>
                    <a:pt x="644" y="773"/>
                    <a:pt x="655" y="725"/>
                    <a:pt x="667" y="677"/>
                  </a:cubicBezTo>
                  <a:cubicBezTo>
                    <a:pt x="763" y="618"/>
                    <a:pt x="858" y="535"/>
                    <a:pt x="929" y="439"/>
                  </a:cubicBezTo>
                  <a:cubicBezTo>
                    <a:pt x="1001" y="344"/>
                    <a:pt x="1025" y="237"/>
                    <a:pt x="989" y="130"/>
                  </a:cubicBezTo>
                  <a:cubicBezTo>
                    <a:pt x="960" y="54"/>
                    <a:pt x="894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5" name="Google Shape;2145;p55" hidden="0"/>
            <p:cNvSpPr/>
            <p:nvPr isPhoto="0" userDrawn="0"/>
          </p:nvSpPr>
          <p:spPr bwMode="auto">
            <a:xfrm>
              <a:off x="3492872" y="2286204"/>
              <a:ext cx="49692" cy="74702"/>
            </a:xfrm>
            <a:custGeom>
              <a:avLst/>
              <a:gdLst/>
              <a:ahLst/>
              <a:cxnLst/>
              <a:rect l="l" t="t" r="r" b="b"/>
              <a:pathLst>
                <a:path w="453" h="681" fill="norm" stroke="1" extrusionOk="0">
                  <a:moveTo>
                    <a:pt x="200" y="0"/>
                  </a:moveTo>
                  <a:cubicBezTo>
                    <a:pt x="129" y="0"/>
                    <a:pt x="63" y="38"/>
                    <a:pt x="36" y="109"/>
                  </a:cubicBezTo>
                  <a:cubicBezTo>
                    <a:pt x="36" y="109"/>
                    <a:pt x="24" y="121"/>
                    <a:pt x="24" y="121"/>
                  </a:cubicBezTo>
                  <a:cubicBezTo>
                    <a:pt x="1" y="228"/>
                    <a:pt x="24" y="347"/>
                    <a:pt x="96" y="431"/>
                  </a:cubicBezTo>
                  <a:cubicBezTo>
                    <a:pt x="167" y="526"/>
                    <a:pt x="274" y="609"/>
                    <a:pt x="382" y="681"/>
                  </a:cubicBezTo>
                  <a:cubicBezTo>
                    <a:pt x="382" y="681"/>
                    <a:pt x="429" y="502"/>
                    <a:pt x="429" y="490"/>
                  </a:cubicBezTo>
                  <a:cubicBezTo>
                    <a:pt x="453" y="359"/>
                    <a:pt x="405" y="85"/>
                    <a:pt x="274" y="14"/>
                  </a:cubicBezTo>
                  <a:cubicBezTo>
                    <a:pt x="250" y="5"/>
                    <a:pt x="225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6" name="Google Shape;2146;p55" hidden="0"/>
            <p:cNvSpPr/>
            <p:nvPr isPhoto="0" userDrawn="0"/>
          </p:nvSpPr>
          <p:spPr bwMode="auto">
            <a:xfrm>
              <a:off x="584278" y="2672993"/>
              <a:ext cx="1162438" cy="1720127"/>
            </a:xfrm>
            <a:custGeom>
              <a:avLst/>
              <a:gdLst/>
              <a:ahLst/>
              <a:cxnLst/>
              <a:rect l="l" t="t" r="r" b="b"/>
              <a:pathLst>
                <a:path w="10597" h="15681" fill="norm" stroke="1" extrusionOk="0">
                  <a:moveTo>
                    <a:pt x="4691" y="0"/>
                  </a:moveTo>
                  <a:lnTo>
                    <a:pt x="3858" y="2489"/>
                  </a:lnTo>
                  <a:lnTo>
                    <a:pt x="3036" y="8073"/>
                  </a:lnTo>
                  <a:lnTo>
                    <a:pt x="0" y="15621"/>
                  </a:lnTo>
                  <a:lnTo>
                    <a:pt x="953" y="15621"/>
                  </a:lnTo>
                  <a:lnTo>
                    <a:pt x="5370" y="8418"/>
                  </a:lnTo>
                  <a:lnTo>
                    <a:pt x="6727" y="3965"/>
                  </a:lnTo>
                  <a:lnTo>
                    <a:pt x="8632" y="8620"/>
                  </a:lnTo>
                  <a:lnTo>
                    <a:pt x="8966" y="15681"/>
                  </a:lnTo>
                  <a:lnTo>
                    <a:pt x="9978" y="15681"/>
                  </a:lnTo>
                  <a:lnTo>
                    <a:pt x="10597" y="8168"/>
                  </a:lnTo>
                  <a:lnTo>
                    <a:pt x="9359" y="2358"/>
                  </a:lnTo>
                  <a:lnTo>
                    <a:pt x="9097" y="1131"/>
                  </a:lnTo>
                  <a:lnTo>
                    <a:pt x="4691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7" name="Google Shape;2147;p55" hidden="0"/>
            <p:cNvSpPr/>
            <p:nvPr isPhoto="0" userDrawn="0"/>
          </p:nvSpPr>
          <p:spPr bwMode="auto">
            <a:xfrm>
              <a:off x="790617" y="1939894"/>
              <a:ext cx="1280031" cy="919354"/>
            </a:xfrm>
            <a:custGeom>
              <a:avLst/>
              <a:gdLst/>
              <a:ahLst/>
              <a:cxnLst/>
              <a:rect l="l" t="t" r="r" b="b"/>
              <a:pathLst>
                <a:path w="11669" h="8381" fill="norm" stroke="1" extrusionOk="0">
                  <a:moveTo>
                    <a:pt x="6914" y="1"/>
                  </a:moveTo>
                  <a:cubicBezTo>
                    <a:pt x="6442" y="1"/>
                    <a:pt x="5902" y="36"/>
                    <a:pt x="5382" y="147"/>
                  </a:cubicBezTo>
                  <a:cubicBezTo>
                    <a:pt x="3989" y="456"/>
                    <a:pt x="2132" y="1040"/>
                    <a:pt x="774" y="2004"/>
                  </a:cubicBezTo>
                  <a:cubicBezTo>
                    <a:pt x="501" y="2218"/>
                    <a:pt x="239" y="2445"/>
                    <a:pt x="1" y="2695"/>
                  </a:cubicBezTo>
                  <a:lnTo>
                    <a:pt x="1024" y="3457"/>
                  </a:lnTo>
                  <a:cubicBezTo>
                    <a:pt x="1024" y="3457"/>
                    <a:pt x="2668" y="3004"/>
                    <a:pt x="3203" y="3004"/>
                  </a:cubicBezTo>
                  <a:cubicBezTo>
                    <a:pt x="3525" y="2992"/>
                    <a:pt x="3834" y="2968"/>
                    <a:pt x="4144" y="2921"/>
                  </a:cubicBezTo>
                  <a:lnTo>
                    <a:pt x="4144" y="2921"/>
                  </a:lnTo>
                  <a:lnTo>
                    <a:pt x="2810" y="6683"/>
                  </a:lnTo>
                  <a:cubicBezTo>
                    <a:pt x="2810" y="6683"/>
                    <a:pt x="2739" y="7600"/>
                    <a:pt x="3727" y="7993"/>
                  </a:cubicBezTo>
                  <a:cubicBezTo>
                    <a:pt x="4280" y="8215"/>
                    <a:pt x="5099" y="8380"/>
                    <a:pt x="5838" y="8380"/>
                  </a:cubicBezTo>
                  <a:cubicBezTo>
                    <a:pt x="6405" y="8380"/>
                    <a:pt x="6924" y="8283"/>
                    <a:pt x="7240" y="8040"/>
                  </a:cubicBezTo>
                  <a:cubicBezTo>
                    <a:pt x="7632" y="7755"/>
                    <a:pt x="9454" y="3016"/>
                    <a:pt x="9454" y="3016"/>
                  </a:cubicBezTo>
                  <a:cubicBezTo>
                    <a:pt x="9454" y="3016"/>
                    <a:pt x="9990" y="5802"/>
                    <a:pt x="10157" y="6219"/>
                  </a:cubicBezTo>
                  <a:cubicBezTo>
                    <a:pt x="10276" y="6493"/>
                    <a:pt x="10442" y="6755"/>
                    <a:pt x="10645" y="6981"/>
                  </a:cubicBezTo>
                  <a:lnTo>
                    <a:pt x="11669" y="6219"/>
                  </a:lnTo>
                  <a:cubicBezTo>
                    <a:pt x="11669" y="6219"/>
                    <a:pt x="11109" y="3480"/>
                    <a:pt x="10895" y="2576"/>
                  </a:cubicBezTo>
                  <a:cubicBezTo>
                    <a:pt x="10692" y="1671"/>
                    <a:pt x="9895" y="242"/>
                    <a:pt x="8311" y="99"/>
                  </a:cubicBezTo>
                  <a:cubicBezTo>
                    <a:pt x="8311" y="99"/>
                    <a:pt x="7708" y="1"/>
                    <a:pt x="6914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8" name="Google Shape;2148;p55" hidden="0"/>
            <p:cNvSpPr/>
            <p:nvPr isPhoto="0" userDrawn="0"/>
          </p:nvSpPr>
          <p:spPr bwMode="auto">
            <a:xfrm>
              <a:off x="1246403" y="2236731"/>
              <a:ext cx="175183" cy="58906"/>
            </a:xfrm>
            <a:custGeom>
              <a:avLst/>
              <a:gdLst/>
              <a:ahLst/>
              <a:cxnLst/>
              <a:rect l="l" t="t" r="r" b="b"/>
              <a:pathLst>
                <a:path w="1597" h="537" fill="none" stroke="1" extrusionOk="0">
                  <a:moveTo>
                    <a:pt x="1596" y="0"/>
                  </a:moveTo>
                  <a:lnTo>
                    <a:pt x="1" y="215"/>
                  </a:lnTo>
                  <a:lnTo>
                    <a:pt x="1251" y="53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9" name="Google Shape;2149;p55" hidden="0"/>
            <p:cNvSpPr/>
            <p:nvPr isPhoto="0" userDrawn="0"/>
          </p:nvSpPr>
          <p:spPr bwMode="auto">
            <a:xfrm>
              <a:off x="1417530" y="1984650"/>
              <a:ext cx="61539" cy="206446"/>
            </a:xfrm>
            <a:custGeom>
              <a:avLst/>
              <a:gdLst/>
              <a:ahLst/>
              <a:cxnLst/>
              <a:rect l="l" t="t" r="r" b="b"/>
              <a:pathLst>
                <a:path w="561" h="1882" fill="none" stroke="1" extrusionOk="0">
                  <a:moveTo>
                    <a:pt x="1" y="1"/>
                  </a:moveTo>
                  <a:cubicBezTo>
                    <a:pt x="1" y="1"/>
                    <a:pt x="560" y="929"/>
                    <a:pt x="36" y="18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0" name="Google Shape;2150;p55" hidden="0"/>
            <p:cNvSpPr/>
            <p:nvPr isPhoto="0" userDrawn="0"/>
          </p:nvSpPr>
          <p:spPr bwMode="auto">
            <a:xfrm>
              <a:off x="1827684" y="2252418"/>
              <a:ext cx="117593" cy="18429"/>
            </a:xfrm>
            <a:custGeom>
              <a:avLst/>
              <a:gdLst/>
              <a:ahLst/>
              <a:cxnLst/>
              <a:rect l="l" t="t" r="r" b="b"/>
              <a:pathLst>
                <a:path w="1072" h="168" fill="none" stroke="1" extrusionOk="0">
                  <a:moveTo>
                    <a:pt x="0" y="167"/>
                  </a:moveTo>
                  <a:lnTo>
                    <a:pt x="107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1" name="Google Shape;2151;p55" hidden="0"/>
            <p:cNvSpPr/>
            <p:nvPr isPhoto="0" userDrawn="0"/>
          </p:nvSpPr>
          <p:spPr bwMode="auto">
            <a:xfrm>
              <a:off x="1832840" y="2279842"/>
              <a:ext cx="155548" cy="23584"/>
            </a:xfrm>
            <a:custGeom>
              <a:avLst/>
              <a:gdLst/>
              <a:ahLst/>
              <a:cxnLst/>
              <a:rect l="l" t="t" r="r" b="b"/>
              <a:pathLst>
                <a:path w="1418" h="215" fill="none" stroke="1" extrusionOk="0">
                  <a:moveTo>
                    <a:pt x="1" y="0"/>
                  </a:moveTo>
                  <a:lnTo>
                    <a:pt x="1418" y="21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2" name="Google Shape;2152;p55" hidden="0"/>
            <p:cNvSpPr/>
            <p:nvPr isPhoto="0" userDrawn="0"/>
          </p:nvSpPr>
          <p:spPr bwMode="auto">
            <a:xfrm>
              <a:off x="1567704" y="1920697"/>
              <a:ext cx="193392" cy="364516"/>
            </a:xfrm>
            <a:custGeom>
              <a:avLst/>
              <a:gdLst/>
              <a:ahLst/>
              <a:cxnLst/>
              <a:rect l="l" t="t" r="r" b="b"/>
              <a:pathLst>
                <a:path w="1763" h="3323" fill="norm" stroke="1" extrusionOk="0">
                  <a:moveTo>
                    <a:pt x="1120" y="0"/>
                  </a:moveTo>
                  <a:cubicBezTo>
                    <a:pt x="1120" y="0"/>
                    <a:pt x="370" y="226"/>
                    <a:pt x="179" y="465"/>
                  </a:cubicBezTo>
                  <a:cubicBezTo>
                    <a:pt x="1" y="691"/>
                    <a:pt x="1" y="2905"/>
                    <a:pt x="1" y="2905"/>
                  </a:cubicBezTo>
                  <a:lnTo>
                    <a:pt x="953" y="2703"/>
                  </a:lnTo>
                  <a:lnTo>
                    <a:pt x="1763" y="3322"/>
                  </a:lnTo>
                  <a:cubicBezTo>
                    <a:pt x="1763" y="3322"/>
                    <a:pt x="1715" y="2000"/>
                    <a:pt x="1584" y="1096"/>
                  </a:cubicBezTo>
                  <a:cubicBezTo>
                    <a:pt x="1441" y="179"/>
                    <a:pt x="1120" y="0"/>
                    <a:pt x="112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3" name="Google Shape;2153;p55" hidden="0"/>
            <p:cNvSpPr/>
            <p:nvPr isPhoto="0" userDrawn="0"/>
          </p:nvSpPr>
          <p:spPr bwMode="auto">
            <a:xfrm>
              <a:off x="1631767" y="1845007"/>
              <a:ext cx="152915" cy="370879"/>
            </a:xfrm>
            <a:custGeom>
              <a:avLst/>
              <a:gdLst/>
              <a:ahLst/>
              <a:cxnLst/>
              <a:rect l="l" t="t" r="r" b="b"/>
              <a:pathLst>
                <a:path w="1394" h="3381" fill="norm" stroke="1" extrusionOk="0">
                  <a:moveTo>
                    <a:pt x="1268" y="1"/>
                  </a:moveTo>
                  <a:cubicBezTo>
                    <a:pt x="1124" y="1"/>
                    <a:pt x="881" y="107"/>
                    <a:pt x="881" y="107"/>
                  </a:cubicBezTo>
                  <a:cubicBezTo>
                    <a:pt x="881" y="107"/>
                    <a:pt x="274" y="964"/>
                    <a:pt x="131" y="1143"/>
                  </a:cubicBezTo>
                  <a:cubicBezTo>
                    <a:pt x="0" y="1333"/>
                    <a:pt x="95" y="2333"/>
                    <a:pt x="155" y="2690"/>
                  </a:cubicBezTo>
                  <a:cubicBezTo>
                    <a:pt x="214" y="2929"/>
                    <a:pt x="274" y="3155"/>
                    <a:pt x="369" y="3381"/>
                  </a:cubicBezTo>
                  <a:lnTo>
                    <a:pt x="1322" y="2381"/>
                  </a:lnTo>
                  <a:cubicBezTo>
                    <a:pt x="1322" y="2381"/>
                    <a:pt x="953" y="1940"/>
                    <a:pt x="1012" y="1381"/>
                  </a:cubicBezTo>
                  <a:cubicBezTo>
                    <a:pt x="1084" y="821"/>
                    <a:pt x="1393" y="226"/>
                    <a:pt x="1369" y="59"/>
                  </a:cubicBezTo>
                  <a:cubicBezTo>
                    <a:pt x="1363" y="16"/>
                    <a:pt x="132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4" name="Google Shape;2154;p55" hidden="0"/>
            <p:cNvSpPr/>
            <p:nvPr isPhoto="0" userDrawn="0"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fill="norm" stroke="1" extrusionOk="0">
                  <a:moveTo>
                    <a:pt x="1394" y="1"/>
                  </a:moveTo>
                  <a:cubicBezTo>
                    <a:pt x="465" y="1"/>
                    <a:pt x="120" y="1061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25"/>
                    <a:pt x="1013" y="4684"/>
                    <a:pt x="1506" y="4684"/>
                  </a:cubicBezTo>
                  <a:cubicBezTo>
                    <a:pt x="1547" y="4684"/>
                    <a:pt x="1585" y="4679"/>
                    <a:pt x="1620" y="4668"/>
                  </a:cubicBezTo>
                  <a:cubicBezTo>
                    <a:pt x="2096" y="4537"/>
                    <a:pt x="2156" y="3668"/>
                    <a:pt x="2156" y="3668"/>
                  </a:cubicBezTo>
                  <a:cubicBezTo>
                    <a:pt x="2156" y="3668"/>
                    <a:pt x="2293" y="3729"/>
                    <a:pt x="2384" y="3729"/>
                  </a:cubicBezTo>
                  <a:cubicBezTo>
                    <a:pt x="2407" y="3729"/>
                    <a:pt x="2427" y="3725"/>
                    <a:pt x="2441" y="3716"/>
                  </a:cubicBezTo>
                  <a:cubicBezTo>
                    <a:pt x="2513" y="3668"/>
                    <a:pt x="2537" y="3096"/>
                    <a:pt x="2537" y="3096"/>
                  </a:cubicBezTo>
                  <a:cubicBezTo>
                    <a:pt x="2644" y="2977"/>
                    <a:pt x="2739" y="2846"/>
                    <a:pt x="2834" y="2715"/>
                  </a:cubicBezTo>
                  <a:cubicBezTo>
                    <a:pt x="2894" y="2620"/>
                    <a:pt x="2953" y="2525"/>
                    <a:pt x="3001" y="2418"/>
                  </a:cubicBezTo>
                  <a:cubicBezTo>
                    <a:pt x="3001" y="2418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5" name="Google Shape;2155;p55" hidden="0"/>
            <p:cNvSpPr/>
            <p:nvPr isPhoto="0" userDrawn="0"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fill="norm" stroke="1" extrusionOk="0">
                  <a:moveTo>
                    <a:pt x="0" y="1"/>
                  </a:moveTo>
                  <a:lnTo>
                    <a:pt x="560" y="263"/>
                  </a:lnTo>
                  <a:cubicBezTo>
                    <a:pt x="417" y="108"/>
                    <a:pt x="215" y="1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6" name="Google Shape;2156;p55" hidden="0"/>
            <p:cNvSpPr/>
            <p:nvPr isPhoto="0" userDrawn="0"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fill="none" stroke="1" extrusionOk="0">
                  <a:moveTo>
                    <a:pt x="560" y="263"/>
                  </a:moveTo>
                  <a:cubicBezTo>
                    <a:pt x="417" y="108"/>
                    <a:pt x="215" y="13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7" name="Google Shape;2157;p55" hidden="0"/>
            <p:cNvSpPr/>
            <p:nvPr isPhoto="0" userDrawn="0"/>
          </p:nvSpPr>
          <p:spPr bwMode="auto">
            <a:xfrm>
              <a:off x="1855108" y="1995071"/>
              <a:ext cx="37954" cy="16893"/>
            </a:xfrm>
            <a:custGeom>
              <a:avLst/>
              <a:gdLst/>
              <a:ahLst/>
              <a:cxnLst/>
              <a:rect l="l" t="t" r="r" b="b"/>
              <a:pathLst>
                <a:path w="346" h="154" fill="norm" stroke="1" extrusionOk="0">
                  <a:moveTo>
                    <a:pt x="345" y="1"/>
                  </a:moveTo>
                  <a:lnTo>
                    <a:pt x="0" y="72"/>
                  </a:lnTo>
                  <a:cubicBezTo>
                    <a:pt x="40" y="138"/>
                    <a:pt x="116" y="153"/>
                    <a:pt x="176" y="153"/>
                  </a:cubicBezTo>
                  <a:cubicBezTo>
                    <a:pt x="224" y="153"/>
                    <a:pt x="262" y="144"/>
                    <a:pt x="262" y="144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8" name="Google Shape;2158;p55" hidden="0"/>
            <p:cNvSpPr/>
            <p:nvPr isPhoto="0" userDrawn="0"/>
          </p:nvSpPr>
          <p:spPr bwMode="auto">
            <a:xfrm>
              <a:off x="1855108" y="1995071"/>
              <a:ext cx="37954" cy="21061"/>
            </a:xfrm>
            <a:custGeom>
              <a:avLst/>
              <a:gdLst/>
              <a:ahLst/>
              <a:cxnLst/>
              <a:rect l="l" t="t" r="r" b="b"/>
              <a:pathLst>
                <a:path w="346" h="192" fill="none" stroke="1" extrusionOk="0">
                  <a:moveTo>
                    <a:pt x="345" y="1"/>
                  </a:moveTo>
                  <a:lnTo>
                    <a:pt x="262" y="144"/>
                  </a:lnTo>
                  <a:cubicBezTo>
                    <a:pt x="262" y="144"/>
                    <a:pt x="72" y="191"/>
                    <a:pt x="0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9" name="Google Shape;2159;p55" hidden="0"/>
            <p:cNvSpPr/>
            <p:nvPr isPhoto="0" userDrawn="0"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fill="norm" stroke="1" extrusionOk="0">
                  <a:moveTo>
                    <a:pt x="1808" y="3967"/>
                  </a:moveTo>
                  <a:cubicBezTo>
                    <a:pt x="2025" y="3967"/>
                    <a:pt x="2025" y="4061"/>
                    <a:pt x="2025" y="4061"/>
                  </a:cubicBezTo>
                  <a:cubicBezTo>
                    <a:pt x="1945" y="4242"/>
                    <a:pt x="1892" y="4291"/>
                    <a:pt x="1836" y="4291"/>
                  </a:cubicBezTo>
                  <a:cubicBezTo>
                    <a:pt x="1800" y="4291"/>
                    <a:pt x="1762" y="4270"/>
                    <a:pt x="1715" y="4251"/>
                  </a:cubicBezTo>
                  <a:cubicBezTo>
                    <a:pt x="1596" y="4204"/>
                    <a:pt x="1322" y="4025"/>
                    <a:pt x="1668" y="3978"/>
                  </a:cubicBezTo>
                  <a:cubicBezTo>
                    <a:pt x="1722" y="3970"/>
                    <a:pt x="1769" y="3967"/>
                    <a:pt x="1808" y="3967"/>
                  </a:cubicBezTo>
                  <a:close/>
                  <a:moveTo>
                    <a:pt x="1394" y="1"/>
                  </a:moveTo>
                  <a:cubicBezTo>
                    <a:pt x="465" y="1"/>
                    <a:pt x="120" y="1072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14"/>
                    <a:pt x="1015" y="4684"/>
                    <a:pt x="1508" y="4684"/>
                  </a:cubicBezTo>
                  <a:cubicBezTo>
                    <a:pt x="1548" y="4684"/>
                    <a:pt x="1585" y="4679"/>
                    <a:pt x="1620" y="4668"/>
                  </a:cubicBezTo>
                  <a:cubicBezTo>
                    <a:pt x="1989" y="4561"/>
                    <a:pt x="2108" y="4001"/>
                    <a:pt x="2144" y="3775"/>
                  </a:cubicBezTo>
                  <a:cubicBezTo>
                    <a:pt x="2041" y="3665"/>
                    <a:pt x="1923" y="3625"/>
                    <a:pt x="1801" y="3625"/>
                  </a:cubicBezTo>
                  <a:cubicBezTo>
                    <a:pt x="1529" y="3625"/>
                    <a:pt x="1238" y="3825"/>
                    <a:pt x="1048" y="3882"/>
                  </a:cubicBezTo>
                  <a:cubicBezTo>
                    <a:pt x="1021" y="3890"/>
                    <a:pt x="994" y="3893"/>
                    <a:pt x="966" y="3893"/>
                  </a:cubicBezTo>
                  <a:cubicBezTo>
                    <a:pt x="688" y="3893"/>
                    <a:pt x="441" y="3529"/>
                    <a:pt x="441" y="3323"/>
                  </a:cubicBezTo>
                  <a:cubicBezTo>
                    <a:pt x="441" y="3085"/>
                    <a:pt x="739" y="2454"/>
                    <a:pt x="810" y="2346"/>
                  </a:cubicBezTo>
                  <a:cubicBezTo>
                    <a:pt x="839" y="2298"/>
                    <a:pt x="917" y="2285"/>
                    <a:pt x="1014" y="2285"/>
                  </a:cubicBezTo>
                  <a:cubicBezTo>
                    <a:pt x="1127" y="2285"/>
                    <a:pt x="1266" y="2303"/>
                    <a:pt x="1382" y="2303"/>
                  </a:cubicBezTo>
                  <a:cubicBezTo>
                    <a:pt x="1411" y="2303"/>
                    <a:pt x="1439" y="2302"/>
                    <a:pt x="1465" y="2299"/>
                  </a:cubicBezTo>
                  <a:cubicBezTo>
                    <a:pt x="1668" y="2275"/>
                    <a:pt x="1370" y="1918"/>
                    <a:pt x="1418" y="1715"/>
                  </a:cubicBezTo>
                  <a:cubicBezTo>
                    <a:pt x="1424" y="1688"/>
                    <a:pt x="1440" y="1676"/>
                    <a:pt x="1465" y="1676"/>
                  </a:cubicBezTo>
                  <a:cubicBezTo>
                    <a:pt x="1634" y="1676"/>
                    <a:pt x="2192" y="2247"/>
                    <a:pt x="2441" y="2382"/>
                  </a:cubicBezTo>
                  <a:cubicBezTo>
                    <a:pt x="2533" y="2434"/>
                    <a:pt x="2639" y="2462"/>
                    <a:pt x="2746" y="2462"/>
                  </a:cubicBezTo>
                  <a:cubicBezTo>
                    <a:pt x="2833" y="2462"/>
                    <a:pt x="2921" y="2443"/>
                    <a:pt x="3001" y="2406"/>
                  </a:cubicBezTo>
                  <a:cubicBezTo>
                    <a:pt x="3001" y="2406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0" name="Google Shape;2160;p55" hidden="0"/>
            <p:cNvSpPr/>
            <p:nvPr isPhoto="0" userDrawn="0"/>
          </p:nvSpPr>
          <p:spPr bwMode="auto">
            <a:xfrm>
              <a:off x="1680033" y="1866727"/>
              <a:ext cx="64171" cy="92034"/>
            </a:xfrm>
            <a:custGeom>
              <a:avLst/>
              <a:gdLst/>
              <a:ahLst/>
              <a:cxnLst/>
              <a:rect l="l" t="t" r="r" b="b"/>
              <a:pathLst>
                <a:path w="585" h="839" fill="norm" stroke="1" extrusionOk="0">
                  <a:moveTo>
                    <a:pt x="255" y="0"/>
                  </a:moveTo>
                  <a:cubicBezTo>
                    <a:pt x="22" y="0"/>
                    <a:pt x="1" y="364"/>
                    <a:pt x="1" y="611"/>
                  </a:cubicBezTo>
                  <a:cubicBezTo>
                    <a:pt x="1" y="785"/>
                    <a:pt x="145" y="838"/>
                    <a:pt x="281" y="838"/>
                  </a:cubicBezTo>
                  <a:cubicBezTo>
                    <a:pt x="340" y="838"/>
                    <a:pt x="398" y="828"/>
                    <a:pt x="441" y="814"/>
                  </a:cubicBezTo>
                  <a:lnTo>
                    <a:pt x="513" y="516"/>
                  </a:lnTo>
                  <a:cubicBezTo>
                    <a:pt x="513" y="516"/>
                    <a:pt x="584" y="52"/>
                    <a:pt x="298" y="4"/>
                  </a:cubicBezTo>
                  <a:cubicBezTo>
                    <a:pt x="283" y="1"/>
                    <a:pt x="268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1" name="Google Shape;2161;p55" hidden="0"/>
            <p:cNvSpPr/>
            <p:nvPr isPhoto="0" userDrawn="0"/>
          </p:nvSpPr>
          <p:spPr bwMode="auto">
            <a:xfrm>
              <a:off x="1680033" y="1861900"/>
              <a:ext cx="64171" cy="99384"/>
            </a:xfrm>
            <a:custGeom>
              <a:avLst/>
              <a:gdLst/>
              <a:ahLst/>
              <a:cxnLst/>
              <a:rect l="l" t="t" r="r" b="b"/>
              <a:pathLst>
                <a:path w="585" h="906" fill="none" stroke="1" extrusionOk="0">
                  <a:moveTo>
                    <a:pt x="513" y="560"/>
                  </a:moveTo>
                  <a:cubicBezTo>
                    <a:pt x="513" y="560"/>
                    <a:pt x="584" y="96"/>
                    <a:pt x="298" y="48"/>
                  </a:cubicBezTo>
                  <a:cubicBezTo>
                    <a:pt x="24" y="0"/>
                    <a:pt x="1" y="393"/>
                    <a:pt x="1" y="655"/>
                  </a:cubicBezTo>
                  <a:cubicBezTo>
                    <a:pt x="1" y="905"/>
                    <a:pt x="298" y="905"/>
                    <a:pt x="441" y="8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2" name="Google Shape;2162;p55" hidden="0"/>
            <p:cNvSpPr/>
            <p:nvPr isPhoto="0" userDrawn="0"/>
          </p:nvSpPr>
          <p:spPr bwMode="auto">
            <a:xfrm>
              <a:off x="1700985" y="1780944"/>
              <a:ext cx="15796" cy="14480"/>
            </a:xfrm>
            <a:custGeom>
              <a:avLst/>
              <a:gdLst/>
              <a:ahLst/>
              <a:cxnLst/>
              <a:rect l="l" t="t" r="r" b="b"/>
              <a:pathLst>
                <a:path w="144" h="132" fill="none" stroke="1" extrusionOk="0">
                  <a:moveTo>
                    <a:pt x="143" y="0"/>
                  </a:moveTo>
                  <a:cubicBezTo>
                    <a:pt x="84" y="36"/>
                    <a:pt x="36" y="72"/>
                    <a:pt x="0" y="131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3" name="Google Shape;2163;p55" hidden="0"/>
            <p:cNvSpPr/>
            <p:nvPr isPhoto="0" userDrawn="0"/>
          </p:nvSpPr>
          <p:spPr bwMode="auto">
            <a:xfrm>
              <a:off x="1740146" y="1766574"/>
              <a:ext cx="181655" cy="109805"/>
            </a:xfrm>
            <a:custGeom>
              <a:avLst/>
              <a:gdLst/>
              <a:ahLst/>
              <a:cxnLst/>
              <a:rect l="l" t="t" r="r" b="b"/>
              <a:pathLst>
                <a:path w="1656" h="1001" fill="none" stroke="1" extrusionOk="0">
                  <a:moveTo>
                    <a:pt x="1655" y="1000"/>
                  </a:moveTo>
                  <a:cubicBezTo>
                    <a:pt x="1310" y="857"/>
                    <a:pt x="1000" y="631"/>
                    <a:pt x="762" y="346"/>
                  </a:cubicBezTo>
                  <a:cubicBezTo>
                    <a:pt x="512" y="60"/>
                    <a:pt x="227" y="0"/>
                    <a:pt x="0" y="3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4" name="Google Shape;2164;p55" hidden="0"/>
            <p:cNvSpPr/>
            <p:nvPr isPhoto="0" userDrawn="0"/>
          </p:nvSpPr>
          <p:spPr bwMode="auto">
            <a:xfrm>
              <a:off x="1698352" y="1812208"/>
              <a:ext cx="118909" cy="78542"/>
            </a:xfrm>
            <a:custGeom>
              <a:avLst/>
              <a:gdLst/>
              <a:ahLst/>
              <a:cxnLst/>
              <a:rect l="l" t="t" r="r" b="b"/>
              <a:pathLst>
                <a:path w="1084" h="716" fill="none" stroke="1" extrusionOk="0">
                  <a:moveTo>
                    <a:pt x="1084" y="715"/>
                  </a:moveTo>
                  <a:cubicBezTo>
                    <a:pt x="1084" y="715"/>
                    <a:pt x="881" y="1"/>
                    <a:pt x="0" y="227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5" name="Google Shape;2165;p55" hidden="0"/>
            <p:cNvSpPr/>
            <p:nvPr isPhoto="0" userDrawn="0"/>
          </p:nvSpPr>
          <p:spPr bwMode="auto">
            <a:xfrm>
              <a:off x="742241" y="2203164"/>
              <a:ext cx="235295" cy="173428"/>
            </a:xfrm>
            <a:custGeom>
              <a:avLst/>
              <a:gdLst/>
              <a:ahLst/>
              <a:cxnLst/>
              <a:rect l="l" t="t" r="r" b="b"/>
              <a:pathLst>
                <a:path w="2145" h="1581" fill="norm" stroke="1" extrusionOk="0">
                  <a:moveTo>
                    <a:pt x="931" y="1"/>
                  </a:moveTo>
                  <a:cubicBezTo>
                    <a:pt x="673" y="1"/>
                    <a:pt x="537" y="104"/>
                    <a:pt x="537" y="104"/>
                  </a:cubicBezTo>
                  <a:cubicBezTo>
                    <a:pt x="299" y="140"/>
                    <a:pt x="1" y="1319"/>
                    <a:pt x="251" y="1449"/>
                  </a:cubicBezTo>
                  <a:cubicBezTo>
                    <a:pt x="251" y="1449"/>
                    <a:pt x="492" y="1070"/>
                    <a:pt x="818" y="1070"/>
                  </a:cubicBezTo>
                  <a:cubicBezTo>
                    <a:pt x="862" y="1070"/>
                    <a:pt x="907" y="1077"/>
                    <a:pt x="953" y="1092"/>
                  </a:cubicBezTo>
                  <a:cubicBezTo>
                    <a:pt x="1239" y="1211"/>
                    <a:pt x="1501" y="1378"/>
                    <a:pt x="1727" y="1580"/>
                  </a:cubicBezTo>
                  <a:lnTo>
                    <a:pt x="2073" y="1033"/>
                  </a:lnTo>
                  <a:cubicBezTo>
                    <a:pt x="2073" y="1033"/>
                    <a:pt x="2144" y="449"/>
                    <a:pt x="1513" y="152"/>
                  </a:cubicBezTo>
                  <a:cubicBezTo>
                    <a:pt x="1279" y="37"/>
                    <a:pt x="1084" y="1"/>
                    <a:pt x="93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6" name="Google Shape;2166;p55" hidden="0"/>
            <p:cNvSpPr/>
            <p:nvPr isPhoto="0" userDrawn="0"/>
          </p:nvSpPr>
          <p:spPr bwMode="auto">
            <a:xfrm>
              <a:off x="1915112" y="2571084"/>
              <a:ext cx="201290" cy="190760"/>
            </a:xfrm>
            <a:custGeom>
              <a:avLst/>
              <a:gdLst/>
              <a:ahLst/>
              <a:cxnLst/>
              <a:rect l="l" t="t" r="r" b="b"/>
              <a:pathLst>
                <a:path w="1835" h="1739" fill="norm" stroke="1" extrusionOk="0">
                  <a:moveTo>
                    <a:pt x="1513" y="0"/>
                  </a:moveTo>
                  <a:cubicBezTo>
                    <a:pt x="1144" y="96"/>
                    <a:pt x="799" y="251"/>
                    <a:pt x="489" y="465"/>
                  </a:cubicBezTo>
                  <a:cubicBezTo>
                    <a:pt x="239" y="632"/>
                    <a:pt x="72" y="870"/>
                    <a:pt x="1" y="1155"/>
                  </a:cubicBezTo>
                  <a:cubicBezTo>
                    <a:pt x="1" y="1155"/>
                    <a:pt x="537" y="1739"/>
                    <a:pt x="644" y="1739"/>
                  </a:cubicBezTo>
                  <a:cubicBezTo>
                    <a:pt x="763" y="1739"/>
                    <a:pt x="1644" y="762"/>
                    <a:pt x="1739" y="667"/>
                  </a:cubicBezTo>
                  <a:cubicBezTo>
                    <a:pt x="1834" y="584"/>
                    <a:pt x="1513" y="0"/>
                    <a:pt x="151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7" name="Google Shape;2167;p55" hidden="0"/>
            <p:cNvSpPr/>
            <p:nvPr isPhoto="0" userDrawn="0"/>
          </p:nvSpPr>
          <p:spPr bwMode="auto">
            <a:xfrm>
              <a:off x="2429697" y="2828651"/>
              <a:ext cx="99384" cy="77225"/>
            </a:xfrm>
            <a:custGeom>
              <a:avLst/>
              <a:gdLst/>
              <a:ahLst/>
              <a:cxnLst/>
              <a:rect l="l" t="t" r="r" b="b"/>
              <a:pathLst>
                <a:path w="906" h="704" fill="norm" stroke="1" extrusionOk="0">
                  <a:moveTo>
                    <a:pt x="357" y="1"/>
                  </a:moveTo>
                  <a:cubicBezTo>
                    <a:pt x="269" y="1"/>
                    <a:pt x="183" y="29"/>
                    <a:pt x="120" y="117"/>
                  </a:cubicBezTo>
                  <a:cubicBezTo>
                    <a:pt x="1" y="272"/>
                    <a:pt x="287" y="677"/>
                    <a:pt x="287" y="677"/>
                  </a:cubicBezTo>
                  <a:cubicBezTo>
                    <a:pt x="287" y="677"/>
                    <a:pt x="472" y="703"/>
                    <a:pt x="624" y="703"/>
                  </a:cubicBezTo>
                  <a:cubicBezTo>
                    <a:pt x="699" y="703"/>
                    <a:pt x="767" y="697"/>
                    <a:pt x="799" y="677"/>
                  </a:cubicBezTo>
                  <a:cubicBezTo>
                    <a:pt x="882" y="605"/>
                    <a:pt x="906" y="272"/>
                    <a:pt x="906" y="272"/>
                  </a:cubicBezTo>
                  <a:cubicBezTo>
                    <a:pt x="822" y="177"/>
                    <a:pt x="703" y="105"/>
                    <a:pt x="584" y="46"/>
                  </a:cubicBezTo>
                  <a:cubicBezTo>
                    <a:pt x="517" y="23"/>
                    <a:pt x="436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8" name="Google Shape;2168;p55" hidden="0"/>
            <p:cNvSpPr/>
            <p:nvPr isPhoto="0" userDrawn="0"/>
          </p:nvSpPr>
          <p:spPr bwMode="auto">
            <a:xfrm>
              <a:off x="2001333" y="2644252"/>
              <a:ext cx="599593" cy="288717"/>
            </a:xfrm>
            <a:custGeom>
              <a:avLst/>
              <a:gdLst/>
              <a:ahLst/>
              <a:cxnLst/>
              <a:rect l="l" t="t" r="r" b="b"/>
              <a:pathLst>
                <a:path w="5466" h="2632" fill="norm" stroke="1" extrusionOk="0">
                  <a:moveTo>
                    <a:pt x="953" y="0"/>
                  </a:moveTo>
                  <a:lnTo>
                    <a:pt x="1" y="929"/>
                  </a:lnTo>
                  <a:cubicBezTo>
                    <a:pt x="227" y="1084"/>
                    <a:pt x="489" y="1179"/>
                    <a:pt x="763" y="1215"/>
                  </a:cubicBezTo>
                  <a:cubicBezTo>
                    <a:pt x="1251" y="1274"/>
                    <a:pt x="3394" y="1727"/>
                    <a:pt x="3394" y="1727"/>
                  </a:cubicBezTo>
                  <a:cubicBezTo>
                    <a:pt x="3525" y="1870"/>
                    <a:pt x="3656" y="2000"/>
                    <a:pt x="3811" y="2120"/>
                  </a:cubicBezTo>
                  <a:cubicBezTo>
                    <a:pt x="3906" y="2167"/>
                    <a:pt x="4084" y="2632"/>
                    <a:pt x="4275" y="2632"/>
                  </a:cubicBezTo>
                  <a:cubicBezTo>
                    <a:pt x="4465" y="2632"/>
                    <a:pt x="4132" y="2143"/>
                    <a:pt x="4108" y="2024"/>
                  </a:cubicBezTo>
                  <a:cubicBezTo>
                    <a:pt x="4084" y="1905"/>
                    <a:pt x="4204" y="1858"/>
                    <a:pt x="4346" y="1858"/>
                  </a:cubicBezTo>
                  <a:cubicBezTo>
                    <a:pt x="4489" y="1858"/>
                    <a:pt x="5156" y="2143"/>
                    <a:pt x="5251" y="2167"/>
                  </a:cubicBezTo>
                  <a:cubicBezTo>
                    <a:pt x="5268" y="2171"/>
                    <a:pt x="5285" y="2173"/>
                    <a:pt x="5302" y="2173"/>
                  </a:cubicBezTo>
                  <a:cubicBezTo>
                    <a:pt x="5384" y="2173"/>
                    <a:pt x="5466" y="2127"/>
                    <a:pt x="5466" y="2048"/>
                  </a:cubicBezTo>
                  <a:cubicBezTo>
                    <a:pt x="5466" y="1953"/>
                    <a:pt x="4346" y="1393"/>
                    <a:pt x="4346" y="1393"/>
                  </a:cubicBezTo>
                  <a:lnTo>
                    <a:pt x="3442" y="128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9" name="Google Shape;2169;p55" hidden="0"/>
            <p:cNvSpPr/>
            <p:nvPr isPhoto="0" userDrawn="0"/>
          </p:nvSpPr>
          <p:spPr bwMode="auto">
            <a:xfrm>
              <a:off x="517692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fill="norm" stroke="1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58" y="1381"/>
                  </a:cubicBezTo>
                  <a:lnTo>
                    <a:pt x="2870" y="1381"/>
                  </a:lnTo>
                  <a:cubicBezTo>
                    <a:pt x="2929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17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7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0" name="Google Shape;2170;p55" hidden="0"/>
            <p:cNvSpPr/>
            <p:nvPr isPhoto="0" userDrawn="0"/>
          </p:nvSpPr>
          <p:spPr bwMode="auto">
            <a:xfrm>
              <a:off x="1506384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fill="norm" stroke="1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70" y="1381"/>
                  </a:cubicBezTo>
                  <a:cubicBezTo>
                    <a:pt x="2941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29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8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1" name="Google Shape;2171;p55" hidden="0"/>
            <p:cNvSpPr/>
            <p:nvPr isPhoto="0" userDrawn="0"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fill="norm" stroke="1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2" name="Google Shape;2172;p55" hidden="0"/>
            <p:cNvSpPr/>
            <p:nvPr isPhoto="0" userDrawn="0"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fill="norm" stroke="1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3" name="Google Shape;2173;p55" hidden="0"/>
            <p:cNvSpPr/>
            <p:nvPr isPhoto="0" userDrawn="0"/>
          </p:nvSpPr>
          <p:spPr bwMode="auto">
            <a:xfrm>
              <a:off x="743557" y="2776436"/>
              <a:ext cx="416731" cy="1124154"/>
            </a:xfrm>
            <a:custGeom>
              <a:avLst/>
              <a:gdLst/>
              <a:ahLst/>
              <a:cxnLst/>
              <a:rect l="l" t="t" r="r" b="b"/>
              <a:pathLst>
                <a:path w="3799" h="10248" fill="norm" stroke="1" extrusionOk="0">
                  <a:moveTo>
                    <a:pt x="1031" y="1"/>
                  </a:moveTo>
                  <a:cubicBezTo>
                    <a:pt x="852" y="1"/>
                    <a:pt x="621" y="95"/>
                    <a:pt x="310" y="331"/>
                  </a:cubicBezTo>
                  <a:cubicBezTo>
                    <a:pt x="310" y="331"/>
                    <a:pt x="1" y="831"/>
                    <a:pt x="84" y="1236"/>
                  </a:cubicBezTo>
                  <a:cubicBezTo>
                    <a:pt x="168" y="1653"/>
                    <a:pt x="941" y="3439"/>
                    <a:pt x="1501" y="5082"/>
                  </a:cubicBezTo>
                  <a:cubicBezTo>
                    <a:pt x="2073" y="6713"/>
                    <a:pt x="1954" y="8499"/>
                    <a:pt x="1954" y="9035"/>
                  </a:cubicBezTo>
                  <a:cubicBezTo>
                    <a:pt x="1954" y="9558"/>
                    <a:pt x="1930" y="9939"/>
                    <a:pt x="2323" y="10142"/>
                  </a:cubicBezTo>
                  <a:cubicBezTo>
                    <a:pt x="2454" y="10213"/>
                    <a:pt x="2611" y="10248"/>
                    <a:pt x="2769" y="10248"/>
                  </a:cubicBezTo>
                  <a:cubicBezTo>
                    <a:pt x="3085" y="10248"/>
                    <a:pt x="3402" y="10110"/>
                    <a:pt x="3513" y="9856"/>
                  </a:cubicBezTo>
                  <a:cubicBezTo>
                    <a:pt x="3680" y="9475"/>
                    <a:pt x="3799" y="7046"/>
                    <a:pt x="3478" y="5582"/>
                  </a:cubicBezTo>
                  <a:cubicBezTo>
                    <a:pt x="3168" y="4105"/>
                    <a:pt x="2073" y="1534"/>
                    <a:pt x="1787" y="950"/>
                  </a:cubicBezTo>
                  <a:cubicBezTo>
                    <a:pt x="1586" y="531"/>
                    <a:pt x="1455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4" name="Google Shape;2174;p55" hidden="0"/>
            <p:cNvSpPr/>
            <p:nvPr isPhoto="0" userDrawn="0"/>
          </p:nvSpPr>
          <p:spPr bwMode="auto">
            <a:xfrm>
              <a:off x="789300" y="2691202"/>
              <a:ext cx="415415" cy="1186022"/>
            </a:xfrm>
            <a:custGeom>
              <a:avLst/>
              <a:gdLst/>
              <a:ahLst/>
              <a:cxnLst/>
              <a:rect l="l" t="t" r="r" b="b"/>
              <a:pathLst>
                <a:path w="3787" h="10812" fill="none" stroke="1" extrusionOk="0">
                  <a:moveTo>
                    <a:pt x="310" y="799"/>
                  </a:moveTo>
                  <a:cubicBezTo>
                    <a:pt x="310" y="799"/>
                    <a:pt x="1" y="1299"/>
                    <a:pt x="84" y="1703"/>
                  </a:cubicBezTo>
                  <a:cubicBezTo>
                    <a:pt x="167" y="2120"/>
                    <a:pt x="929" y="3906"/>
                    <a:pt x="1501" y="5537"/>
                  </a:cubicBezTo>
                  <a:cubicBezTo>
                    <a:pt x="2060" y="7180"/>
                    <a:pt x="1953" y="8966"/>
                    <a:pt x="1953" y="9502"/>
                  </a:cubicBezTo>
                  <a:cubicBezTo>
                    <a:pt x="1953" y="10026"/>
                    <a:pt x="1918" y="10407"/>
                    <a:pt x="2322" y="10609"/>
                  </a:cubicBezTo>
                  <a:cubicBezTo>
                    <a:pt x="2715" y="10812"/>
                    <a:pt x="3346" y="10705"/>
                    <a:pt x="3513" y="10324"/>
                  </a:cubicBezTo>
                  <a:cubicBezTo>
                    <a:pt x="3680" y="9931"/>
                    <a:pt x="3787" y="7502"/>
                    <a:pt x="3477" y="6037"/>
                  </a:cubicBezTo>
                  <a:cubicBezTo>
                    <a:pt x="3168" y="4573"/>
                    <a:pt x="2060" y="2001"/>
                    <a:pt x="1787" y="1406"/>
                  </a:cubicBezTo>
                  <a:cubicBezTo>
                    <a:pt x="1501" y="822"/>
                    <a:pt x="1358" y="1"/>
                    <a:pt x="310" y="79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5" name="Google Shape;2175;p55" hidden="0"/>
            <p:cNvSpPr/>
            <p:nvPr isPhoto="0" userDrawn="0"/>
          </p:nvSpPr>
          <p:spPr bwMode="auto">
            <a:xfrm>
              <a:off x="756611" y="2316042"/>
              <a:ext cx="230030" cy="568878"/>
            </a:xfrm>
            <a:custGeom>
              <a:avLst/>
              <a:gdLst/>
              <a:ahLst/>
              <a:cxnLst/>
              <a:rect l="l" t="t" r="r" b="b"/>
              <a:pathLst>
                <a:path w="2097" h="5186" fill="norm" stroke="1" extrusionOk="0">
                  <a:moveTo>
                    <a:pt x="669" y="0"/>
                  </a:moveTo>
                  <a:cubicBezTo>
                    <a:pt x="524" y="0"/>
                    <a:pt x="361" y="29"/>
                    <a:pt x="180" y="99"/>
                  </a:cubicBezTo>
                  <a:lnTo>
                    <a:pt x="168" y="99"/>
                  </a:lnTo>
                  <a:cubicBezTo>
                    <a:pt x="132" y="635"/>
                    <a:pt x="215" y="1182"/>
                    <a:pt x="406" y="1694"/>
                  </a:cubicBezTo>
                  <a:cubicBezTo>
                    <a:pt x="584" y="2195"/>
                    <a:pt x="1561" y="3766"/>
                    <a:pt x="1561" y="3766"/>
                  </a:cubicBezTo>
                  <a:cubicBezTo>
                    <a:pt x="1561" y="3766"/>
                    <a:pt x="739" y="4064"/>
                    <a:pt x="513" y="4278"/>
                  </a:cubicBezTo>
                  <a:cubicBezTo>
                    <a:pt x="275" y="4492"/>
                    <a:pt x="1" y="5159"/>
                    <a:pt x="144" y="5183"/>
                  </a:cubicBezTo>
                  <a:cubicBezTo>
                    <a:pt x="146" y="5183"/>
                    <a:pt x="149" y="5184"/>
                    <a:pt x="152" y="5184"/>
                  </a:cubicBezTo>
                  <a:cubicBezTo>
                    <a:pt x="295" y="5184"/>
                    <a:pt x="789" y="4622"/>
                    <a:pt x="906" y="4576"/>
                  </a:cubicBezTo>
                  <a:cubicBezTo>
                    <a:pt x="1025" y="4540"/>
                    <a:pt x="1692" y="4492"/>
                    <a:pt x="1692" y="4492"/>
                  </a:cubicBezTo>
                  <a:lnTo>
                    <a:pt x="1692" y="4492"/>
                  </a:lnTo>
                  <a:cubicBezTo>
                    <a:pt x="1692" y="4492"/>
                    <a:pt x="1561" y="4683"/>
                    <a:pt x="1454" y="4850"/>
                  </a:cubicBezTo>
                  <a:cubicBezTo>
                    <a:pt x="1394" y="4933"/>
                    <a:pt x="1346" y="5028"/>
                    <a:pt x="1323" y="5112"/>
                  </a:cubicBezTo>
                  <a:cubicBezTo>
                    <a:pt x="1323" y="5160"/>
                    <a:pt x="1351" y="5185"/>
                    <a:pt x="1390" y="5185"/>
                  </a:cubicBezTo>
                  <a:cubicBezTo>
                    <a:pt x="1447" y="5185"/>
                    <a:pt x="1528" y="5134"/>
                    <a:pt x="1584" y="5028"/>
                  </a:cubicBezTo>
                  <a:cubicBezTo>
                    <a:pt x="1668" y="4838"/>
                    <a:pt x="1954" y="4862"/>
                    <a:pt x="2049" y="4445"/>
                  </a:cubicBezTo>
                  <a:cubicBezTo>
                    <a:pt x="2096" y="4147"/>
                    <a:pt x="2085" y="3849"/>
                    <a:pt x="2001" y="3564"/>
                  </a:cubicBezTo>
                  <a:lnTo>
                    <a:pt x="1596" y="563"/>
                  </a:lnTo>
                  <a:cubicBezTo>
                    <a:pt x="1596" y="563"/>
                    <a:pt x="1311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6" name="Google Shape;2176;p55" hidden="0"/>
            <p:cNvSpPr/>
            <p:nvPr isPhoto="0" userDrawn="0"/>
          </p:nvSpPr>
          <p:spPr bwMode="auto">
            <a:xfrm>
              <a:off x="770981" y="2795743"/>
              <a:ext cx="74593" cy="88853"/>
            </a:xfrm>
            <a:custGeom>
              <a:avLst/>
              <a:gdLst/>
              <a:ahLst/>
              <a:cxnLst/>
              <a:rect l="l" t="t" r="r" b="b"/>
              <a:pathLst>
                <a:path w="680" h="810" fill="none" stroke="1" extrusionOk="0">
                  <a:moveTo>
                    <a:pt x="1" y="810"/>
                  </a:moveTo>
                  <a:cubicBezTo>
                    <a:pt x="1" y="810"/>
                    <a:pt x="334" y="119"/>
                    <a:pt x="68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7" name="Google Shape;2177;p55" hidden="0"/>
            <p:cNvSpPr/>
            <p:nvPr isPhoto="0" userDrawn="0"/>
          </p:nvSpPr>
          <p:spPr bwMode="auto">
            <a:xfrm>
              <a:off x="781512" y="2780056"/>
              <a:ext cx="57590" cy="61539"/>
            </a:xfrm>
            <a:custGeom>
              <a:avLst/>
              <a:gdLst/>
              <a:ahLst/>
              <a:cxnLst/>
              <a:rect l="l" t="t" r="r" b="b"/>
              <a:pathLst>
                <a:path w="525" h="561" fill="none" stroke="1" extrusionOk="0">
                  <a:moveTo>
                    <a:pt x="0" y="560"/>
                  </a:moveTo>
                  <a:cubicBezTo>
                    <a:pt x="143" y="346"/>
                    <a:pt x="322" y="155"/>
                    <a:pt x="524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8" name="Google Shape;2178;p55" hidden="0"/>
            <p:cNvSpPr/>
            <p:nvPr isPhoto="0" userDrawn="0"/>
          </p:nvSpPr>
          <p:spPr bwMode="auto">
            <a:xfrm>
              <a:off x="1439689" y="3817122"/>
              <a:ext cx="41903" cy="402361"/>
            </a:xfrm>
            <a:custGeom>
              <a:avLst/>
              <a:gdLst/>
              <a:ahLst/>
              <a:cxnLst/>
              <a:rect l="l" t="t" r="r" b="b"/>
              <a:pathLst>
                <a:path w="382" h="3668" fill="norm" stroke="1" extrusionOk="0">
                  <a:moveTo>
                    <a:pt x="1" y="0"/>
                  </a:moveTo>
                  <a:lnTo>
                    <a:pt x="1" y="3667"/>
                  </a:lnTo>
                  <a:lnTo>
                    <a:pt x="382" y="3667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9" name="Google Shape;2179;p55" hidden="0"/>
            <p:cNvSpPr/>
            <p:nvPr isPhoto="0" userDrawn="0"/>
          </p:nvSpPr>
          <p:spPr bwMode="auto">
            <a:xfrm>
              <a:off x="985218" y="4168370"/>
              <a:ext cx="941732" cy="310985"/>
            </a:xfrm>
            <a:custGeom>
              <a:avLst/>
              <a:gdLst/>
              <a:ahLst/>
              <a:cxnLst/>
              <a:rect l="l" t="t" r="r" b="b"/>
              <a:pathLst>
                <a:path w="8585" h="2835" fill="norm" stroke="1" extrusionOk="0">
                  <a:moveTo>
                    <a:pt x="3858" y="1"/>
                  </a:moveTo>
                  <a:lnTo>
                    <a:pt x="3858" y="620"/>
                  </a:lnTo>
                  <a:lnTo>
                    <a:pt x="1" y="2096"/>
                  </a:lnTo>
                  <a:lnTo>
                    <a:pt x="1" y="2834"/>
                  </a:lnTo>
                  <a:lnTo>
                    <a:pt x="262" y="2834"/>
                  </a:lnTo>
                  <a:lnTo>
                    <a:pt x="262" y="2275"/>
                  </a:lnTo>
                  <a:lnTo>
                    <a:pt x="4346" y="1418"/>
                  </a:lnTo>
                  <a:lnTo>
                    <a:pt x="8335" y="2275"/>
                  </a:lnTo>
                  <a:lnTo>
                    <a:pt x="8335" y="2834"/>
                  </a:lnTo>
                  <a:lnTo>
                    <a:pt x="8585" y="2834"/>
                  </a:lnTo>
                  <a:lnTo>
                    <a:pt x="8585" y="2096"/>
                  </a:lnTo>
                  <a:lnTo>
                    <a:pt x="4823" y="608"/>
                  </a:lnTo>
                  <a:lnTo>
                    <a:pt x="482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0" name="Google Shape;2180;p55" hidden="0"/>
            <p:cNvSpPr/>
            <p:nvPr isPhoto="0" userDrawn="0"/>
          </p:nvSpPr>
          <p:spPr bwMode="auto">
            <a:xfrm>
              <a:off x="1356100" y="3817122"/>
              <a:ext cx="209079" cy="129330"/>
            </a:xfrm>
            <a:custGeom>
              <a:avLst/>
              <a:gdLst/>
              <a:ahLst/>
              <a:cxnLst/>
              <a:rect l="l" t="t" r="r" b="b"/>
              <a:pathLst>
                <a:path w="1906" h="1179" fill="norm" stroke="1" extrusionOk="0">
                  <a:moveTo>
                    <a:pt x="1" y="0"/>
                  </a:moveTo>
                  <a:lnTo>
                    <a:pt x="1" y="1179"/>
                  </a:lnTo>
                  <a:lnTo>
                    <a:pt x="1906" y="1179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1" name="Google Shape;2181;p55" hidden="0"/>
            <p:cNvSpPr/>
            <p:nvPr isPhoto="0" userDrawn="0"/>
          </p:nvSpPr>
          <p:spPr bwMode="auto">
            <a:xfrm>
              <a:off x="895157" y="4437454"/>
              <a:ext cx="88853" cy="90169"/>
            </a:xfrm>
            <a:custGeom>
              <a:avLst/>
              <a:gdLst/>
              <a:ahLst/>
              <a:cxnLst/>
              <a:rect l="l" t="t" r="r" b="b"/>
              <a:pathLst>
                <a:path w="810" h="822" fill="norm" stroke="1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32"/>
                    <a:pt x="179" y="822"/>
                    <a:pt x="405" y="822"/>
                  </a:cubicBezTo>
                  <a:cubicBezTo>
                    <a:pt x="631" y="822"/>
                    <a:pt x="810" y="632"/>
                    <a:pt x="810" y="405"/>
                  </a:cubicBezTo>
                  <a:cubicBezTo>
                    <a:pt x="810" y="179"/>
                    <a:pt x="631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2" name="Google Shape;2182;p55" hidden="0"/>
            <p:cNvSpPr/>
            <p:nvPr isPhoto="0" userDrawn="0"/>
          </p:nvSpPr>
          <p:spPr bwMode="auto">
            <a:xfrm>
              <a:off x="919948" y="4463562"/>
              <a:ext cx="39271" cy="37954"/>
            </a:xfrm>
            <a:custGeom>
              <a:avLst/>
              <a:gdLst/>
              <a:ahLst/>
              <a:cxnLst/>
              <a:rect l="l" t="t" r="r" b="b"/>
              <a:pathLst>
                <a:path w="358" h="346" fill="norm" stroke="1" extrusionOk="0">
                  <a:moveTo>
                    <a:pt x="179" y="1"/>
                  </a:moveTo>
                  <a:cubicBezTo>
                    <a:pt x="84" y="1"/>
                    <a:pt x="0" y="72"/>
                    <a:pt x="0" y="167"/>
                  </a:cubicBezTo>
                  <a:cubicBezTo>
                    <a:pt x="0" y="263"/>
                    <a:pt x="84" y="346"/>
                    <a:pt x="179" y="346"/>
                  </a:cubicBezTo>
                  <a:cubicBezTo>
                    <a:pt x="274" y="346"/>
                    <a:pt x="357" y="263"/>
                    <a:pt x="357" y="167"/>
                  </a:cubicBezTo>
                  <a:cubicBezTo>
                    <a:pt x="357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3" name="Google Shape;2183;p55" hidden="0"/>
            <p:cNvSpPr/>
            <p:nvPr isPhoto="0" userDrawn="0"/>
          </p:nvSpPr>
          <p:spPr bwMode="auto">
            <a:xfrm>
              <a:off x="1930798" y="4437454"/>
              <a:ext cx="90279" cy="90169"/>
            </a:xfrm>
            <a:custGeom>
              <a:avLst/>
              <a:gdLst/>
              <a:ahLst/>
              <a:cxnLst/>
              <a:rect l="l" t="t" r="r" b="b"/>
              <a:pathLst>
                <a:path w="823" h="822" fill="norm" stroke="1" extrusionOk="0">
                  <a:moveTo>
                    <a:pt x="405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2"/>
                    <a:pt x="179" y="822"/>
                    <a:pt x="405" y="822"/>
                  </a:cubicBezTo>
                  <a:cubicBezTo>
                    <a:pt x="632" y="822"/>
                    <a:pt x="822" y="632"/>
                    <a:pt x="822" y="405"/>
                  </a:cubicBezTo>
                  <a:cubicBezTo>
                    <a:pt x="822" y="179"/>
                    <a:pt x="632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4" name="Google Shape;2184;p55" hidden="0"/>
            <p:cNvSpPr/>
            <p:nvPr isPhoto="0" userDrawn="0"/>
          </p:nvSpPr>
          <p:spPr bwMode="auto">
            <a:xfrm>
              <a:off x="1956906" y="4463562"/>
              <a:ext cx="38064" cy="37954"/>
            </a:xfrm>
            <a:custGeom>
              <a:avLst/>
              <a:gdLst/>
              <a:ahLst/>
              <a:cxnLst/>
              <a:rect l="l" t="t" r="r" b="b"/>
              <a:pathLst>
                <a:path w="347" h="346" fill="norm" stroke="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46"/>
                    <a:pt x="167" y="346"/>
                  </a:cubicBezTo>
                  <a:cubicBezTo>
                    <a:pt x="275" y="346"/>
                    <a:pt x="346" y="263"/>
                    <a:pt x="346" y="167"/>
                  </a:cubicBezTo>
                  <a:cubicBezTo>
                    <a:pt x="346" y="72"/>
                    <a:pt x="275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5" name="Google Shape;2185;p55" hidden="0"/>
            <p:cNvSpPr/>
            <p:nvPr isPhoto="0" userDrawn="0"/>
          </p:nvSpPr>
          <p:spPr bwMode="auto">
            <a:xfrm>
              <a:off x="1426634" y="4248119"/>
              <a:ext cx="71960" cy="240342"/>
            </a:xfrm>
            <a:custGeom>
              <a:avLst/>
              <a:gdLst/>
              <a:ahLst/>
              <a:cxnLst/>
              <a:rect l="l" t="t" r="r" b="b"/>
              <a:pathLst>
                <a:path w="656" h="2191" fill="norm" stroke="1" extrusionOk="0">
                  <a:moveTo>
                    <a:pt x="1" y="0"/>
                  </a:moveTo>
                  <a:lnTo>
                    <a:pt x="168" y="2191"/>
                  </a:lnTo>
                  <a:lnTo>
                    <a:pt x="489" y="219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6" name="Google Shape;2186;p55" hidden="0"/>
            <p:cNvSpPr/>
            <p:nvPr isPhoto="0" userDrawn="0"/>
          </p:nvSpPr>
          <p:spPr bwMode="auto">
            <a:xfrm>
              <a:off x="1443638" y="4437454"/>
              <a:ext cx="35431" cy="99384"/>
            </a:xfrm>
            <a:custGeom>
              <a:avLst/>
              <a:gdLst/>
              <a:ahLst/>
              <a:cxnLst/>
              <a:rect l="l" t="t" r="r" b="b"/>
              <a:pathLst>
                <a:path w="323" h="906" fill="norm" stroke="1" extrusionOk="0">
                  <a:moveTo>
                    <a:pt x="1" y="0"/>
                  </a:moveTo>
                  <a:lnTo>
                    <a:pt x="1" y="905"/>
                  </a:lnTo>
                  <a:lnTo>
                    <a:pt x="322" y="90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7" name="Google Shape;2187;p55" hidden="0"/>
            <p:cNvSpPr/>
            <p:nvPr isPhoto="0" userDrawn="0"/>
          </p:nvSpPr>
          <p:spPr bwMode="auto">
            <a:xfrm>
              <a:off x="1518999" y="3081501"/>
              <a:ext cx="620874" cy="148417"/>
            </a:xfrm>
            <a:custGeom>
              <a:avLst/>
              <a:gdLst/>
              <a:ahLst/>
              <a:cxnLst/>
              <a:rect l="l" t="t" r="r" b="b"/>
              <a:pathLst>
                <a:path w="5660" h="1353" fill="norm" stroke="1" extrusionOk="0">
                  <a:moveTo>
                    <a:pt x="3532" y="0"/>
                  </a:moveTo>
                  <a:cubicBezTo>
                    <a:pt x="3518" y="0"/>
                    <a:pt x="3505" y="1"/>
                    <a:pt x="3493" y="3"/>
                  </a:cubicBezTo>
                  <a:cubicBezTo>
                    <a:pt x="3255" y="50"/>
                    <a:pt x="683" y="455"/>
                    <a:pt x="683" y="455"/>
                  </a:cubicBezTo>
                  <a:cubicBezTo>
                    <a:pt x="683" y="455"/>
                    <a:pt x="40" y="634"/>
                    <a:pt x="16" y="1015"/>
                  </a:cubicBezTo>
                  <a:cubicBezTo>
                    <a:pt x="1" y="1268"/>
                    <a:pt x="232" y="1353"/>
                    <a:pt x="494" y="1353"/>
                  </a:cubicBezTo>
                  <a:cubicBezTo>
                    <a:pt x="639" y="1353"/>
                    <a:pt x="794" y="1327"/>
                    <a:pt x="921" y="1289"/>
                  </a:cubicBezTo>
                  <a:cubicBezTo>
                    <a:pt x="1290" y="1170"/>
                    <a:pt x="3517" y="336"/>
                    <a:pt x="3517" y="336"/>
                  </a:cubicBezTo>
                  <a:cubicBezTo>
                    <a:pt x="3517" y="336"/>
                    <a:pt x="3671" y="622"/>
                    <a:pt x="3778" y="777"/>
                  </a:cubicBezTo>
                  <a:cubicBezTo>
                    <a:pt x="3933" y="991"/>
                    <a:pt x="4136" y="1158"/>
                    <a:pt x="4386" y="1265"/>
                  </a:cubicBezTo>
                  <a:cubicBezTo>
                    <a:pt x="4501" y="1313"/>
                    <a:pt x="4576" y="1332"/>
                    <a:pt x="4617" y="1332"/>
                  </a:cubicBezTo>
                  <a:cubicBezTo>
                    <a:pt x="4679" y="1332"/>
                    <a:pt x="4669" y="1291"/>
                    <a:pt x="4612" y="1241"/>
                  </a:cubicBezTo>
                  <a:cubicBezTo>
                    <a:pt x="4493" y="1122"/>
                    <a:pt x="4386" y="991"/>
                    <a:pt x="4279" y="860"/>
                  </a:cubicBezTo>
                  <a:lnTo>
                    <a:pt x="4279" y="860"/>
                  </a:lnTo>
                  <a:cubicBezTo>
                    <a:pt x="4279" y="860"/>
                    <a:pt x="4481" y="943"/>
                    <a:pt x="4743" y="1039"/>
                  </a:cubicBezTo>
                  <a:cubicBezTo>
                    <a:pt x="4989" y="1135"/>
                    <a:pt x="5342" y="1270"/>
                    <a:pt x="5497" y="1270"/>
                  </a:cubicBezTo>
                  <a:cubicBezTo>
                    <a:pt x="5514" y="1270"/>
                    <a:pt x="5529" y="1268"/>
                    <a:pt x="5541" y="1265"/>
                  </a:cubicBezTo>
                  <a:cubicBezTo>
                    <a:pt x="5660" y="1217"/>
                    <a:pt x="4648" y="610"/>
                    <a:pt x="4421" y="455"/>
                  </a:cubicBezTo>
                  <a:cubicBezTo>
                    <a:pt x="4218" y="297"/>
                    <a:pt x="3780" y="0"/>
                    <a:pt x="353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8" name="Google Shape;2188;p55" hidden="0"/>
            <p:cNvSpPr/>
            <p:nvPr isPhoto="0" userDrawn="0"/>
          </p:nvSpPr>
          <p:spPr bwMode="auto">
            <a:xfrm>
              <a:off x="1724460" y="3081501"/>
              <a:ext cx="415415" cy="146114"/>
            </a:xfrm>
            <a:custGeom>
              <a:avLst/>
              <a:gdLst/>
              <a:ahLst/>
              <a:cxnLst/>
              <a:rect l="l" t="t" r="r" b="b"/>
              <a:pathLst>
                <a:path w="3787" h="1332" fill="norm" stroke="1" extrusionOk="0">
                  <a:moveTo>
                    <a:pt x="1659" y="0"/>
                  </a:moveTo>
                  <a:cubicBezTo>
                    <a:pt x="1645" y="0"/>
                    <a:pt x="1632" y="1"/>
                    <a:pt x="1620" y="3"/>
                  </a:cubicBezTo>
                  <a:cubicBezTo>
                    <a:pt x="1489" y="27"/>
                    <a:pt x="715" y="158"/>
                    <a:pt x="0" y="265"/>
                  </a:cubicBezTo>
                  <a:lnTo>
                    <a:pt x="96" y="908"/>
                  </a:lnTo>
                  <a:cubicBezTo>
                    <a:pt x="822" y="634"/>
                    <a:pt x="1644" y="324"/>
                    <a:pt x="1644" y="324"/>
                  </a:cubicBezTo>
                  <a:cubicBezTo>
                    <a:pt x="1644" y="324"/>
                    <a:pt x="1798" y="610"/>
                    <a:pt x="1905" y="777"/>
                  </a:cubicBezTo>
                  <a:cubicBezTo>
                    <a:pt x="2060" y="991"/>
                    <a:pt x="2263" y="1158"/>
                    <a:pt x="2513" y="1265"/>
                  </a:cubicBezTo>
                  <a:cubicBezTo>
                    <a:pt x="2628" y="1313"/>
                    <a:pt x="2703" y="1332"/>
                    <a:pt x="2744" y="1332"/>
                  </a:cubicBezTo>
                  <a:cubicBezTo>
                    <a:pt x="2806" y="1332"/>
                    <a:pt x="2796" y="1291"/>
                    <a:pt x="2739" y="1241"/>
                  </a:cubicBezTo>
                  <a:cubicBezTo>
                    <a:pt x="2620" y="1122"/>
                    <a:pt x="2513" y="991"/>
                    <a:pt x="2406" y="860"/>
                  </a:cubicBezTo>
                  <a:lnTo>
                    <a:pt x="2406" y="860"/>
                  </a:lnTo>
                  <a:cubicBezTo>
                    <a:pt x="2406" y="860"/>
                    <a:pt x="2608" y="943"/>
                    <a:pt x="2870" y="1039"/>
                  </a:cubicBezTo>
                  <a:cubicBezTo>
                    <a:pt x="3118" y="1125"/>
                    <a:pt x="3464" y="1270"/>
                    <a:pt x="3624" y="1270"/>
                  </a:cubicBezTo>
                  <a:cubicBezTo>
                    <a:pt x="3641" y="1270"/>
                    <a:pt x="3655" y="1268"/>
                    <a:pt x="3668" y="1265"/>
                  </a:cubicBezTo>
                  <a:cubicBezTo>
                    <a:pt x="3787" y="1217"/>
                    <a:pt x="2775" y="610"/>
                    <a:pt x="2548" y="455"/>
                  </a:cubicBezTo>
                  <a:cubicBezTo>
                    <a:pt x="2345" y="297"/>
                    <a:pt x="1907" y="0"/>
                    <a:pt x="16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9" name="Google Shape;2189;p55" hidden="0"/>
            <p:cNvSpPr/>
            <p:nvPr isPhoto="0" userDrawn="0"/>
          </p:nvSpPr>
          <p:spPr bwMode="auto">
            <a:xfrm>
              <a:off x="2019652" y="3156204"/>
              <a:ext cx="107172" cy="64062"/>
            </a:xfrm>
            <a:custGeom>
              <a:avLst/>
              <a:gdLst/>
              <a:ahLst/>
              <a:cxnLst/>
              <a:rect l="l" t="t" r="r" b="b"/>
              <a:pathLst>
                <a:path w="977" h="584" fill="none" stroke="1" extrusionOk="0">
                  <a:moveTo>
                    <a:pt x="0" y="0"/>
                  </a:moveTo>
                  <a:lnTo>
                    <a:pt x="977" y="5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0" name="Google Shape;2190;p55" hidden="0"/>
            <p:cNvSpPr/>
            <p:nvPr isPhoto="0" userDrawn="0"/>
          </p:nvSpPr>
          <p:spPr bwMode="auto">
            <a:xfrm>
              <a:off x="1314306" y="2252857"/>
              <a:ext cx="561748" cy="586210"/>
            </a:xfrm>
            <a:custGeom>
              <a:avLst/>
              <a:gdLst/>
              <a:ahLst/>
              <a:cxnLst/>
              <a:rect l="l" t="t" r="r" b="b"/>
              <a:pathLst>
                <a:path w="5121" h="5344" fill="norm" stroke="1" extrusionOk="0">
                  <a:moveTo>
                    <a:pt x="2764" y="0"/>
                  </a:moveTo>
                  <a:cubicBezTo>
                    <a:pt x="2642" y="0"/>
                    <a:pt x="2530" y="10"/>
                    <a:pt x="2430" y="32"/>
                  </a:cubicBezTo>
                  <a:cubicBezTo>
                    <a:pt x="1620" y="211"/>
                    <a:pt x="1358" y="1044"/>
                    <a:pt x="1132" y="1651"/>
                  </a:cubicBezTo>
                  <a:cubicBezTo>
                    <a:pt x="918" y="2259"/>
                    <a:pt x="1" y="4866"/>
                    <a:pt x="1" y="4866"/>
                  </a:cubicBezTo>
                  <a:cubicBezTo>
                    <a:pt x="1" y="4866"/>
                    <a:pt x="425" y="5343"/>
                    <a:pt x="1031" y="5343"/>
                  </a:cubicBezTo>
                  <a:cubicBezTo>
                    <a:pt x="1185" y="5343"/>
                    <a:pt x="1351" y="5312"/>
                    <a:pt x="1525" y="5235"/>
                  </a:cubicBezTo>
                  <a:cubicBezTo>
                    <a:pt x="2370" y="4842"/>
                    <a:pt x="3144" y="2771"/>
                    <a:pt x="3525" y="2342"/>
                  </a:cubicBezTo>
                  <a:cubicBezTo>
                    <a:pt x="3906" y="1913"/>
                    <a:pt x="4561" y="1639"/>
                    <a:pt x="4561" y="1639"/>
                  </a:cubicBezTo>
                  <a:lnTo>
                    <a:pt x="4549" y="1639"/>
                  </a:lnTo>
                  <a:cubicBezTo>
                    <a:pt x="4549" y="1639"/>
                    <a:pt x="5121" y="1270"/>
                    <a:pt x="5025" y="866"/>
                  </a:cubicBezTo>
                  <a:cubicBezTo>
                    <a:pt x="4931" y="511"/>
                    <a:pt x="3629" y="0"/>
                    <a:pt x="2764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1" name="Google Shape;2191;p55" hidden="0"/>
            <p:cNvSpPr/>
            <p:nvPr isPhoto="0" userDrawn="0"/>
          </p:nvSpPr>
          <p:spPr bwMode="auto">
            <a:xfrm>
              <a:off x="1750568" y="2288947"/>
              <a:ext cx="62855" cy="92912"/>
            </a:xfrm>
            <a:custGeom>
              <a:avLst/>
              <a:gdLst/>
              <a:ahLst/>
              <a:cxnLst/>
              <a:rect l="l" t="t" r="r" b="b"/>
              <a:pathLst>
                <a:path w="573" h="847" fill="none" stroke="1" extrusionOk="0">
                  <a:moveTo>
                    <a:pt x="1" y="1"/>
                  </a:moveTo>
                  <a:cubicBezTo>
                    <a:pt x="1" y="1"/>
                    <a:pt x="358" y="251"/>
                    <a:pt x="465" y="477"/>
                  </a:cubicBezTo>
                  <a:cubicBezTo>
                    <a:pt x="572" y="715"/>
                    <a:pt x="441" y="846"/>
                    <a:pt x="441" y="84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2" name="Google Shape;2192;p55" hidden="0"/>
            <p:cNvSpPr/>
            <p:nvPr isPhoto="0" userDrawn="0"/>
          </p:nvSpPr>
          <p:spPr bwMode="auto">
            <a:xfrm>
              <a:off x="1424112" y="2313738"/>
              <a:ext cx="356618" cy="230030"/>
            </a:xfrm>
            <a:custGeom>
              <a:avLst/>
              <a:gdLst/>
              <a:ahLst/>
              <a:cxnLst/>
              <a:rect l="l" t="t" r="r" b="b"/>
              <a:pathLst>
                <a:path w="3251" h="2097" fill="none" stroke="1" extrusionOk="0">
                  <a:moveTo>
                    <a:pt x="3250" y="1"/>
                  </a:moveTo>
                  <a:cubicBezTo>
                    <a:pt x="2810" y="453"/>
                    <a:pt x="2298" y="822"/>
                    <a:pt x="1738" y="1084"/>
                  </a:cubicBezTo>
                  <a:cubicBezTo>
                    <a:pt x="869" y="1465"/>
                    <a:pt x="274" y="1787"/>
                    <a:pt x="0" y="209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3" name="Google Shape;2193;p55" hidden="0"/>
            <p:cNvSpPr/>
            <p:nvPr isPhoto="0" userDrawn="0"/>
          </p:nvSpPr>
          <p:spPr bwMode="auto">
            <a:xfrm>
              <a:off x="1379685" y="2602458"/>
              <a:ext cx="13163" cy="35322"/>
            </a:xfrm>
            <a:custGeom>
              <a:avLst/>
              <a:gdLst/>
              <a:ahLst/>
              <a:cxnLst/>
              <a:rect l="l" t="t" r="r" b="b"/>
              <a:pathLst>
                <a:path w="120" h="322" fill="none" stroke="1" extrusionOk="0">
                  <a:moveTo>
                    <a:pt x="119" y="0"/>
                  </a:moveTo>
                  <a:cubicBezTo>
                    <a:pt x="84" y="107"/>
                    <a:pt x="36" y="215"/>
                    <a:pt x="0" y="322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4" name="Google Shape;2194;p55" hidden="0"/>
            <p:cNvSpPr/>
            <p:nvPr isPhoto="0" userDrawn="0"/>
          </p:nvSpPr>
          <p:spPr bwMode="auto">
            <a:xfrm>
              <a:off x="1407109" y="2324269"/>
              <a:ext cx="257344" cy="252189"/>
            </a:xfrm>
            <a:custGeom>
              <a:avLst/>
              <a:gdLst/>
              <a:ahLst/>
              <a:cxnLst/>
              <a:rect l="l" t="t" r="r" b="b"/>
              <a:pathLst>
                <a:path w="2346" h="2299" fill="none" stroke="1" extrusionOk="0">
                  <a:moveTo>
                    <a:pt x="2346" y="0"/>
                  </a:moveTo>
                  <a:cubicBezTo>
                    <a:pt x="2155" y="179"/>
                    <a:pt x="1953" y="345"/>
                    <a:pt x="1750" y="500"/>
                  </a:cubicBezTo>
                  <a:cubicBezTo>
                    <a:pt x="1155" y="929"/>
                    <a:pt x="429" y="1512"/>
                    <a:pt x="0" y="2298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5" name="Google Shape;2195;p55" hidden="0"/>
            <p:cNvSpPr/>
            <p:nvPr isPhoto="0" userDrawn="0"/>
          </p:nvSpPr>
          <p:spPr bwMode="auto">
            <a:xfrm>
              <a:off x="1687931" y="2281158"/>
              <a:ext cx="13163" cy="17112"/>
            </a:xfrm>
            <a:custGeom>
              <a:avLst/>
              <a:gdLst/>
              <a:ahLst/>
              <a:cxnLst/>
              <a:rect l="l" t="t" r="r" b="b"/>
              <a:pathLst>
                <a:path w="120" h="156" fill="none" stroke="1" extrusionOk="0">
                  <a:moveTo>
                    <a:pt x="119" y="0"/>
                  </a:moveTo>
                  <a:cubicBezTo>
                    <a:pt x="83" y="60"/>
                    <a:pt x="48" y="107"/>
                    <a:pt x="0" y="155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6" name="Google Shape;2196;p55" hidden="0"/>
            <p:cNvSpPr/>
            <p:nvPr isPhoto="0" userDrawn="0"/>
          </p:nvSpPr>
          <p:spPr bwMode="auto">
            <a:xfrm>
              <a:off x="1211192" y="2663120"/>
              <a:ext cx="461158" cy="570195"/>
            </a:xfrm>
            <a:custGeom>
              <a:avLst/>
              <a:gdLst/>
              <a:ahLst/>
              <a:cxnLst/>
              <a:rect l="l" t="t" r="r" b="b"/>
              <a:pathLst>
                <a:path w="4204" h="5198" fill="norm" stroke="1" extrusionOk="0">
                  <a:moveTo>
                    <a:pt x="2559" y="0"/>
                  </a:moveTo>
                  <a:cubicBezTo>
                    <a:pt x="2504" y="0"/>
                    <a:pt x="2446" y="6"/>
                    <a:pt x="2382" y="19"/>
                  </a:cubicBezTo>
                  <a:cubicBezTo>
                    <a:pt x="2382" y="19"/>
                    <a:pt x="929" y="650"/>
                    <a:pt x="500" y="864"/>
                  </a:cubicBezTo>
                  <a:cubicBezTo>
                    <a:pt x="72" y="1090"/>
                    <a:pt x="0" y="1531"/>
                    <a:pt x="0" y="1924"/>
                  </a:cubicBezTo>
                  <a:cubicBezTo>
                    <a:pt x="0" y="2305"/>
                    <a:pt x="536" y="5198"/>
                    <a:pt x="536" y="5198"/>
                  </a:cubicBezTo>
                  <a:lnTo>
                    <a:pt x="2929" y="5198"/>
                  </a:lnTo>
                  <a:cubicBezTo>
                    <a:pt x="2929" y="5198"/>
                    <a:pt x="3346" y="4353"/>
                    <a:pt x="3656" y="4067"/>
                  </a:cubicBezTo>
                  <a:cubicBezTo>
                    <a:pt x="3965" y="3781"/>
                    <a:pt x="4203" y="3222"/>
                    <a:pt x="4084" y="2829"/>
                  </a:cubicBezTo>
                  <a:cubicBezTo>
                    <a:pt x="3953" y="2448"/>
                    <a:pt x="3834" y="2245"/>
                    <a:pt x="3834" y="1864"/>
                  </a:cubicBezTo>
                  <a:cubicBezTo>
                    <a:pt x="3834" y="1471"/>
                    <a:pt x="3751" y="995"/>
                    <a:pt x="3453" y="685"/>
                  </a:cubicBezTo>
                  <a:cubicBezTo>
                    <a:pt x="3176" y="419"/>
                    <a:pt x="3023" y="0"/>
                    <a:pt x="25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7" name="Google Shape;2197;p55" hidden="0"/>
            <p:cNvSpPr/>
            <p:nvPr isPhoto="0" userDrawn="0"/>
          </p:nvSpPr>
          <p:spPr bwMode="auto">
            <a:xfrm>
              <a:off x="1963488" y="3521931"/>
              <a:ext cx="505584" cy="1025319"/>
            </a:xfrm>
            <a:custGeom>
              <a:avLst/>
              <a:gdLst/>
              <a:ahLst/>
              <a:cxnLst/>
              <a:rect l="l" t="t" r="r" b="b"/>
              <a:pathLst>
                <a:path w="4609" h="9347" fill="norm" stroke="1" extrusionOk="0">
                  <a:moveTo>
                    <a:pt x="36" y="0"/>
                  </a:moveTo>
                  <a:lnTo>
                    <a:pt x="0" y="1072"/>
                  </a:lnTo>
                  <a:cubicBezTo>
                    <a:pt x="0" y="1072"/>
                    <a:pt x="4" y="1071"/>
                    <a:pt x="10" y="1071"/>
                  </a:cubicBezTo>
                  <a:cubicBezTo>
                    <a:pt x="54" y="1071"/>
                    <a:pt x="234" y="1098"/>
                    <a:pt x="441" y="1512"/>
                  </a:cubicBezTo>
                  <a:cubicBezTo>
                    <a:pt x="584" y="1798"/>
                    <a:pt x="393" y="2417"/>
                    <a:pt x="548" y="3191"/>
                  </a:cubicBezTo>
                  <a:cubicBezTo>
                    <a:pt x="596" y="3453"/>
                    <a:pt x="810" y="3786"/>
                    <a:pt x="917" y="4036"/>
                  </a:cubicBezTo>
                  <a:cubicBezTo>
                    <a:pt x="1120" y="4548"/>
                    <a:pt x="1501" y="5358"/>
                    <a:pt x="1739" y="5858"/>
                  </a:cubicBezTo>
                  <a:cubicBezTo>
                    <a:pt x="2060" y="6572"/>
                    <a:pt x="2310" y="7489"/>
                    <a:pt x="2263" y="7561"/>
                  </a:cubicBezTo>
                  <a:cubicBezTo>
                    <a:pt x="2191" y="7715"/>
                    <a:pt x="2132" y="7882"/>
                    <a:pt x="2108" y="8061"/>
                  </a:cubicBezTo>
                  <a:cubicBezTo>
                    <a:pt x="2108" y="8192"/>
                    <a:pt x="2203" y="9251"/>
                    <a:pt x="2203" y="9251"/>
                  </a:cubicBezTo>
                  <a:lnTo>
                    <a:pt x="2358" y="9251"/>
                  </a:lnTo>
                  <a:lnTo>
                    <a:pt x="2465" y="8620"/>
                  </a:lnTo>
                  <a:cubicBezTo>
                    <a:pt x="2465" y="8620"/>
                    <a:pt x="2810" y="8644"/>
                    <a:pt x="2917" y="8751"/>
                  </a:cubicBezTo>
                  <a:cubicBezTo>
                    <a:pt x="3036" y="8858"/>
                    <a:pt x="3167" y="9085"/>
                    <a:pt x="3358" y="9192"/>
                  </a:cubicBezTo>
                  <a:cubicBezTo>
                    <a:pt x="3560" y="9299"/>
                    <a:pt x="4453" y="9347"/>
                    <a:pt x="4453" y="9347"/>
                  </a:cubicBezTo>
                  <a:cubicBezTo>
                    <a:pt x="4453" y="9347"/>
                    <a:pt x="4608" y="9263"/>
                    <a:pt x="4406" y="9085"/>
                  </a:cubicBezTo>
                  <a:cubicBezTo>
                    <a:pt x="4215" y="8918"/>
                    <a:pt x="3906" y="8692"/>
                    <a:pt x="3739" y="8442"/>
                  </a:cubicBezTo>
                  <a:cubicBezTo>
                    <a:pt x="3560" y="8192"/>
                    <a:pt x="3060" y="7573"/>
                    <a:pt x="3060" y="7573"/>
                  </a:cubicBezTo>
                  <a:cubicBezTo>
                    <a:pt x="3060" y="7573"/>
                    <a:pt x="1917" y="1346"/>
                    <a:pt x="1834" y="1072"/>
                  </a:cubicBezTo>
                  <a:cubicBezTo>
                    <a:pt x="1751" y="810"/>
                    <a:pt x="1465" y="215"/>
                    <a:pt x="1203" y="155"/>
                  </a:cubicBezTo>
                  <a:cubicBezTo>
                    <a:pt x="941" y="84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8" name="Google Shape;2198;p55" hidden="0"/>
            <p:cNvSpPr/>
            <p:nvPr isPhoto="0" userDrawn="0"/>
          </p:nvSpPr>
          <p:spPr bwMode="auto">
            <a:xfrm>
              <a:off x="2194618" y="4374708"/>
              <a:ext cx="274457" cy="172550"/>
            </a:xfrm>
            <a:custGeom>
              <a:avLst/>
              <a:gdLst/>
              <a:ahLst/>
              <a:cxnLst/>
              <a:rect l="l" t="t" r="r" b="b"/>
              <a:pathLst>
                <a:path w="2502" h="1573" fill="norm" stroke="1" extrusionOk="0">
                  <a:moveTo>
                    <a:pt x="72" y="1"/>
                  </a:moveTo>
                  <a:cubicBezTo>
                    <a:pt x="36" y="96"/>
                    <a:pt x="13" y="191"/>
                    <a:pt x="1" y="287"/>
                  </a:cubicBezTo>
                  <a:cubicBezTo>
                    <a:pt x="1" y="418"/>
                    <a:pt x="96" y="1477"/>
                    <a:pt x="96" y="1477"/>
                  </a:cubicBezTo>
                  <a:lnTo>
                    <a:pt x="251" y="1477"/>
                  </a:lnTo>
                  <a:lnTo>
                    <a:pt x="358" y="846"/>
                  </a:lnTo>
                  <a:cubicBezTo>
                    <a:pt x="358" y="846"/>
                    <a:pt x="703" y="870"/>
                    <a:pt x="810" y="977"/>
                  </a:cubicBezTo>
                  <a:cubicBezTo>
                    <a:pt x="929" y="1084"/>
                    <a:pt x="1060" y="1311"/>
                    <a:pt x="1251" y="1418"/>
                  </a:cubicBezTo>
                  <a:cubicBezTo>
                    <a:pt x="1453" y="1525"/>
                    <a:pt x="2346" y="1573"/>
                    <a:pt x="2346" y="1573"/>
                  </a:cubicBezTo>
                  <a:cubicBezTo>
                    <a:pt x="2346" y="1573"/>
                    <a:pt x="2501" y="1489"/>
                    <a:pt x="2299" y="1311"/>
                  </a:cubicBezTo>
                  <a:cubicBezTo>
                    <a:pt x="2203" y="1227"/>
                    <a:pt x="2049" y="1108"/>
                    <a:pt x="1918" y="989"/>
                  </a:cubicBezTo>
                  <a:cubicBezTo>
                    <a:pt x="1847" y="1012"/>
                    <a:pt x="1776" y="1022"/>
                    <a:pt x="1705" y="1022"/>
                  </a:cubicBezTo>
                  <a:cubicBezTo>
                    <a:pt x="1254" y="1022"/>
                    <a:pt x="826" y="607"/>
                    <a:pt x="620" y="370"/>
                  </a:cubicBezTo>
                  <a:cubicBezTo>
                    <a:pt x="465" y="203"/>
                    <a:pt x="275" y="72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9" name="Google Shape;2199;p55" hidden="0"/>
            <p:cNvSpPr/>
            <p:nvPr isPhoto="0" userDrawn="0"/>
          </p:nvSpPr>
          <p:spPr bwMode="auto">
            <a:xfrm>
              <a:off x="1764938" y="3491874"/>
              <a:ext cx="435050" cy="1049233"/>
            </a:xfrm>
            <a:custGeom>
              <a:avLst/>
              <a:gdLst/>
              <a:ahLst/>
              <a:cxnLst/>
              <a:rect l="l" t="t" r="r" b="b"/>
              <a:pathLst>
                <a:path w="3966" h="9565" fill="norm" stroke="1" extrusionOk="0">
                  <a:moveTo>
                    <a:pt x="3013" y="0"/>
                  </a:moveTo>
                  <a:lnTo>
                    <a:pt x="2156" y="1131"/>
                  </a:lnTo>
                  <a:cubicBezTo>
                    <a:pt x="1989" y="1512"/>
                    <a:pt x="1882" y="1917"/>
                    <a:pt x="1810" y="2322"/>
                  </a:cubicBezTo>
                  <a:cubicBezTo>
                    <a:pt x="1703" y="2953"/>
                    <a:pt x="1048" y="6108"/>
                    <a:pt x="870" y="6727"/>
                  </a:cubicBezTo>
                  <a:cubicBezTo>
                    <a:pt x="691" y="7347"/>
                    <a:pt x="501" y="7585"/>
                    <a:pt x="298" y="7811"/>
                  </a:cubicBezTo>
                  <a:cubicBezTo>
                    <a:pt x="167" y="7989"/>
                    <a:pt x="60" y="8180"/>
                    <a:pt x="1" y="8394"/>
                  </a:cubicBezTo>
                  <a:lnTo>
                    <a:pt x="72" y="9513"/>
                  </a:lnTo>
                  <a:lnTo>
                    <a:pt x="286" y="9513"/>
                  </a:lnTo>
                  <a:lnTo>
                    <a:pt x="286" y="8775"/>
                  </a:lnTo>
                  <a:lnTo>
                    <a:pt x="393" y="8823"/>
                  </a:lnTo>
                  <a:cubicBezTo>
                    <a:pt x="489" y="8859"/>
                    <a:pt x="1048" y="9525"/>
                    <a:pt x="1144" y="9537"/>
                  </a:cubicBezTo>
                  <a:cubicBezTo>
                    <a:pt x="1358" y="9555"/>
                    <a:pt x="1569" y="9564"/>
                    <a:pt x="1781" y="9564"/>
                  </a:cubicBezTo>
                  <a:cubicBezTo>
                    <a:pt x="1992" y="9564"/>
                    <a:pt x="2203" y="9555"/>
                    <a:pt x="2418" y="9537"/>
                  </a:cubicBezTo>
                  <a:cubicBezTo>
                    <a:pt x="2477" y="9513"/>
                    <a:pt x="2072" y="9311"/>
                    <a:pt x="1917" y="9192"/>
                  </a:cubicBezTo>
                  <a:cubicBezTo>
                    <a:pt x="1763" y="9061"/>
                    <a:pt x="1263" y="8263"/>
                    <a:pt x="1203" y="8025"/>
                  </a:cubicBezTo>
                  <a:cubicBezTo>
                    <a:pt x="1144" y="7775"/>
                    <a:pt x="1346" y="6977"/>
                    <a:pt x="1882" y="5965"/>
                  </a:cubicBezTo>
                  <a:cubicBezTo>
                    <a:pt x="2418" y="4965"/>
                    <a:pt x="3846" y="679"/>
                    <a:pt x="3906" y="477"/>
                  </a:cubicBezTo>
                  <a:cubicBezTo>
                    <a:pt x="3965" y="274"/>
                    <a:pt x="3013" y="12"/>
                    <a:pt x="3013" y="12"/>
                  </a:cubicBezTo>
                  <a:lnTo>
                    <a:pt x="301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0" name="Google Shape;2200;p55" hidden="0"/>
            <p:cNvSpPr/>
            <p:nvPr isPhoto="0" userDrawn="0"/>
          </p:nvSpPr>
          <p:spPr bwMode="auto">
            <a:xfrm>
              <a:off x="1763621" y="4362971"/>
              <a:ext cx="273141" cy="178145"/>
            </a:xfrm>
            <a:custGeom>
              <a:avLst/>
              <a:gdLst/>
              <a:ahLst/>
              <a:cxnLst/>
              <a:rect l="l" t="t" r="r" b="b"/>
              <a:pathLst>
                <a:path w="2490" h="1624" fill="norm" stroke="1" extrusionOk="0">
                  <a:moveTo>
                    <a:pt x="215" y="1"/>
                  </a:moveTo>
                  <a:cubicBezTo>
                    <a:pt x="120" y="144"/>
                    <a:pt x="48" y="298"/>
                    <a:pt x="1" y="453"/>
                  </a:cubicBezTo>
                  <a:lnTo>
                    <a:pt x="84" y="1584"/>
                  </a:lnTo>
                  <a:lnTo>
                    <a:pt x="298" y="1584"/>
                  </a:lnTo>
                  <a:lnTo>
                    <a:pt x="298" y="846"/>
                  </a:lnTo>
                  <a:lnTo>
                    <a:pt x="405" y="882"/>
                  </a:lnTo>
                  <a:cubicBezTo>
                    <a:pt x="513" y="918"/>
                    <a:pt x="1060" y="1584"/>
                    <a:pt x="1156" y="1596"/>
                  </a:cubicBezTo>
                  <a:cubicBezTo>
                    <a:pt x="1370" y="1614"/>
                    <a:pt x="1584" y="1623"/>
                    <a:pt x="1797" y="1623"/>
                  </a:cubicBezTo>
                  <a:cubicBezTo>
                    <a:pt x="2010" y="1623"/>
                    <a:pt x="2221" y="1614"/>
                    <a:pt x="2430" y="1596"/>
                  </a:cubicBezTo>
                  <a:cubicBezTo>
                    <a:pt x="2489" y="1584"/>
                    <a:pt x="2084" y="1370"/>
                    <a:pt x="1929" y="1251"/>
                  </a:cubicBezTo>
                  <a:cubicBezTo>
                    <a:pt x="1882" y="1203"/>
                    <a:pt x="1834" y="1144"/>
                    <a:pt x="1787" y="1084"/>
                  </a:cubicBezTo>
                  <a:cubicBezTo>
                    <a:pt x="1761" y="1086"/>
                    <a:pt x="1736" y="1087"/>
                    <a:pt x="1711" y="1087"/>
                  </a:cubicBezTo>
                  <a:cubicBezTo>
                    <a:pt x="1582" y="1087"/>
                    <a:pt x="1454" y="1061"/>
                    <a:pt x="1334" y="1001"/>
                  </a:cubicBezTo>
                  <a:cubicBezTo>
                    <a:pt x="1084" y="858"/>
                    <a:pt x="846" y="537"/>
                    <a:pt x="620" y="287"/>
                  </a:cubicBezTo>
                  <a:cubicBezTo>
                    <a:pt x="501" y="168"/>
                    <a:pt x="370" y="72"/>
                    <a:pt x="21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1" name="Google Shape;2201;p55" hidden="0"/>
            <p:cNvSpPr/>
            <p:nvPr isPhoto="0" userDrawn="0"/>
          </p:nvSpPr>
          <p:spPr bwMode="auto">
            <a:xfrm>
              <a:off x="1245088" y="3232004"/>
              <a:ext cx="879096" cy="494505"/>
            </a:xfrm>
            <a:custGeom>
              <a:avLst/>
              <a:gdLst/>
              <a:ahLst/>
              <a:cxnLst/>
              <a:rect l="l" t="t" r="r" b="b"/>
              <a:pathLst>
                <a:path w="8014" h="4508" fill="norm" stroke="1" extrusionOk="0">
                  <a:moveTo>
                    <a:pt x="2620" y="0"/>
                  </a:moveTo>
                  <a:lnTo>
                    <a:pt x="227" y="12"/>
                  </a:lnTo>
                  <a:cubicBezTo>
                    <a:pt x="227" y="12"/>
                    <a:pt x="49" y="2262"/>
                    <a:pt x="25" y="2988"/>
                  </a:cubicBezTo>
                  <a:cubicBezTo>
                    <a:pt x="1" y="3715"/>
                    <a:pt x="608" y="4417"/>
                    <a:pt x="1442" y="4501"/>
                  </a:cubicBezTo>
                  <a:cubicBezTo>
                    <a:pt x="1491" y="4505"/>
                    <a:pt x="1554" y="4508"/>
                    <a:pt x="1629" y="4508"/>
                  </a:cubicBezTo>
                  <a:cubicBezTo>
                    <a:pt x="2838" y="4508"/>
                    <a:pt x="7204" y="3917"/>
                    <a:pt x="7204" y="3917"/>
                  </a:cubicBezTo>
                  <a:lnTo>
                    <a:pt x="8014" y="2441"/>
                  </a:lnTo>
                  <a:cubicBezTo>
                    <a:pt x="8014" y="2441"/>
                    <a:pt x="5633" y="1834"/>
                    <a:pt x="4823" y="1607"/>
                  </a:cubicBezTo>
                  <a:cubicBezTo>
                    <a:pt x="4013" y="1381"/>
                    <a:pt x="3239" y="1238"/>
                    <a:pt x="3239" y="1238"/>
                  </a:cubicBezTo>
                  <a:lnTo>
                    <a:pt x="262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2" name="Google Shape;2202;p55" hidden="0"/>
            <p:cNvSpPr/>
            <p:nvPr isPhoto="0" userDrawn="0"/>
          </p:nvSpPr>
          <p:spPr bwMode="auto">
            <a:xfrm>
              <a:off x="1561232" y="2744295"/>
              <a:ext cx="57590" cy="129878"/>
            </a:xfrm>
            <a:custGeom>
              <a:avLst/>
              <a:gdLst/>
              <a:ahLst/>
              <a:cxnLst/>
              <a:rect l="l" t="t" r="r" b="b"/>
              <a:pathLst>
                <a:path w="525" h="1184" fill="norm" stroke="1" extrusionOk="0">
                  <a:moveTo>
                    <a:pt x="126" y="0"/>
                  </a:moveTo>
                  <a:cubicBezTo>
                    <a:pt x="59" y="0"/>
                    <a:pt x="0" y="56"/>
                    <a:pt x="0" y="124"/>
                  </a:cubicBezTo>
                  <a:cubicBezTo>
                    <a:pt x="12" y="267"/>
                    <a:pt x="36" y="410"/>
                    <a:pt x="84" y="541"/>
                  </a:cubicBezTo>
                  <a:lnTo>
                    <a:pt x="119" y="469"/>
                  </a:lnTo>
                  <a:lnTo>
                    <a:pt x="524" y="1184"/>
                  </a:lnTo>
                  <a:cubicBezTo>
                    <a:pt x="524" y="1184"/>
                    <a:pt x="381" y="434"/>
                    <a:pt x="298" y="172"/>
                  </a:cubicBezTo>
                  <a:cubicBezTo>
                    <a:pt x="258" y="47"/>
                    <a:pt x="188" y="0"/>
                    <a:pt x="12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3" name="Google Shape;2203;p55" hidden="0"/>
            <p:cNvSpPr/>
            <p:nvPr isPhoto="0" userDrawn="0"/>
          </p:nvSpPr>
          <p:spPr bwMode="auto">
            <a:xfrm>
              <a:off x="1561232" y="2734313"/>
              <a:ext cx="57590" cy="139861"/>
            </a:xfrm>
            <a:custGeom>
              <a:avLst/>
              <a:gdLst/>
              <a:ahLst/>
              <a:cxnLst/>
              <a:rect l="l" t="t" r="r" b="b"/>
              <a:pathLst>
                <a:path w="525" h="1275" fill="none" stroke="1" extrusionOk="0">
                  <a:moveTo>
                    <a:pt x="119" y="560"/>
                  </a:moveTo>
                  <a:lnTo>
                    <a:pt x="524" y="1275"/>
                  </a:lnTo>
                  <a:cubicBezTo>
                    <a:pt x="524" y="1275"/>
                    <a:pt x="381" y="525"/>
                    <a:pt x="298" y="263"/>
                  </a:cubicBezTo>
                  <a:cubicBezTo>
                    <a:pt x="215" y="1"/>
                    <a:pt x="0" y="84"/>
                    <a:pt x="0" y="215"/>
                  </a:cubicBezTo>
                  <a:cubicBezTo>
                    <a:pt x="12" y="358"/>
                    <a:pt x="36" y="501"/>
                    <a:pt x="84" y="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4" name="Google Shape;2204;p55" hidden="0"/>
            <p:cNvSpPr/>
            <p:nvPr isPhoto="0" userDrawn="0"/>
          </p:nvSpPr>
          <p:spPr bwMode="auto">
            <a:xfrm>
              <a:off x="1503751" y="2514043"/>
              <a:ext cx="182971" cy="289595"/>
            </a:xfrm>
            <a:custGeom>
              <a:avLst/>
              <a:gdLst/>
              <a:ahLst/>
              <a:cxnLst/>
              <a:rect l="l" t="t" r="r" b="b"/>
              <a:pathLst>
                <a:path w="1668" h="2640" fill="norm" stroke="1" extrusionOk="0">
                  <a:moveTo>
                    <a:pt x="825" y="0"/>
                  </a:moveTo>
                  <a:cubicBezTo>
                    <a:pt x="764" y="0"/>
                    <a:pt x="710" y="32"/>
                    <a:pt x="691" y="104"/>
                  </a:cubicBezTo>
                  <a:lnTo>
                    <a:pt x="703" y="104"/>
                  </a:lnTo>
                  <a:lnTo>
                    <a:pt x="0" y="1223"/>
                  </a:lnTo>
                  <a:lnTo>
                    <a:pt x="608" y="2640"/>
                  </a:lnTo>
                  <a:cubicBezTo>
                    <a:pt x="608" y="2640"/>
                    <a:pt x="977" y="1783"/>
                    <a:pt x="1167" y="1568"/>
                  </a:cubicBezTo>
                  <a:cubicBezTo>
                    <a:pt x="1346" y="1366"/>
                    <a:pt x="1667" y="1056"/>
                    <a:pt x="1667" y="1056"/>
                  </a:cubicBezTo>
                  <a:cubicBezTo>
                    <a:pt x="1667" y="1056"/>
                    <a:pt x="1096" y="366"/>
                    <a:pt x="1048" y="175"/>
                  </a:cubicBezTo>
                  <a:cubicBezTo>
                    <a:pt x="1020" y="69"/>
                    <a:pt x="915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5" name="Google Shape;2205;p55" hidden="0"/>
            <p:cNvSpPr/>
            <p:nvPr isPhoto="0" userDrawn="0"/>
          </p:nvSpPr>
          <p:spPr bwMode="auto">
            <a:xfrm>
              <a:off x="1450220" y="2625933"/>
              <a:ext cx="124175" cy="243084"/>
            </a:xfrm>
            <a:custGeom>
              <a:avLst/>
              <a:gdLst/>
              <a:ahLst/>
              <a:cxnLst/>
              <a:rect l="l" t="t" r="r" b="b"/>
              <a:pathLst>
                <a:path w="1132" h="2216" fill="norm" stroke="1" extrusionOk="0">
                  <a:moveTo>
                    <a:pt x="369" y="1"/>
                  </a:moveTo>
                  <a:lnTo>
                    <a:pt x="0" y="358"/>
                  </a:lnTo>
                  <a:lnTo>
                    <a:pt x="643" y="2215"/>
                  </a:lnTo>
                  <a:lnTo>
                    <a:pt x="1131" y="1548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6" name="Google Shape;2206;p55" hidden="0"/>
            <p:cNvSpPr/>
            <p:nvPr isPhoto="0" userDrawn="0"/>
          </p:nvSpPr>
          <p:spPr bwMode="auto">
            <a:xfrm>
              <a:off x="1243771" y="2773913"/>
              <a:ext cx="988791" cy="554837"/>
            </a:xfrm>
            <a:custGeom>
              <a:avLst/>
              <a:gdLst/>
              <a:ahLst/>
              <a:cxnLst/>
              <a:rect l="l" t="t" r="r" b="b"/>
              <a:pathLst>
                <a:path w="9014" h="5058" fill="norm" stroke="1" extrusionOk="0">
                  <a:moveTo>
                    <a:pt x="801" y="0"/>
                  </a:moveTo>
                  <a:cubicBezTo>
                    <a:pt x="518" y="0"/>
                    <a:pt x="275" y="176"/>
                    <a:pt x="275" y="176"/>
                  </a:cubicBezTo>
                  <a:lnTo>
                    <a:pt x="1" y="1616"/>
                  </a:lnTo>
                  <a:cubicBezTo>
                    <a:pt x="1" y="1616"/>
                    <a:pt x="1049" y="3986"/>
                    <a:pt x="1275" y="4474"/>
                  </a:cubicBezTo>
                  <a:cubicBezTo>
                    <a:pt x="1489" y="4950"/>
                    <a:pt x="1977" y="5057"/>
                    <a:pt x="2430" y="5057"/>
                  </a:cubicBezTo>
                  <a:cubicBezTo>
                    <a:pt x="2870" y="5057"/>
                    <a:pt x="5656" y="4974"/>
                    <a:pt x="5656" y="4974"/>
                  </a:cubicBezTo>
                  <a:cubicBezTo>
                    <a:pt x="5656" y="4974"/>
                    <a:pt x="6339" y="5000"/>
                    <a:pt x="6872" y="5000"/>
                  </a:cubicBezTo>
                  <a:cubicBezTo>
                    <a:pt x="7138" y="5000"/>
                    <a:pt x="7367" y="4994"/>
                    <a:pt x="7454" y="4974"/>
                  </a:cubicBezTo>
                  <a:cubicBezTo>
                    <a:pt x="7716" y="4914"/>
                    <a:pt x="8145" y="4557"/>
                    <a:pt x="8228" y="4557"/>
                  </a:cubicBezTo>
                  <a:cubicBezTo>
                    <a:pt x="8300" y="4557"/>
                    <a:pt x="8752" y="4962"/>
                    <a:pt x="8847" y="4962"/>
                  </a:cubicBezTo>
                  <a:cubicBezTo>
                    <a:pt x="8954" y="4962"/>
                    <a:pt x="9014" y="4890"/>
                    <a:pt x="8931" y="4759"/>
                  </a:cubicBezTo>
                  <a:cubicBezTo>
                    <a:pt x="8847" y="4617"/>
                    <a:pt x="8526" y="3986"/>
                    <a:pt x="8300" y="3962"/>
                  </a:cubicBezTo>
                  <a:cubicBezTo>
                    <a:pt x="8298" y="3962"/>
                    <a:pt x="8295" y="3962"/>
                    <a:pt x="8293" y="3962"/>
                  </a:cubicBezTo>
                  <a:cubicBezTo>
                    <a:pt x="8067" y="3962"/>
                    <a:pt x="7133" y="4569"/>
                    <a:pt x="7133" y="4569"/>
                  </a:cubicBezTo>
                  <a:cubicBezTo>
                    <a:pt x="7133" y="4569"/>
                    <a:pt x="5549" y="4355"/>
                    <a:pt x="4728" y="4128"/>
                  </a:cubicBezTo>
                  <a:cubicBezTo>
                    <a:pt x="3894" y="3902"/>
                    <a:pt x="2608" y="3402"/>
                    <a:pt x="2608" y="3402"/>
                  </a:cubicBezTo>
                  <a:cubicBezTo>
                    <a:pt x="2608" y="3402"/>
                    <a:pt x="2073" y="2426"/>
                    <a:pt x="1858" y="1831"/>
                  </a:cubicBezTo>
                  <a:cubicBezTo>
                    <a:pt x="1632" y="1247"/>
                    <a:pt x="1596" y="461"/>
                    <a:pt x="1192" y="140"/>
                  </a:cubicBezTo>
                  <a:cubicBezTo>
                    <a:pt x="1066" y="36"/>
                    <a:pt x="929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7" name="Google Shape;2207;p55" hidden="0"/>
            <p:cNvSpPr/>
            <p:nvPr isPhoto="0" userDrawn="0"/>
          </p:nvSpPr>
          <p:spPr bwMode="auto">
            <a:xfrm>
              <a:off x="1243771" y="2752632"/>
              <a:ext cx="988791" cy="576118"/>
            </a:xfrm>
            <a:custGeom>
              <a:avLst/>
              <a:gdLst/>
              <a:ahLst/>
              <a:cxnLst/>
              <a:rect l="l" t="t" r="r" b="b"/>
              <a:pathLst>
                <a:path w="9014" h="5252" fill="none" stroke="1" extrusionOk="0">
                  <a:moveTo>
                    <a:pt x="1" y="1810"/>
                  </a:moveTo>
                  <a:cubicBezTo>
                    <a:pt x="1" y="1810"/>
                    <a:pt x="1049" y="4180"/>
                    <a:pt x="1275" y="4668"/>
                  </a:cubicBezTo>
                  <a:cubicBezTo>
                    <a:pt x="1489" y="5144"/>
                    <a:pt x="1977" y="5251"/>
                    <a:pt x="2430" y="5251"/>
                  </a:cubicBezTo>
                  <a:cubicBezTo>
                    <a:pt x="2870" y="5251"/>
                    <a:pt x="5656" y="5168"/>
                    <a:pt x="5656" y="5168"/>
                  </a:cubicBezTo>
                  <a:cubicBezTo>
                    <a:pt x="5656" y="5168"/>
                    <a:pt x="7192" y="5227"/>
                    <a:pt x="7454" y="5168"/>
                  </a:cubicBezTo>
                  <a:cubicBezTo>
                    <a:pt x="7716" y="5108"/>
                    <a:pt x="8145" y="4751"/>
                    <a:pt x="8228" y="4751"/>
                  </a:cubicBezTo>
                  <a:cubicBezTo>
                    <a:pt x="8300" y="4751"/>
                    <a:pt x="8752" y="5156"/>
                    <a:pt x="8847" y="5156"/>
                  </a:cubicBezTo>
                  <a:cubicBezTo>
                    <a:pt x="8954" y="5156"/>
                    <a:pt x="9014" y="5084"/>
                    <a:pt x="8931" y="4953"/>
                  </a:cubicBezTo>
                  <a:cubicBezTo>
                    <a:pt x="8847" y="4811"/>
                    <a:pt x="8526" y="4180"/>
                    <a:pt x="8300" y="4156"/>
                  </a:cubicBezTo>
                  <a:cubicBezTo>
                    <a:pt x="8085" y="4144"/>
                    <a:pt x="7133" y="4763"/>
                    <a:pt x="7133" y="4763"/>
                  </a:cubicBezTo>
                  <a:cubicBezTo>
                    <a:pt x="7133" y="4763"/>
                    <a:pt x="5549" y="4549"/>
                    <a:pt x="4728" y="4322"/>
                  </a:cubicBezTo>
                  <a:cubicBezTo>
                    <a:pt x="3894" y="4096"/>
                    <a:pt x="2608" y="3596"/>
                    <a:pt x="2608" y="3596"/>
                  </a:cubicBezTo>
                  <a:cubicBezTo>
                    <a:pt x="2608" y="3596"/>
                    <a:pt x="2073" y="2620"/>
                    <a:pt x="1858" y="2025"/>
                  </a:cubicBezTo>
                  <a:cubicBezTo>
                    <a:pt x="1632" y="1441"/>
                    <a:pt x="1596" y="655"/>
                    <a:pt x="1192" y="334"/>
                  </a:cubicBezTo>
                  <a:cubicBezTo>
                    <a:pt x="787" y="0"/>
                    <a:pt x="275" y="370"/>
                    <a:pt x="275" y="37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8" name="Google Shape;2208;p55" hidden="0"/>
            <p:cNvSpPr/>
            <p:nvPr isPhoto="0" userDrawn="0"/>
          </p:nvSpPr>
          <p:spPr bwMode="auto">
            <a:xfrm>
              <a:off x="1857631" y="3208419"/>
              <a:ext cx="374938" cy="114083"/>
            </a:xfrm>
            <a:custGeom>
              <a:avLst/>
              <a:gdLst/>
              <a:ahLst/>
              <a:cxnLst/>
              <a:rect l="l" t="t" r="r" b="b"/>
              <a:pathLst>
                <a:path w="3418" h="1040" fill="norm" stroke="1" extrusionOk="0">
                  <a:moveTo>
                    <a:pt x="2702" y="0"/>
                  </a:moveTo>
                  <a:cubicBezTo>
                    <a:pt x="2455" y="0"/>
                    <a:pt x="1549" y="608"/>
                    <a:pt x="1549" y="608"/>
                  </a:cubicBezTo>
                  <a:cubicBezTo>
                    <a:pt x="1549" y="608"/>
                    <a:pt x="751" y="501"/>
                    <a:pt x="1" y="358"/>
                  </a:cubicBezTo>
                  <a:lnTo>
                    <a:pt x="1" y="358"/>
                  </a:lnTo>
                  <a:lnTo>
                    <a:pt x="13" y="1013"/>
                  </a:lnTo>
                  <a:lnTo>
                    <a:pt x="60" y="1013"/>
                  </a:lnTo>
                  <a:cubicBezTo>
                    <a:pt x="60" y="1013"/>
                    <a:pt x="743" y="1039"/>
                    <a:pt x="1276" y="1039"/>
                  </a:cubicBezTo>
                  <a:cubicBezTo>
                    <a:pt x="1542" y="1039"/>
                    <a:pt x="1771" y="1033"/>
                    <a:pt x="1858" y="1013"/>
                  </a:cubicBezTo>
                  <a:cubicBezTo>
                    <a:pt x="2120" y="953"/>
                    <a:pt x="2549" y="596"/>
                    <a:pt x="2632" y="596"/>
                  </a:cubicBezTo>
                  <a:cubicBezTo>
                    <a:pt x="2704" y="596"/>
                    <a:pt x="3156" y="989"/>
                    <a:pt x="3251" y="989"/>
                  </a:cubicBezTo>
                  <a:cubicBezTo>
                    <a:pt x="3358" y="989"/>
                    <a:pt x="3418" y="929"/>
                    <a:pt x="3335" y="787"/>
                  </a:cubicBezTo>
                  <a:cubicBezTo>
                    <a:pt x="3251" y="656"/>
                    <a:pt x="2942" y="25"/>
                    <a:pt x="2716" y="1"/>
                  </a:cubicBezTo>
                  <a:cubicBezTo>
                    <a:pt x="2711" y="0"/>
                    <a:pt x="2707" y="0"/>
                    <a:pt x="270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9" name="Google Shape;2209;p55" hidden="0"/>
            <p:cNvSpPr/>
            <p:nvPr isPhoto="0" userDrawn="0"/>
          </p:nvSpPr>
          <p:spPr bwMode="auto">
            <a:xfrm>
              <a:off x="2151507" y="3248897"/>
              <a:ext cx="73276" cy="61539"/>
            </a:xfrm>
            <a:custGeom>
              <a:avLst/>
              <a:gdLst/>
              <a:ahLst/>
              <a:cxnLst/>
              <a:rect l="l" t="t" r="r" b="b"/>
              <a:pathLst>
                <a:path w="668" h="561" fill="none" stroke="1" extrusionOk="0">
                  <a:moveTo>
                    <a:pt x="1" y="1"/>
                  </a:moveTo>
                  <a:cubicBezTo>
                    <a:pt x="1" y="1"/>
                    <a:pt x="549" y="382"/>
                    <a:pt x="668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0" name="Google Shape;2210;p55" hidden="0"/>
            <p:cNvSpPr/>
            <p:nvPr isPhoto="0" userDrawn="0"/>
          </p:nvSpPr>
          <p:spPr bwMode="auto">
            <a:xfrm>
              <a:off x="2158089" y="3228055"/>
              <a:ext cx="52325" cy="44536"/>
            </a:xfrm>
            <a:custGeom>
              <a:avLst/>
              <a:gdLst/>
              <a:ahLst/>
              <a:cxnLst/>
              <a:rect l="l" t="t" r="r" b="b"/>
              <a:pathLst>
                <a:path w="477" h="406" fill="none" stroke="1" extrusionOk="0">
                  <a:moveTo>
                    <a:pt x="0" y="0"/>
                  </a:moveTo>
                  <a:lnTo>
                    <a:pt x="477" y="40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1" name="Google Shape;2211;p55" hidden="0"/>
            <p:cNvSpPr/>
            <p:nvPr isPhoto="0" userDrawn="0"/>
          </p:nvSpPr>
          <p:spPr bwMode="auto">
            <a:xfrm>
              <a:off x="1595127" y="2380433"/>
              <a:ext cx="248240" cy="292557"/>
            </a:xfrm>
            <a:custGeom>
              <a:avLst/>
              <a:gdLst/>
              <a:ahLst/>
              <a:cxnLst/>
              <a:rect l="l" t="t" r="r" b="b"/>
              <a:pathLst>
                <a:path w="2263" h="2667" fill="norm" stroke="1" extrusionOk="0">
                  <a:moveTo>
                    <a:pt x="1941" y="0"/>
                  </a:moveTo>
                  <a:cubicBezTo>
                    <a:pt x="1477" y="488"/>
                    <a:pt x="1" y="1024"/>
                    <a:pt x="1" y="1024"/>
                  </a:cubicBezTo>
                  <a:lnTo>
                    <a:pt x="25" y="1488"/>
                  </a:lnTo>
                  <a:cubicBezTo>
                    <a:pt x="25" y="1488"/>
                    <a:pt x="48" y="2167"/>
                    <a:pt x="346" y="2310"/>
                  </a:cubicBezTo>
                  <a:cubicBezTo>
                    <a:pt x="603" y="2419"/>
                    <a:pt x="1089" y="2666"/>
                    <a:pt x="1301" y="2666"/>
                  </a:cubicBezTo>
                  <a:cubicBezTo>
                    <a:pt x="1345" y="2666"/>
                    <a:pt x="1378" y="2656"/>
                    <a:pt x="1394" y="2631"/>
                  </a:cubicBezTo>
                  <a:cubicBezTo>
                    <a:pt x="1489" y="2489"/>
                    <a:pt x="1918" y="1691"/>
                    <a:pt x="1918" y="1691"/>
                  </a:cubicBezTo>
                  <a:cubicBezTo>
                    <a:pt x="2013" y="1691"/>
                    <a:pt x="2096" y="1679"/>
                    <a:pt x="2180" y="1643"/>
                  </a:cubicBezTo>
                  <a:cubicBezTo>
                    <a:pt x="2263" y="1596"/>
                    <a:pt x="2096" y="1238"/>
                    <a:pt x="2025" y="1119"/>
                  </a:cubicBezTo>
                  <a:cubicBezTo>
                    <a:pt x="1953" y="1000"/>
                    <a:pt x="2108" y="881"/>
                    <a:pt x="2096" y="679"/>
                  </a:cubicBezTo>
                  <a:cubicBezTo>
                    <a:pt x="2049" y="453"/>
                    <a:pt x="2001" y="226"/>
                    <a:pt x="19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2" name="Google Shape;2212;p55" hidden="0"/>
            <p:cNvSpPr/>
            <p:nvPr isPhoto="0" userDrawn="0"/>
          </p:nvSpPr>
          <p:spPr bwMode="auto">
            <a:xfrm>
              <a:off x="1770203" y="2446909"/>
              <a:ext cx="32689" cy="21061"/>
            </a:xfrm>
            <a:custGeom>
              <a:avLst/>
              <a:gdLst/>
              <a:ahLst/>
              <a:cxnLst/>
              <a:rect l="l" t="t" r="r" b="b"/>
              <a:pathLst>
                <a:path w="298" h="192" fill="norm" stroke="1" extrusionOk="0">
                  <a:moveTo>
                    <a:pt x="201" y="1"/>
                  </a:moveTo>
                  <a:cubicBezTo>
                    <a:pt x="157" y="1"/>
                    <a:pt x="93" y="41"/>
                    <a:pt x="0" y="156"/>
                  </a:cubicBezTo>
                  <a:lnTo>
                    <a:pt x="298" y="192"/>
                  </a:lnTo>
                  <a:cubicBezTo>
                    <a:pt x="298" y="192"/>
                    <a:pt x="29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3" name="Google Shape;2213;p55" hidden="0"/>
            <p:cNvSpPr/>
            <p:nvPr isPhoto="0" userDrawn="0"/>
          </p:nvSpPr>
          <p:spPr bwMode="auto">
            <a:xfrm>
              <a:off x="1770203" y="2423544"/>
              <a:ext cx="32689" cy="44426"/>
            </a:xfrm>
            <a:custGeom>
              <a:avLst/>
              <a:gdLst/>
              <a:ahLst/>
              <a:cxnLst/>
              <a:rect l="l" t="t" r="r" b="b"/>
              <a:pathLst>
                <a:path w="298" h="405" fill="none" stroke="1" extrusionOk="0">
                  <a:moveTo>
                    <a:pt x="0" y="369"/>
                  </a:moveTo>
                  <a:cubicBezTo>
                    <a:pt x="298" y="0"/>
                    <a:pt x="298" y="405"/>
                    <a:pt x="298" y="40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4" name="Google Shape;2214;p55" hidden="0"/>
            <p:cNvSpPr/>
            <p:nvPr isPhoto="0" userDrawn="0"/>
          </p:nvSpPr>
          <p:spPr bwMode="auto">
            <a:xfrm>
              <a:off x="1768887" y="2492543"/>
              <a:ext cx="19635" cy="34444"/>
            </a:xfrm>
            <a:custGeom>
              <a:avLst/>
              <a:gdLst/>
              <a:ahLst/>
              <a:cxnLst/>
              <a:rect l="l" t="t" r="r" b="b"/>
              <a:pathLst>
                <a:path w="179" h="314" fill="norm" stroke="1" extrusionOk="0">
                  <a:moveTo>
                    <a:pt x="134" y="1"/>
                  </a:moveTo>
                  <a:cubicBezTo>
                    <a:pt x="99" y="1"/>
                    <a:pt x="58" y="57"/>
                    <a:pt x="36" y="133"/>
                  </a:cubicBezTo>
                  <a:cubicBezTo>
                    <a:pt x="0" y="228"/>
                    <a:pt x="12" y="300"/>
                    <a:pt x="48" y="312"/>
                  </a:cubicBezTo>
                  <a:cubicBezTo>
                    <a:pt x="51" y="313"/>
                    <a:pt x="54" y="313"/>
                    <a:pt x="57" y="313"/>
                  </a:cubicBezTo>
                  <a:cubicBezTo>
                    <a:pt x="92" y="313"/>
                    <a:pt x="133" y="257"/>
                    <a:pt x="155" y="181"/>
                  </a:cubicBezTo>
                  <a:cubicBezTo>
                    <a:pt x="179" y="97"/>
                    <a:pt x="179" y="14"/>
                    <a:pt x="143" y="2"/>
                  </a:cubicBezTo>
                  <a:cubicBezTo>
                    <a:pt x="140" y="1"/>
                    <a:pt x="13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5" name="Google Shape;2215;p55" hidden="0"/>
            <p:cNvSpPr/>
            <p:nvPr isPhoto="0" userDrawn="0"/>
          </p:nvSpPr>
          <p:spPr bwMode="auto">
            <a:xfrm>
              <a:off x="1544229" y="2459853"/>
              <a:ext cx="74593" cy="103771"/>
            </a:xfrm>
            <a:custGeom>
              <a:avLst/>
              <a:gdLst/>
              <a:ahLst/>
              <a:cxnLst/>
              <a:rect l="l" t="t" r="r" b="b"/>
              <a:pathLst>
                <a:path w="680" h="946" fill="norm" stroke="1" extrusionOk="0">
                  <a:moveTo>
                    <a:pt x="323" y="1"/>
                  </a:moveTo>
                  <a:cubicBezTo>
                    <a:pt x="307" y="1"/>
                    <a:pt x="291" y="5"/>
                    <a:pt x="274" y="14"/>
                  </a:cubicBezTo>
                  <a:cubicBezTo>
                    <a:pt x="96" y="133"/>
                    <a:pt x="0" y="574"/>
                    <a:pt x="191" y="812"/>
                  </a:cubicBezTo>
                  <a:cubicBezTo>
                    <a:pt x="274" y="917"/>
                    <a:pt x="385" y="945"/>
                    <a:pt x="480" y="945"/>
                  </a:cubicBezTo>
                  <a:cubicBezTo>
                    <a:pt x="590" y="945"/>
                    <a:pt x="679" y="907"/>
                    <a:pt x="679" y="907"/>
                  </a:cubicBezTo>
                  <a:lnTo>
                    <a:pt x="631" y="479"/>
                  </a:lnTo>
                  <a:cubicBezTo>
                    <a:pt x="631" y="479"/>
                    <a:pt x="492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6" name="Google Shape;2216;p55" hidden="0"/>
            <p:cNvSpPr/>
            <p:nvPr isPhoto="0" userDrawn="0"/>
          </p:nvSpPr>
          <p:spPr bwMode="auto">
            <a:xfrm>
              <a:off x="1544229" y="2449651"/>
              <a:ext cx="74593" cy="124175"/>
            </a:xfrm>
            <a:custGeom>
              <a:avLst/>
              <a:gdLst/>
              <a:ahLst/>
              <a:cxnLst/>
              <a:rect l="l" t="t" r="r" b="b"/>
              <a:pathLst>
                <a:path w="680" h="1132" fill="none" stroke="1" extrusionOk="0">
                  <a:moveTo>
                    <a:pt x="631" y="572"/>
                  </a:moveTo>
                  <a:cubicBezTo>
                    <a:pt x="631" y="572"/>
                    <a:pt x="465" y="0"/>
                    <a:pt x="274" y="107"/>
                  </a:cubicBezTo>
                  <a:cubicBezTo>
                    <a:pt x="96" y="226"/>
                    <a:pt x="0" y="667"/>
                    <a:pt x="191" y="905"/>
                  </a:cubicBezTo>
                  <a:cubicBezTo>
                    <a:pt x="370" y="1131"/>
                    <a:pt x="679" y="1000"/>
                    <a:pt x="679" y="100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7" name="Google Shape;2217;p55" hidden="0"/>
            <p:cNvSpPr/>
            <p:nvPr isPhoto="0" userDrawn="0"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fill="norm" stroke="1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8" name="Google Shape;2218;p55" hidden="0"/>
            <p:cNvSpPr/>
            <p:nvPr isPhoto="0" userDrawn="0"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fill="norm" stroke="1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9" name="Google Shape;2219;p55" hidden="0"/>
            <p:cNvSpPr/>
            <p:nvPr isPhoto="0" userDrawn="0"/>
          </p:nvSpPr>
          <p:spPr bwMode="auto">
            <a:xfrm>
              <a:off x="1135392" y="3726843"/>
              <a:ext cx="678025" cy="197451"/>
            </a:xfrm>
            <a:custGeom>
              <a:avLst/>
              <a:gdLst/>
              <a:ahLst/>
              <a:cxnLst/>
              <a:rect l="l" t="t" r="r" b="b"/>
              <a:pathLst>
                <a:path w="6181" h="1800" fill="norm" stroke="1" extrusionOk="0">
                  <a:moveTo>
                    <a:pt x="5713" y="1"/>
                  </a:moveTo>
                  <a:cubicBezTo>
                    <a:pt x="5706" y="1"/>
                    <a:pt x="5699" y="1"/>
                    <a:pt x="5692" y="1"/>
                  </a:cubicBezTo>
                  <a:lnTo>
                    <a:pt x="441" y="168"/>
                  </a:lnTo>
                  <a:cubicBezTo>
                    <a:pt x="191" y="168"/>
                    <a:pt x="1" y="371"/>
                    <a:pt x="13" y="621"/>
                  </a:cubicBezTo>
                  <a:lnTo>
                    <a:pt x="36" y="1371"/>
                  </a:lnTo>
                  <a:cubicBezTo>
                    <a:pt x="36" y="1613"/>
                    <a:pt x="227" y="1800"/>
                    <a:pt x="467" y="1800"/>
                  </a:cubicBezTo>
                  <a:cubicBezTo>
                    <a:pt x="474" y="1800"/>
                    <a:pt x="481" y="1800"/>
                    <a:pt x="489" y="1799"/>
                  </a:cubicBezTo>
                  <a:lnTo>
                    <a:pt x="5740" y="1633"/>
                  </a:lnTo>
                  <a:cubicBezTo>
                    <a:pt x="5990" y="1621"/>
                    <a:pt x="6180" y="1418"/>
                    <a:pt x="6168" y="1180"/>
                  </a:cubicBezTo>
                  <a:lnTo>
                    <a:pt x="6144" y="430"/>
                  </a:lnTo>
                  <a:cubicBezTo>
                    <a:pt x="6133" y="188"/>
                    <a:pt x="5942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0" name="Google Shape;2220;p55" hidden="0"/>
            <p:cNvSpPr/>
            <p:nvPr isPhoto="0" userDrawn="0"/>
          </p:nvSpPr>
          <p:spPr bwMode="auto">
            <a:xfrm>
              <a:off x="1130236" y="3683842"/>
              <a:ext cx="677915" cy="198658"/>
            </a:xfrm>
            <a:custGeom>
              <a:avLst/>
              <a:gdLst/>
              <a:ahLst/>
              <a:cxnLst/>
              <a:rect l="l" t="t" r="r" b="b"/>
              <a:pathLst>
                <a:path w="6180" h="1811" fill="none" stroke="1" extrusionOk="0">
                  <a:moveTo>
                    <a:pt x="441" y="167"/>
                  </a:moveTo>
                  <a:lnTo>
                    <a:pt x="5691" y="12"/>
                  </a:lnTo>
                  <a:cubicBezTo>
                    <a:pt x="5941" y="1"/>
                    <a:pt x="6144" y="191"/>
                    <a:pt x="6156" y="429"/>
                  </a:cubicBezTo>
                  <a:lnTo>
                    <a:pt x="6179" y="1191"/>
                  </a:lnTo>
                  <a:cubicBezTo>
                    <a:pt x="6179" y="1429"/>
                    <a:pt x="5989" y="1632"/>
                    <a:pt x="5751" y="1644"/>
                  </a:cubicBezTo>
                  <a:lnTo>
                    <a:pt x="488" y="1798"/>
                  </a:lnTo>
                  <a:cubicBezTo>
                    <a:pt x="238" y="1810"/>
                    <a:pt x="36" y="1620"/>
                    <a:pt x="36" y="1370"/>
                  </a:cubicBezTo>
                  <a:lnTo>
                    <a:pt x="12" y="620"/>
                  </a:lnTo>
                  <a:cubicBezTo>
                    <a:pt x="0" y="370"/>
                    <a:pt x="191" y="167"/>
                    <a:pt x="441" y="16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1" name="Google Shape;2221;p55" hidden="0"/>
            <p:cNvSpPr/>
            <p:nvPr isPhoto="0" userDrawn="0"/>
          </p:nvSpPr>
          <p:spPr bwMode="auto">
            <a:xfrm>
              <a:off x="1074071" y="3405324"/>
              <a:ext cx="638754" cy="387004"/>
            </a:xfrm>
            <a:custGeom>
              <a:avLst/>
              <a:gdLst/>
              <a:ahLst/>
              <a:cxnLst/>
              <a:rect l="l" t="t" r="r" b="b"/>
              <a:pathLst>
                <a:path w="5823" h="3528" fill="norm" stroke="1" extrusionOk="0">
                  <a:moveTo>
                    <a:pt x="3874" y="0"/>
                  </a:moveTo>
                  <a:cubicBezTo>
                    <a:pt x="3274" y="0"/>
                    <a:pt x="2383" y="48"/>
                    <a:pt x="1048" y="170"/>
                  </a:cubicBezTo>
                  <a:lnTo>
                    <a:pt x="834" y="182"/>
                  </a:lnTo>
                  <a:cubicBezTo>
                    <a:pt x="345" y="218"/>
                    <a:pt x="84" y="742"/>
                    <a:pt x="48" y="801"/>
                  </a:cubicBezTo>
                  <a:cubicBezTo>
                    <a:pt x="0" y="897"/>
                    <a:pt x="36" y="1027"/>
                    <a:pt x="143" y="1075"/>
                  </a:cubicBezTo>
                  <a:cubicBezTo>
                    <a:pt x="176" y="1093"/>
                    <a:pt x="209" y="1101"/>
                    <a:pt x="242" y="1101"/>
                  </a:cubicBezTo>
                  <a:cubicBezTo>
                    <a:pt x="317" y="1101"/>
                    <a:pt x="387" y="1058"/>
                    <a:pt x="429" y="992"/>
                  </a:cubicBezTo>
                  <a:cubicBezTo>
                    <a:pt x="476" y="897"/>
                    <a:pt x="655" y="623"/>
                    <a:pt x="869" y="611"/>
                  </a:cubicBezTo>
                  <a:lnTo>
                    <a:pt x="1084" y="587"/>
                  </a:lnTo>
                  <a:cubicBezTo>
                    <a:pt x="2483" y="461"/>
                    <a:pt x="3358" y="421"/>
                    <a:pt x="3904" y="421"/>
                  </a:cubicBezTo>
                  <a:cubicBezTo>
                    <a:pt x="4548" y="421"/>
                    <a:pt x="4735" y="477"/>
                    <a:pt x="4786" y="516"/>
                  </a:cubicBezTo>
                  <a:cubicBezTo>
                    <a:pt x="5191" y="944"/>
                    <a:pt x="4798" y="2421"/>
                    <a:pt x="4453" y="3242"/>
                  </a:cubicBezTo>
                  <a:cubicBezTo>
                    <a:pt x="4417" y="3349"/>
                    <a:pt x="4465" y="3468"/>
                    <a:pt x="4572" y="3516"/>
                  </a:cubicBezTo>
                  <a:cubicBezTo>
                    <a:pt x="4596" y="3528"/>
                    <a:pt x="4620" y="3528"/>
                    <a:pt x="4656" y="3528"/>
                  </a:cubicBezTo>
                  <a:cubicBezTo>
                    <a:pt x="4739" y="3528"/>
                    <a:pt x="4822" y="3480"/>
                    <a:pt x="4846" y="3397"/>
                  </a:cubicBezTo>
                  <a:cubicBezTo>
                    <a:pt x="4953" y="3159"/>
                    <a:pt x="5822" y="1004"/>
                    <a:pt x="5108" y="218"/>
                  </a:cubicBezTo>
                  <a:cubicBezTo>
                    <a:pt x="4996" y="99"/>
                    <a:pt x="4735" y="0"/>
                    <a:pt x="38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2" name="Google Shape;2222;p55" hidden="0"/>
            <p:cNvSpPr/>
            <p:nvPr isPhoto="0" userDrawn="0"/>
          </p:nvSpPr>
          <p:spPr bwMode="auto">
            <a:xfrm>
              <a:off x="1789729" y="3343016"/>
              <a:ext cx="1829932" cy="128014"/>
            </a:xfrm>
            <a:custGeom>
              <a:avLst/>
              <a:gdLst/>
              <a:ahLst/>
              <a:cxnLst/>
              <a:rect l="l" t="t" r="r" b="b"/>
              <a:pathLst>
                <a:path w="16682" h="1167" fill="norm" stroke="1" extrusionOk="0">
                  <a:moveTo>
                    <a:pt x="1" y="0"/>
                  </a:moveTo>
                  <a:lnTo>
                    <a:pt x="1" y="1167"/>
                  </a:lnTo>
                  <a:lnTo>
                    <a:pt x="16681" y="1167"/>
                  </a:lnTo>
                  <a:lnTo>
                    <a:pt x="16681" y="0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3" name="Google Shape;2223;p55" hidden="0"/>
            <p:cNvSpPr/>
            <p:nvPr isPhoto="0" userDrawn="0"/>
          </p:nvSpPr>
          <p:spPr bwMode="auto">
            <a:xfrm>
              <a:off x="2134614" y="3290691"/>
              <a:ext cx="399729" cy="87646"/>
            </a:xfrm>
            <a:custGeom>
              <a:avLst/>
              <a:gdLst/>
              <a:ahLst/>
              <a:cxnLst/>
              <a:rect l="l" t="t" r="r" b="b"/>
              <a:pathLst>
                <a:path w="3644" h="799" fill="norm" stroke="1" extrusionOk="0">
                  <a:moveTo>
                    <a:pt x="0" y="1"/>
                  </a:moveTo>
                  <a:lnTo>
                    <a:pt x="0" y="799"/>
                  </a:lnTo>
                  <a:lnTo>
                    <a:pt x="3643" y="799"/>
                  </a:lnTo>
                  <a:lnTo>
                    <a:pt x="364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4" name="Google Shape;2224;p55" hidden="0"/>
            <p:cNvSpPr/>
            <p:nvPr isPhoto="0" userDrawn="0"/>
          </p:nvSpPr>
          <p:spPr bwMode="auto">
            <a:xfrm>
              <a:off x="2907752" y="3209736"/>
              <a:ext cx="398412" cy="64171"/>
            </a:xfrm>
            <a:custGeom>
              <a:avLst/>
              <a:gdLst/>
              <a:ahLst/>
              <a:cxnLst/>
              <a:rect l="l" t="t" r="r" b="b"/>
              <a:pathLst>
                <a:path w="3632" h="585" fill="norm" stroke="1" extrusionOk="0">
                  <a:moveTo>
                    <a:pt x="1" y="1"/>
                  </a:moveTo>
                  <a:lnTo>
                    <a:pt x="1" y="584"/>
                  </a:lnTo>
                  <a:lnTo>
                    <a:pt x="3632" y="584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5" name="Google Shape;2225;p55" hidden="0"/>
            <p:cNvSpPr/>
            <p:nvPr isPhoto="0" userDrawn="0"/>
          </p:nvSpPr>
          <p:spPr bwMode="auto">
            <a:xfrm>
              <a:off x="2924755" y="3144467"/>
              <a:ext cx="398412" cy="65378"/>
            </a:xfrm>
            <a:custGeom>
              <a:avLst/>
              <a:gdLst/>
              <a:ahLst/>
              <a:cxnLst/>
              <a:rect l="l" t="t" r="r" b="b"/>
              <a:pathLst>
                <a:path w="3632" h="596" fill="norm" stroke="1" extrusionOk="0">
                  <a:moveTo>
                    <a:pt x="0" y="0"/>
                  </a:moveTo>
                  <a:lnTo>
                    <a:pt x="0" y="596"/>
                  </a:lnTo>
                  <a:lnTo>
                    <a:pt x="3632" y="59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6" name="Google Shape;2226;p55" hidden="0"/>
            <p:cNvSpPr/>
            <p:nvPr isPhoto="0" userDrawn="0"/>
          </p:nvSpPr>
          <p:spPr bwMode="auto">
            <a:xfrm>
              <a:off x="2932544" y="3272482"/>
              <a:ext cx="398522" cy="105856"/>
            </a:xfrm>
            <a:custGeom>
              <a:avLst/>
              <a:gdLst/>
              <a:ahLst/>
              <a:cxnLst/>
              <a:rect l="l" t="t" r="r" b="b"/>
              <a:pathLst>
                <a:path w="3633" h="965" fill="norm" stroke="1" extrusionOk="0">
                  <a:moveTo>
                    <a:pt x="1" y="0"/>
                  </a:moveTo>
                  <a:lnTo>
                    <a:pt x="1" y="965"/>
                  </a:lnTo>
                  <a:lnTo>
                    <a:pt x="3632" y="965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7" name="Google Shape;2227;p55" hidden="0"/>
            <p:cNvSpPr/>
            <p:nvPr isPhoto="0" userDrawn="0"/>
          </p:nvSpPr>
          <p:spPr bwMode="auto">
            <a:xfrm>
              <a:off x="1789729" y="3345539"/>
              <a:ext cx="1829932" cy="61539"/>
            </a:xfrm>
            <a:custGeom>
              <a:avLst/>
              <a:gdLst/>
              <a:ahLst/>
              <a:cxnLst/>
              <a:rect l="l" t="t" r="r" b="b"/>
              <a:pathLst>
                <a:path w="16682" h="561" fill="norm" stroke="1" extrusionOk="0">
                  <a:moveTo>
                    <a:pt x="1" y="1"/>
                  </a:moveTo>
                  <a:lnTo>
                    <a:pt x="1" y="560"/>
                  </a:lnTo>
                  <a:lnTo>
                    <a:pt x="16681" y="560"/>
                  </a:lnTo>
                  <a:lnTo>
                    <a:pt x="1668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8" name="Google Shape;2228;p55" hidden="0"/>
            <p:cNvSpPr/>
            <p:nvPr isPhoto="0" userDrawn="0"/>
          </p:nvSpPr>
          <p:spPr bwMode="auto">
            <a:xfrm>
              <a:off x="1777992" y="3345539"/>
              <a:ext cx="43220" cy="1192604"/>
            </a:xfrm>
            <a:custGeom>
              <a:avLst/>
              <a:gdLst/>
              <a:ahLst/>
              <a:cxnLst/>
              <a:rect l="l" t="t" r="r" b="b"/>
              <a:pathLst>
                <a:path w="394" h="10872" fill="norm" stroke="1" extrusionOk="0">
                  <a:moveTo>
                    <a:pt x="1" y="1"/>
                  </a:moveTo>
                  <a:lnTo>
                    <a:pt x="84" y="10752"/>
                  </a:lnTo>
                  <a:cubicBezTo>
                    <a:pt x="84" y="10812"/>
                    <a:pt x="132" y="10871"/>
                    <a:pt x="191" y="10871"/>
                  </a:cubicBezTo>
                  <a:cubicBezTo>
                    <a:pt x="263" y="10871"/>
                    <a:pt x="310" y="10812"/>
                    <a:pt x="310" y="10752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9" name="Google Shape;2229;p55" hidden="0"/>
            <p:cNvSpPr/>
            <p:nvPr isPhoto="0" userDrawn="0"/>
          </p:nvSpPr>
          <p:spPr bwMode="auto">
            <a:xfrm>
              <a:off x="3588198" y="3345539"/>
              <a:ext cx="41903" cy="1192604"/>
            </a:xfrm>
            <a:custGeom>
              <a:avLst/>
              <a:gdLst/>
              <a:ahLst/>
              <a:cxnLst/>
              <a:rect l="l" t="t" r="r" b="b"/>
              <a:pathLst>
                <a:path w="382" h="10872" fill="norm" stroke="1" extrusionOk="0">
                  <a:moveTo>
                    <a:pt x="1" y="1"/>
                  </a:moveTo>
                  <a:lnTo>
                    <a:pt x="72" y="10752"/>
                  </a:lnTo>
                  <a:cubicBezTo>
                    <a:pt x="72" y="10812"/>
                    <a:pt x="132" y="10871"/>
                    <a:pt x="191" y="10871"/>
                  </a:cubicBezTo>
                  <a:cubicBezTo>
                    <a:pt x="251" y="10871"/>
                    <a:pt x="310" y="10812"/>
                    <a:pt x="310" y="10752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0" name="Google Shape;2230;p55" hidden="0"/>
            <p:cNvSpPr/>
            <p:nvPr isPhoto="0" userDrawn="0"/>
          </p:nvSpPr>
          <p:spPr bwMode="auto">
            <a:xfrm>
              <a:off x="2568133" y="2983542"/>
              <a:ext cx="280929" cy="341261"/>
            </a:xfrm>
            <a:custGeom>
              <a:avLst/>
              <a:gdLst/>
              <a:ahLst/>
              <a:cxnLst/>
              <a:rect l="l" t="t" r="r" b="b"/>
              <a:pathLst>
                <a:path w="2561" h="3111" fill="norm" stroke="1" extrusionOk="0">
                  <a:moveTo>
                    <a:pt x="1703" y="1"/>
                  </a:moveTo>
                  <a:cubicBezTo>
                    <a:pt x="1695" y="1"/>
                    <a:pt x="1687" y="1"/>
                    <a:pt x="1680" y="3"/>
                  </a:cubicBezTo>
                  <a:cubicBezTo>
                    <a:pt x="1608" y="27"/>
                    <a:pt x="1561" y="98"/>
                    <a:pt x="1584" y="170"/>
                  </a:cubicBezTo>
                  <a:lnTo>
                    <a:pt x="2227" y="2456"/>
                  </a:lnTo>
                  <a:cubicBezTo>
                    <a:pt x="2251" y="2563"/>
                    <a:pt x="2227" y="2670"/>
                    <a:pt x="2156" y="2753"/>
                  </a:cubicBezTo>
                  <a:cubicBezTo>
                    <a:pt x="2096" y="2813"/>
                    <a:pt x="2013" y="2848"/>
                    <a:pt x="1930" y="2848"/>
                  </a:cubicBezTo>
                  <a:lnTo>
                    <a:pt x="132" y="2848"/>
                  </a:lnTo>
                  <a:cubicBezTo>
                    <a:pt x="60" y="2848"/>
                    <a:pt x="1" y="2908"/>
                    <a:pt x="1" y="2979"/>
                  </a:cubicBezTo>
                  <a:cubicBezTo>
                    <a:pt x="1" y="3051"/>
                    <a:pt x="60" y="3110"/>
                    <a:pt x="132" y="3110"/>
                  </a:cubicBezTo>
                  <a:lnTo>
                    <a:pt x="1930" y="3110"/>
                  </a:lnTo>
                  <a:cubicBezTo>
                    <a:pt x="1977" y="3110"/>
                    <a:pt x="2025" y="3098"/>
                    <a:pt x="2073" y="3087"/>
                  </a:cubicBezTo>
                  <a:cubicBezTo>
                    <a:pt x="2382" y="3003"/>
                    <a:pt x="2561" y="2694"/>
                    <a:pt x="2477" y="2384"/>
                  </a:cubicBezTo>
                  <a:lnTo>
                    <a:pt x="1834" y="98"/>
                  </a:lnTo>
                  <a:cubicBezTo>
                    <a:pt x="1814" y="36"/>
                    <a:pt x="1757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1" name="Google Shape;2231;p55" hidden="0"/>
            <p:cNvSpPr/>
            <p:nvPr isPhoto="0" userDrawn="0"/>
          </p:nvSpPr>
          <p:spPr bwMode="auto">
            <a:xfrm>
              <a:off x="2639984" y="2667726"/>
              <a:ext cx="115070" cy="582590"/>
            </a:xfrm>
            <a:custGeom>
              <a:avLst/>
              <a:gdLst/>
              <a:ahLst/>
              <a:cxnLst/>
              <a:rect l="l" t="t" r="r" b="b"/>
              <a:pathLst>
                <a:path w="1049" h="5311" fill="norm" stroke="1" extrusionOk="0">
                  <a:moveTo>
                    <a:pt x="632" y="1"/>
                  </a:moveTo>
                  <a:lnTo>
                    <a:pt x="1" y="5263"/>
                  </a:lnTo>
                  <a:lnTo>
                    <a:pt x="417" y="5311"/>
                  </a:lnTo>
                  <a:lnTo>
                    <a:pt x="1049" y="4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2" name="Google Shape;2232;p55" hidden="0"/>
            <p:cNvSpPr/>
            <p:nvPr isPhoto="0" userDrawn="0"/>
          </p:nvSpPr>
          <p:spPr bwMode="auto">
            <a:xfrm>
              <a:off x="2685726" y="2672993"/>
              <a:ext cx="113754" cy="577325"/>
            </a:xfrm>
            <a:custGeom>
              <a:avLst/>
              <a:gdLst/>
              <a:ahLst/>
              <a:cxnLst/>
              <a:rect l="l" t="t" r="r" b="b"/>
              <a:pathLst>
                <a:path w="1037" h="5263" fill="norm" stroke="1" extrusionOk="0">
                  <a:moveTo>
                    <a:pt x="632" y="0"/>
                  </a:moveTo>
                  <a:lnTo>
                    <a:pt x="0" y="5263"/>
                  </a:lnTo>
                  <a:cubicBezTo>
                    <a:pt x="810" y="3632"/>
                    <a:pt x="1036" y="1774"/>
                    <a:pt x="63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3" name="Google Shape;2233;p55" hidden="0"/>
            <p:cNvSpPr/>
            <p:nvPr isPhoto="0" userDrawn="0"/>
          </p:nvSpPr>
          <p:spPr bwMode="auto">
            <a:xfrm>
              <a:off x="2317368" y="3188016"/>
              <a:ext cx="87646" cy="104101"/>
            </a:xfrm>
            <a:custGeom>
              <a:avLst/>
              <a:gdLst/>
              <a:ahLst/>
              <a:cxnLst/>
              <a:rect l="l" t="t" r="r" b="b"/>
              <a:pathLst>
                <a:path w="799" h="949" fill="norm" stroke="1" extrusionOk="0">
                  <a:moveTo>
                    <a:pt x="451" y="1"/>
                  </a:moveTo>
                  <a:cubicBezTo>
                    <a:pt x="360" y="1"/>
                    <a:pt x="253" y="17"/>
                    <a:pt x="168" y="80"/>
                  </a:cubicBezTo>
                  <a:cubicBezTo>
                    <a:pt x="72" y="139"/>
                    <a:pt x="25" y="246"/>
                    <a:pt x="25" y="353"/>
                  </a:cubicBezTo>
                  <a:cubicBezTo>
                    <a:pt x="1" y="580"/>
                    <a:pt x="132" y="782"/>
                    <a:pt x="334" y="889"/>
                  </a:cubicBezTo>
                  <a:cubicBezTo>
                    <a:pt x="394" y="925"/>
                    <a:pt x="477" y="949"/>
                    <a:pt x="549" y="949"/>
                  </a:cubicBezTo>
                  <a:cubicBezTo>
                    <a:pt x="620" y="949"/>
                    <a:pt x="691" y="925"/>
                    <a:pt x="751" y="877"/>
                  </a:cubicBezTo>
                  <a:cubicBezTo>
                    <a:pt x="799" y="842"/>
                    <a:pt x="799" y="770"/>
                    <a:pt x="763" y="734"/>
                  </a:cubicBezTo>
                  <a:cubicBezTo>
                    <a:pt x="743" y="708"/>
                    <a:pt x="712" y="692"/>
                    <a:pt x="682" y="692"/>
                  </a:cubicBezTo>
                  <a:cubicBezTo>
                    <a:pt x="658" y="692"/>
                    <a:pt x="636" y="702"/>
                    <a:pt x="620" y="723"/>
                  </a:cubicBezTo>
                  <a:cubicBezTo>
                    <a:pt x="593" y="733"/>
                    <a:pt x="562" y="739"/>
                    <a:pt x="531" y="739"/>
                  </a:cubicBezTo>
                  <a:cubicBezTo>
                    <a:pt x="493" y="739"/>
                    <a:pt x="456" y="730"/>
                    <a:pt x="430" y="711"/>
                  </a:cubicBezTo>
                  <a:cubicBezTo>
                    <a:pt x="299" y="639"/>
                    <a:pt x="215" y="508"/>
                    <a:pt x="227" y="365"/>
                  </a:cubicBezTo>
                  <a:cubicBezTo>
                    <a:pt x="227" y="318"/>
                    <a:pt x="251" y="282"/>
                    <a:pt x="287" y="246"/>
                  </a:cubicBezTo>
                  <a:cubicBezTo>
                    <a:pt x="348" y="223"/>
                    <a:pt x="415" y="210"/>
                    <a:pt x="483" y="210"/>
                  </a:cubicBezTo>
                  <a:cubicBezTo>
                    <a:pt x="520" y="210"/>
                    <a:pt x="558" y="214"/>
                    <a:pt x="596" y="222"/>
                  </a:cubicBezTo>
                  <a:cubicBezTo>
                    <a:pt x="606" y="224"/>
                    <a:pt x="616" y="225"/>
                    <a:pt x="626" y="225"/>
                  </a:cubicBezTo>
                  <a:cubicBezTo>
                    <a:pt x="674" y="225"/>
                    <a:pt x="717" y="201"/>
                    <a:pt x="727" y="151"/>
                  </a:cubicBezTo>
                  <a:cubicBezTo>
                    <a:pt x="739" y="91"/>
                    <a:pt x="703" y="32"/>
                    <a:pt x="644" y="20"/>
                  </a:cubicBezTo>
                  <a:cubicBezTo>
                    <a:pt x="631" y="20"/>
                    <a:pt x="551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4" name="Google Shape;2234;p55" hidden="0"/>
            <p:cNvSpPr/>
            <p:nvPr isPhoto="0" userDrawn="0"/>
          </p:nvSpPr>
          <p:spPr bwMode="auto">
            <a:xfrm>
              <a:off x="2378798" y="3175840"/>
              <a:ext cx="130756" cy="144688"/>
            </a:xfrm>
            <a:custGeom>
              <a:avLst/>
              <a:gdLst/>
              <a:ahLst/>
              <a:cxnLst/>
              <a:rect l="l" t="t" r="r" b="b"/>
              <a:pathLst>
                <a:path w="1192" h="1319" fill="norm" stroke="1" extrusionOk="0">
                  <a:moveTo>
                    <a:pt x="1" y="0"/>
                  </a:moveTo>
                  <a:cubicBezTo>
                    <a:pt x="1" y="0"/>
                    <a:pt x="1" y="1036"/>
                    <a:pt x="239" y="1238"/>
                  </a:cubicBezTo>
                  <a:cubicBezTo>
                    <a:pt x="304" y="1292"/>
                    <a:pt x="447" y="1319"/>
                    <a:pt x="590" y="1319"/>
                  </a:cubicBezTo>
                  <a:cubicBezTo>
                    <a:pt x="733" y="1319"/>
                    <a:pt x="876" y="1292"/>
                    <a:pt x="941" y="1238"/>
                  </a:cubicBezTo>
                  <a:cubicBezTo>
                    <a:pt x="1191" y="1036"/>
                    <a:pt x="1179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5" name="Google Shape;2235;p55" hidden="0"/>
            <p:cNvSpPr/>
            <p:nvPr isPhoto="0" userDrawn="0"/>
          </p:nvSpPr>
          <p:spPr bwMode="auto">
            <a:xfrm>
              <a:off x="1744096" y="3318115"/>
              <a:ext cx="1921308" cy="53641"/>
            </a:xfrm>
            <a:custGeom>
              <a:avLst/>
              <a:gdLst/>
              <a:ahLst/>
              <a:cxnLst/>
              <a:rect l="l" t="t" r="r" b="b"/>
              <a:pathLst>
                <a:path w="17515" h="489" fill="norm" stroke="1" extrusionOk="0">
                  <a:moveTo>
                    <a:pt x="0" y="1"/>
                  </a:moveTo>
                  <a:lnTo>
                    <a:pt x="0" y="489"/>
                  </a:lnTo>
                  <a:lnTo>
                    <a:pt x="17514" y="489"/>
                  </a:lnTo>
                  <a:lnTo>
                    <a:pt x="1751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6" name="Google Shape;2236;p55" hidden="0"/>
            <p:cNvSpPr/>
            <p:nvPr isPhoto="0" userDrawn="0"/>
          </p:nvSpPr>
          <p:spPr bwMode="auto">
            <a:xfrm>
              <a:off x="-177233" y="4528831"/>
              <a:ext cx="4220076" cy="77225"/>
            </a:xfrm>
            <a:custGeom>
              <a:avLst/>
              <a:gdLst/>
              <a:ahLst/>
              <a:cxnLst/>
              <a:rect l="l" t="t" r="r" b="b"/>
              <a:pathLst>
                <a:path w="38471" h="704" fill="norm" stroke="1" extrusionOk="0">
                  <a:moveTo>
                    <a:pt x="1" y="1"/>
                  </a:moveTo>
                  <a:lnTo>
                    <a:pt x="1" y="703"/>
                  </a:lnTo>
                  <a:lnTo>
                    <a:pt x="38470" y="703"/>
                  </a:lnTo>
                  <a:lnTo>
                    <a:pt x="38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E2A47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upo 7" hidden="0"/>
          <p:cNvGrpSpPr/>
          <p:nvPr isPhoto="0" userDrawn="0"/>
        </p:nvGrpSpPr>
        <p:grpSpPr bwMode="auto">
          <a:xfrm>
            <a:off x="1547664" y="843558"/>
            <a:ext cx="5904655" cy="3135099"/>
            <a:chOff x="1547664" y="843558"/>
            <a:chExt cx="5904655" cy="3135099"/>
          </a:xfrm>
        </p:grpSpPr>
        <p:pic>
          <p:nvPicPr>
            <p:cNvPr id="3" name="Imagem 2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1547664" y="843558"/>
              <a:ext cx="5904655" cy="2952328"/>
            </a:xfrm>
            <a:prstGeom prst="rect">
              <a:avLst/>
            </a:prstGeom>
          </p:spPr>
        </p:pic>
        <p:sp>
          <p:nvSpPr>
            <p:cNvPr id="6" name="Retângulo 5" hidden="0"/>
            <p:cNvSpPr/>
            <p:nvPr isPhoto="0" userDrawn="0"/>
          </p:nvSpPr>
          <p:spPr bwMode="auto">
            <a:xfrm>
              <a:off x="1979712" y="3507854"/>
              <a:ext cx="3240360" cy="288032"/>
            </a:xfrm>
            <a:prstGeom prst="rect">
              <a:avLst/>
            </a:prstGeom>
            <a:solidFill>
              <a:srgbClr val="0E2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CaixaDeTexto 6" hidden="0"/>
            <p:cNvSpPr txBox="1"/>
            <p:nvPr isPhoto="0" userDrawn="0"/>
          </p:nvSpPr>
          <p:spPr bwMode="auto">
            <a:xfrm>
              <a:off x="1984708" y="3516992"/>
              <a:ext cx="1870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2400" b="1" i="1">
                  <a:solidFill>
                    <a:schemeClr val="bg1"/>
                  </a:solidFill>
                </a:rPr>
                <a:t>Tracker</a:t>
              </a:r>
              <a:endParaRPr lang="pt-BR" sz="2400" b="1" i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883122" name="Google Shape;184;p31" hidden="0"/>
          <p:cNvSpPr/>
          <p:nvPr isPhoto="0" userDrawn="0"/>
        </p:nvSpPr>
        <p:spPr bwMode="auto">
          <a:xfrm>
            <a:off x="7696778" y="3684045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9085819" name="Google Shape;189;p31" hidden="0"/>
          <p:cNvSpPr/>
          <p:nvPr isPhoto="0" userDrawn="0"/>
        </p:nvSpPr>
        <p:spPr bwMode="auto">
          <a:xfrm>
            <a:off x="7696778" y="-1678478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2873822" name="Google Shape;190;p31" hidden="0"/>
          <p:cNvSpPr/>
          <p:nvPr isPhoto="0" userDrawn="0"/>
        </p:nvSpPr>
        <p:spPr bwMode="auto">
          <a:xfrm>
            <a:off x="3818251" y="-803776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0754976" name="Google Shape;187;p3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4355724" y="429781"/>
            <a:ext cx="4305299" cy="2832270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algn="l">
              <a:lnSpc>
                <a:spcPct val="130000"/>
              </a:lnSpc>
              <a:defRPr b="0">
                <a:latin typeface="Helvetica"/>
                <a:ea typeface="Helvetica"/>
                <a:cs typeface="Helvetica"/>
              </a:defRPr>
            </a:pP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desenvolvedor, com um maior foco em back-end, atuando durante os anos em vários tipos de produtos e mercados.</a:t>
            </a: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formado em Analise e Desenvolvimento de Sistemas pela Faculdade Cotemig e Pós-graduando em Arquitetura de Software Distribuído pela PUC Minas.</a:t>
            </a:r>
            <a: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endParaRPr sz="1400" b="0" i="1">
              <a:latin typeface="Calibri"/>
              <a:cs typeface="Calibri"/>
            </a:endParaRPr>
          </a:p>
        </p:txBody>
      </p:sp>
      <p:pic>
        <p:nvPicPr>
          <p:cNvPr id="566472743" name="Imagem 56647274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09050" y="563265"/>
            <a:ext cx="2645267" cy="2645267"/>
          </a:xfrm>
          <a:prstGeom prst="flowChartConnector">
            <a:avLst/>
          </a:prstGeom>
        </p:spPr>
      </p:pic>
      <p:sp>
        <p:nvSpPr>
          <p:cNvPr id="1600251403" name="CaixaDeTexto 1600251402" hidden="0"/>
          <p:cNvSpPr txBox="1"/>
          <p:nvPr isPhoto="0" userDrawn="0"/>
        </p:nvSpPr>
        <p:spPr bwMode="auto">
          <a:xfrm>
            <a:off x="1146663" y="3352972"/>
            <a:ext cx="2091204" cy="5029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Igor da Silva Araújo</a:t>
            </a:r>
            <a:b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r>
              <a:rPr lang="de" sz="11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Desenvolvedor backend</a:t>
            </a:r>
            <a:endParaRPr/>
          </a:p>
        </p:txBody>
      </p:sp>
      <p:grpSp>
        <p:nvGrpSpPr>
          <p:cNvPr id="950013711" name="Google Shape;791;p36" hidden="0"/>
          <p:cNvGrpSpPr/>
          <p:nvPr isPhoto="0" userDrawn="0"/>
        </p:nvGrpSpPr>
        <p:grpSpPr bwMode="auto">
          <a:xfrm>
            <a:off x="5414772" y="2405260"/>
            <a:ext cx="2805337" cy="2720396"/>
            <a:chOff x="0" y="0"/>
            <a:chExt cx="2805337" cy="2720396"/>
          </a:xfrm>
        </p:grpSpPr>
        <p:sp>
          <p:nvSpPr>
            <p:cNvPr id="1287831735" name="Google Shape;792;p36" hidden="0"/>
            <p:cNvSpPr/>
            <p:nvPr isPhoto="0" userDrawn="0"/>
          </p:nvSpPr>
          <p:spPr bwMode="auto">
            <a:xfrm>
              <a:off x="0" y="1101024"/>
              <a:ext cx="2805337" cy="1619371"/>
            </a:xfrm>
            <a:custGeom>
              <a:avLst/>
              <a:gdLst/>
              <a:ahLst/>
              <a:cxnLst/>
              <a:rect l="l" t="t" r="r" b="b"/>
              <a:pathLst>
                <a:path w="199944" h="115417" fill="norm" stroke="1" extrusionOk="0">
                  <a:moveTo>
                    <a:pt x="99972" y="1"/>
                  </a:moveTo>
                  <a:cubicBezTo>
                    <a:pt x="44766" y="1"/>
                    <a:pt x="1" y="25852"/>
                    <a:pt x="1" y="57709"/>
                  </a:cubicBezTo>
                  <a:cubicBezTo>
                    <a:pt x="1" y="89598"/>
                    <a:pt x="44766" y="115416"/>
                    <a:pt x="99972" y="115416"/>
                  </a:cubicBezTo>
                  <a:cubicBezTo>
                    <a:pt x="155178" y="115416"/>
                    <a:pt x="199944" y="89598"/>
                    <a:pt x="199944" y="57709"/>
                  </a:cubicBezTo>
                  <a:cubicBezTo>
                    <a:pt x="199944" y="25852"/>
                    <a:pt x="155178" y="1"/>
                    <a:pt x="99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771026" name="Google Shape;793;p36" hidden="0"/>
            <p:cNvSpPr/>
            <p:nvPr isPhoto="0" userDrawn="0"/>
          </p:nvSpPr>
          <p:spPr bwMode="auto">
            <a:xfrm>
              <a:off x="1985823" y="1749701"/>
              <a:ext cx="510153" cy="294404"/>
            </a:xfrm>
            <a:custGeom>
              <a:avLst/>
              <a:gdLst/>
              <a:ahLst/>
              <a:cxnLst/>
              <a:rect l="l" t="t" r="r" b="b"/>
              <a:pathLst>
                <a:path w="36360" h="20983" fill="norm" stroke="1" extrusionOk="0">
                  <a:moveTo>
                    <a:pt x="18180" y="1"/>
                  </a:moveTo>
                  <a:cubicBezTo>
                    <a:pt x="8139" y="1"/>
                    <a:pt x="0" y="4704"/>
                    <a:pt x="0" y="10508"/>
                  </a:cubicBezTo>
                  <a:cubicBezTo>
                    <a:pt x="0" y="16279"/>
                    <a:pt x="8139" y="20982"/>
                    <a:pt x="18180" y="20982"/>
                  </a:cubicBezTo>
                  <a:cubicBezTo>
                    <a:pt x="28220" y="20982"/>
                    <a:pt x="36359" y="16279"/>
                    <a:pt x="36359" y="10508"/>
                  </a:cubicBezTo>
                  <a:cubicBezTo>
                    <a:pt x="36359" y="4704"/>
                    <a:pt x="28220" y="1"/>
                    <a:pt x="18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016479" name="Google Shape;794;p36" hidden="0"/>
            <p:cNvSpPr/>
            <p:nvPr isPhoto="0" userDrawn="0"/>
          </p:nvSpPr>
          <p:spPr bwMode="auto">
            <a:xfrm>
              <a:off x="613109" y="1699163"/>
              <a:ext cx="1663357" cy="960858"/>
            </a:xfrm>
            <a:custGeom>
              <a:avLst/>
              <a:gdLst/>
              <a:ahLst/>
              <a:cxnLst/>
              <a:rect l="l" t="t" r="r" b="b"/>
              <a:pathLst>
                <a:path w="118552" h="68483" fill="norm" stroke="1" extrusionOk="0">
                  <a:moveTo>
                    <a:pt x="37227" y="0"/>
                  </a:moveTo>
                  <a:lnTo>
                    <a:pt x="1" y="21549"/>
                  </a:lnTo>
                  <a:lnTo>
                    <a:pt x="81292" y="68482"/>
                  </a:lnTo>
                  <a:lnTo>
                    <a:pt x="118552" y="46967"/>
                  </a:lnTo>
                  <a:lnTo>
                    <a:pt x="37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587522" name="Google Shape;795;p36" hidden="0"/>
            <p:cNvSpPr/>
            <p:nvPr isPhoto="0" userDrawn="0"/>
          </p:nvSpPr>
          <p:spPr bwMode="auto">
            <a:xfrm>
              <a:off x="167090" y="1497908"/>
              <a:ext cx="1105472" cy="636400"/>
            </a:xfrm>
            <a:custGeom>
              <a:avLst/>
              <a:gdLst/>
              <a:ahLst/>
              <a:cxnLst/>
              <a:rect l="l" t="t" r="r" b="b"/>
              <a:pathLst>
                <a:path w="78790" h="45358" fill="norm" stroke="1" extrusionOk="0">
                  <a:moveTo>
                    <a:pt x="60577" y="0"/>
                  </a:moveTo>
                  <a:cubicBezTo>
                    <a:pt x="60268" y="0"/>
                    <a:pt x="59960" y="67"/>
                    <a:pt x="59676" y="201"/>
                  </a:cubicBezTo>
                  <a:lnTo>
                    <a:pt x="501" y="34392"/>
                  </a:lnTo>
                  <a:cubicBezTo>
                    <a:pt x="0" y="34559"/>
                    <a:pt x="0" y="35259"/>
                    <a:pt x="501" y="35426"/>
                  </a:cubicBezTo>
                  <a:lnTo>
                    <a:pt x="17313" y="45133"/>
                  </a:lnTo>
                  <a:cubicBezTo>
                    <a:pt x="17596" y="45283"/>
                    <a:pt x="17905" y="45358"/>
                    <a:pt x="18213" y="45358"/>
                  </a:cubicBezTo>
                  <a:cubicBezTo>
                    <a:pt x="18522" y="45358"/>
                    <a:pt x="18830" y="45283"/>
                    <a:pt x="19114" y="45133"/>
                  </a:cubicBezTo>
                  <a:lnTo>
                    <a:pt x="78289" y="10975"/>
                  </a:lnTo>
                  <a:cubicBezTo>
                    <a:pt x="78790" y="10808"/>
                    <a:pt x="78790" y="10108"/>
                    <a:pt x="78289" y="9941"/>
                  </a:cubicBezTo>
                  <a:lnTo>
                    <a:pt x="61477" y="201"/>
                  </a:lnTo>
                  <a:cubicBezTo>
                    <a:pt x="61194" y="67"/>
                    <a:pt x="60885" y="0"/>
                    <a:pt x="60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7252974" name="Google Shape;796;p36" hidden="0"/>
            <p:cNvSpPr/>
            <p:nvPr isPhoto="0" userDrawn="0"/>
          </p:nvSpPr>
          <p:spPr bwMode="auto">
            <a:xfrm>
              <a:off x="430108" y="48812"/>
              <a:ext cx="751662" cy="2050616"/>
            </a:xfrm>
            <a:custGeom>
              <a:avLst/>
              <a:gdLst/>
              <a:ahLst/>
              <a:cxnLst/>
              <a:rect l="l" t="t" r="r" b="b"/>
              <a:pathLst>
                <a:path w="53573" h="146153" fill="norm" stroke="1" extrusionOk="0">
                  <a:moveTo>
                    <a:pt x="50107" y="13635"/>
                  </a:moveTo>
                  <a:cubicBezTo>
                    <a:pt x="50620" y="13635"/>
                    <a:pt x="50971" y="14043"/>
                    <a:pt x="50971" y="14751"/>
                  </a:cubicBezTo>
                  <a:lnTo>
                    <a:pt x="50971" y="103548"/>
                  </a:lnTo>
                  <a:cubicBezTo>
                    <a:pt x="50971" y="104549"/>
                    <a:pt x="50270" y="105149"/>
                    <a:pt x="49403" y="105650"/>
                  </a:cubicBezTo>
                  <a:lnTo>
                    <a:pt x="4004" y="131869"/>
                  </a:lnTo>
                  <a:cubicBezTo>
                    <a:pt x="3760" y="132015"/>
                    <a:pt x="3525" y="132084"/>
                    <a:pt x="3315" y="132084"/>
                  </a:cubicBezTo>
                  <a:cubicBezTo>
                    <a:pt x="2804" y="132084"/>
                    <a:pt x="2436" y="131676"/>
                    <a:pt x="2436" y="130968"/>
                  </a:cubicBezTo>
                  <a:lnTo>
                    <a:pt x="2436" y="42771"/>
                  </a:lnTo>
                  <a:cubicBezTo>
                    <a:pt x="2503" y="41671"/>
                    <a:pt x="3070" y="40670"/>
                    <a:pt x="4004" y="40036"/>
                  </a:cubicBezTo>
                  <a:lnTo>
                    <a:pt x="49403" y="13851"/>
                  </a:lnTo>
                  <a:cubicBezTo>
                    <a:pt x="49656" y="13705"/>
                    <a:pt x="49895" y="13635"/>
                    <a:pt x="50107" y="13635"/>
                  </a:cubicBezTo>
                  <a:close/>
                  <a:moveTo>
                    <a:pt x="52571" y="0"/>
                  </a:moveTo>
                  <a:cubicBezTo>
                    <a:pt x="52330" y="0"/>
                    <a:pt x="52059" y="78"/>
                    <a:pt x="51771" y="241"/>
                  </a:cubicBezTo>
                  <a:lnTo>
                    <a:pt x="1836" y="29095"/>
                  </a:lnTo>
                  <a:cubicBezTo>
                    <a:pt x="768" y="29796"/>
                    <a:pt x="68" y="30963"/>
                    <a:pt x="1" y="32231"/>
                  </a:cubicBezTo>
                  <a:lnTo>
                    <a:pt x="1" y="144845"/>
                  </a:lnTo>
                  <a:cubicBezTo>
                    <a:pt x="1" y="145676"/>
                    <a:pt x="424" y="146153"/>
                    <a:pt x="1030" y="146153"/>
                  </a:cubicBezTo>
                  <a:cubicBezTo>
                    <a:pt x="1274" y="146153"/>
                    <a:pt x="1548" y="146075"/>
                    <a:pt x="1836" y="145912"/>
                  </a:cubicBezTo>
                  <a:lnTo>
                    <a:pt x="51771" y="117058"/>
                  </a:lnTo>
                  <a:cubicBezTo>
                    <a:pt x="52839" y="116357"/>
                    <a:pt x="53506" y="115190"/>
                    <a:pt x="53573" y="113922"/>
                  </a:cubicBezTo>
                  <a:lnTo>
                    <a:pt x="53573" y="1308"/>
                  </a:lnTo>
                  <a:cubicBezTo>
                    <a:pt x="53573" y="477"/>
                    <a:pt x="53166" y="0"/>
                    <a:pt x="5257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7770178" name="Google Shape;797;p36" hidden="0"/>
            <p:cNvSpPr/>
            <p:nvPr isPhoto="0" userDrawn="0"/>
          </p:nvSpPr>
          <p:spPr bwMode="auto">
            <a:xfrm>
              <a:off x="350077" y="429883"/>
              <a:ext cx="102521" cy="1672154"/>
            </a:xfrm>
            <a:custGeom>
              <a:avLst/>
              <a:gdLst/>
              <a:ahLst/>
              <a:cxnLst/>
              <a:rect l="l" t="t" r="r" b="b"/>
              <a:pathLst>
                <a:path w="7307" h="119179" fill="norm" stroke="1" extrusionOk="0">
                  <a:moveTo>
                    <a:pt x="7306" y="118852"/>
                  </a:moveTo>
                  <a:lnTo>
                    <a:pt x="7306" y="118852"/>
                  </a:lnTo>
                  <a:cubicBezTo>
                    <a:pt x="7270" y="118867"/>
                    <a:pt x="7233" y="118882"/>
                    <a:pt x="7197" y="118897"/>
                  </a:cubicBezTo>
                  <a:lnTo>
                    <a:pt x="7197" y="118897"/>
                  </a:lnTo>
                  <a:cubicBezTo>
                    <a:pt x="7233" y="118883"/>
                    <a:pt x="7269" y="118868"/>
                    <a:pt x="7306" y="118852"/>
                  </a:cubicBezTo>
                  <a:close/>
                  <a:moveTo>
                    <a:pt x="501" y="0"/>
                  </a:moveTo>
                  <a:cubicBezTo>
                    <a:pt x="435" y="134"/>
                    <a:pt x="368" y="267"/>
                    <a:pt x="301" y="401"/>
                  </a:cubicBezTo>
                  <a:cubicBezTo>
                    <a:pt x="101" y="834"/>
                    <a:pt x="1" y="1301"/>
                    <a:pt x="1" y="1768"/>
                  </a:cubicBezTo>
                  <a:lnTo>
                    <a:pt x="1" y="114382"/>
                  </a:lnTo>
                  <a:cubicBezTo>
                    <a:pt x="68" y="115683"/>
                    <a:pt x="735" y="116851"/>
                    <a:pt x="1802" y="117551"/>
                  </a:cubicBezTo>
                  <a:lnTo>
                    <a:pt x="3904" y="118752"/>
                  </a:lnTo>
                  <a:cubicBezTo>
                    <a:pt x="4473" y="119037"/>
                    <a:pt x="5090" y="119179"/>
                    <a:pt x="5708" y="119179"/>
                  </a:cubicBezTo>
                  <a:cubicBezTo>
                    <a:pt x="6211" y="119179"/>
                    <a:pt x="6716" y="119085"/>
                    <a:pt x="7197" y="118897"/>
                  </a:cubicBezTo>
                  <a:lnTo>
                    <a:pt x="7197" y="118897"/>
                  </a:lnTo>
                  <a:cubicBezTo>
                    <a:pt x="7028" y="118959"/>
                    <a:pt x="6867" y="118989"/>
                    <a:pt x="6717" y="118989"/>
                  </a:cubicBezTo>
                  <a:cubicBezTo>
                    <a:pt x="6118" y="118989"/>
                    <a:pt x="5705" y="118504"/>
                    <a:pt x="5705" y="117685"/>
                  </a:cubicBezTo>
                  <a:lnTo>
                    <a:pt x="5705" y="5071"/>
                  </a:lnTo>
                  <a:cubicBezTo>
                    <a:pt x="5705" y="4704"/>
                    <a:pt x="5772" y="4337"/>
                    <a:pt x="5905" y="3970"/>
                  </a:cubicBezTo>
                  <a:cubicBezTo>
                    <a:pt x="6005" y="3736"/>
                    <a:pt x="6105" y="3503"/>
                    <a:pt x="6239" y="3303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9001016" name="Google Shape;798;p36" hidden="0"/>
            <p:cNvSpPr/>
            <p:nvPr isPhoto="0" userDrawn="0"/>
          </p:nvSpPr>
          <p:spPr bwMode="auto">
            <a:xfrm>
              <a:off x="771768" y="1749252"/>
              <a:ext cx="80521" cy="104135"/>
            </a:xfrm>
            <a:custGeom>
              <a:avLst/>
              <a:gdLst/>
              <a:ahLst/>
              <a:cxnLst/>
              <a:rect l="l" t="t" r="r" b="b"/>
              <a:pathLst>
                <a:path w="5739" h="7422" fill="norm" stroke="1" extrusionOk="0">
                  <a:moveTo>
                    <a:pt x="4156" y="1"/>
                  </a:moveTo>
                  <a:cubicBezTo>
                    <a:pt x="3771" y="1"/>
                    <a:pt x="3334" y="129"/>
                    <a:pt x="2869" y="400"/>
                  </a:cubicBezTo>
                  <a:cubicBezTo>
                    <a:pt x="1168" y="1500"/>
                    <a:pt x="134" y="3335"/>
                    <a:pt x="1" y="5370"/>
                  </a:cubicBezTo>
                  <a:cubicBezTo>
                    <a:pt x="1" y="6674"/>
                    <a:pt x="658" y="7422"/>
                    <a:pt x="1601" y="7422"/>
                  </a:cubicBezTo>
                  <a:cubicBezTo>
                    <a:pt x="1985" y="7422"/>
                    <a:pt x="2416" y="7298"/>
                    <a:pt x="2869" y="7038"/>
                  </a:cubicBezTo>
                  <a:cubicBezTo>
                    <a:pt x="4571" y="5937"/>
                    <a:pt x="5638" y="4069"/>
                    <a:pt x="5738" y="2067"/>
                  </a:cubicBezTo>
                  <a:cubicBezTo>
                    <a:pt x="5738" y="765"/>
                    <a:pt x="5099" y="1"/>
                    <a:pt x="415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684457" name="Google Shape;799;p36" hidden="0"/>
            <p:cNvSpPr/>
            <p:nvPr isPhoto="0" userDrawn="0"/>
          </p:nvSpPr>
          <p:spPr bwMode="auto">
            <a:xfrm>
              <a:off x="789081" y="286350"/>
              <a:ext cx="33715" cy="44154"/>
            </a:xfrm>
            <a:custGeom>
              <a:avLst/>
              <a:gdLst/>
              <a:ahLst/>
              <a:cxnLst/>
              <a:rect l="l" t="t" r="r" b="b"/>
              <a:pathLst>
                <a:path w="2403" h="3147" fill="norm" stroke="1" extrusionOk="0">
                  <a:moveTo>
                    <a:pt x="1734" y="1"/>
                  </a:moveTo>
                  <a:cubicBezTo>
                    <a:pt x="1574" y="1"/>
                    <a:pt x="1393" y="51"/>
                    <a:pt x="1202" y="156"/>
                  </a:cubicBezTo>
                  <a:cubicBezTo>
                    <a:pt x="468" y="623"/>
                    <a:pt x="34" y="1424"/>
                    <a:pt x="1" y="2258"/>
                  </a:cubicBezTo>
                  <a:cubicBezTo>
                    <a:pt x="1" y="2830"/>
                    <a:pt x="274" y="3147"/>
                    <a:pt x="673" y="3147"/>
                  </a:cubicBezTo>
                  <a:cubicBezTo>
                    <a:pt x="832" y="3147"/>
                    <a:pt x="1011" y="3096"/>
                    <a:pt x="1202" y="2992"/>
                  </a:cubicBezTo>
                  <a:cubicBezTo>
                    <a:pt x="1936" y="2491"/>
                    <a:pt x="2369" y="1724"/>
                    <a:pt x="2403" y="857"/>
                  </a:cubicBezTo>
                  <a:cubicBezTo>
                    <a:pt x="2403" y="310"/>
                    <a:pt x="2132" y="1"/>
                    <a:pt x="1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9894002" name="Google Shape;800;p36" hidden="0"/>
            <p:cNvSpPr/>
            <p:nvPr isPhoto="0" userDrawn="0"/>
          </p:nvSpPr>
          <p:spPr bwMode="auto">
            <a:xfrm>
              <a:off x="725901" y="314481"/>
              <a:ext cx="160552" cy="110687"/>
            </a:xfrm>
            <a:custGeom>
              <a:avLst/>
              <a:gdLst/>
              <a:ahLst/>
              <a:cxnLst/>
              <a:rect l="l" t="t" r="r" b="b"/>
              <a:pathLst>
                <a:path w="11443" h="7889" fill="norm" stroke="1" extrusionOk="0">
                  <a:moveTo>
                    <a:pt x="10897" y="0"/>
                  </a:moveTo>
                  <a:cubicBezTo>
                    <a:pt x="10751" y="0"/>
                    <a:pt x="10585" y="49"/>
                    <a:pt x="10408" y="153"/>
                  </a:cubicBezTo>
                  <a:lnTo>
                    <a:pt x="1001" y="5557"/>
                  </a:lnTo>
                  <a:cubicBezTo>
                    <a:pt x="434" y="5924"/>
                    <a:pt x="67" y="6557"/>
                    <a:pt x="1" y="7225"/>
                  </a:cubicBezTo>
                  <a:cubicBezTo>
                    <a:pt x="1" y="7648"/>
                    <a:pt x="233" y="7889"/>
                    <a:pt x="557" y="7889"/>
                  </a:cubicBezTo>
                  <a:cubicBezTo>
                    <a:pt x="692" y="7889"/>
                    <a:pt x="844" y="7847"/>
                    <a:pt x="1001" y="7758"/>
                  </a:cubicBezTo>
                  <a:lnTo>
                    <a:pt x="10408" y="2321"/>
                  </a:lnTo>
                  <a:cubicBezTo>
                    <a:pt x="11009" y="1954"/>
                    <a:pt x="11375" y="1354"/>
                    <a:pt x="11442" y="653"/>
                  </a:cubicBezTo>
                  <a:cubicBezTo>
                    <a:pt x="11442" y="240"/>
                    <a:pt x="11221" y="0"/>
                    <a:pt x="108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2204867" name="Google Shape;801;p36" hidden="0"/>
            <p:cNvSpPr/>
            <p:nvPr isPhoto="0" userDrawn="0"/>
          </p:nvSpPr>
          <p:spPr bwMode="auto">
            <a:xfrm>
              <a:off x="464286" y="238702"/>
              <a:ext cx="680975" cy="1662108"/>
            </a:xfrm>
            <a:custGeom>
              <a:avLst/>
              <a:gdLst/>
              <a:ahLst/>
              <a:cxnLst/>
              <a:rect l="l" t="t" r="r" b="b"/>
              <a:pathLst>
                <a:path w="48535" h="118463" fill="norm" stroke="1" extrusionOk="0">
                  <a:moveTo>
                    <a:pt x="47675" y="0"/>
                  </a:moveTo>
                  <a:cubicBezTo>
                    <a:pt x="47462" y="0"/>
                    <a:pt x="47222" y="70"/>
                    <a:pt x="46967" y="217"/>
                  </a:cubicBezTo>
                  <a:lnTo>
                    <a:pt x="1568" y="26435"/>
                  </a:lnTo>
                  <a:cubicBezTo>
                    <a:pt x="634" y="27036"/>
                    <a:pt x="67" y="28037"/>
                    <a:pt x="0" y="29137"/>
                  </a:cubicBezTo>
                  <a:lnTo>
                    <a:pt x="0" y="117367"/>
                  </a:lnTo>
                  <a:cubicBezTo>
                    <a:pt x="0" y="118061"/>
                    <a:pt x="377" y="118463"/>
                    <a:pt x="898" y="118463"/>
                  </a:cubicBezTo>
                  <a:cubicBezTo>
                    <a:pt x="1104" y="118463"/>
                    <a:pt x="1332" y="118400"/>
                    <a:pt x="1568" y="118268"/>
                  </a:cubicBezTo>
                  <a:lnTo>
                    <a:pt x="46967" y="92049"/>
                  </a:lnTo>
                  <a:cubicBezTo>
                    <a:pt x="47834" y="91549"/>
                    <a:pt x="48535" y="90915"/>
                    <a:pt x="48535" y="89914"/>
                  </a:cubicBezTo>
                  <a:lnTo>
                    <a:pt x="48535" y="1084"/>
                  </a:lnTo>
                  <a:cubicBezTo>
                    <a:pt x="48535" y="401"/>
                    <a:pt x="48185" y="0"/>
                    <a:pt x="476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3691916" name="Google Shape;802;p36" hidden="0"/>
            <p:cNvSpPr/>
            <p:nvPr isPhoto="0" userDrawn="0"/>
          </p:nvSpPr>
          <p:spPr bwMode="auto">
            <a:xfrm>
              <a:off x="461003" y="235447"/>
              <a:ext cx="688762" cy="1668254"/>
            </a:xfrm>
            <a:custGeom>
              <a:avLst/>
              <a:gdLst/>
              <a:ahLst/>
              <a:cxnLst/>
              <a:rect l="l" t="t" r="r" b="b"/>
              <a:pathLst>
                <a:path w="49090" h="118901" fill="norm" stroke="1" extrusionOk="0">
                  <a:moveTo>
                    <a:pt x="47982" y="436"/>
                  </a:moveTo>
                  <a:cubicBezTo>
                    <a:pt x="48055" y="436"/>
                    <a:pt x="48128" y="467"/>
                    <a:pt x="48202" y="515"/>
                  </a:cubicBezTo>
                  <a:cubicBezTo>
                    <a:pt x="48468" y="682"/>
                    <a:pt x="48602" y="1016"/>
                    <a:pt x="48569" y="1349"/>
                  </a:cubicBezTo>
                  <a:lnTo>
                    <a:pt x="48569" y="90146"/>
                  </a:lnTo>
                  <a:cubicBezTo>
                    <a:pt x="48569" y="90913"/>
                    <a:pt x="48102" y="91514"/>
                    <a:pt x="47101" y="92081"/>
                  </a:cubicBezTo>
                  <a:lnTo>
                    <a:pt x="1702" y="118333"/>
                  </a:lnTo>
                  <a:cubicBezTo>
                    <a:pt x="1551" y="118484"/>
                    <a:pt x="1368" y="118549"/>
                    <a:pt x="1188" y="118549"/>
                  </a:cubicBezTo>
                  <a:cubicBezTo>
                    <a:pt x="731" y="118549"/>
                    <a:pt x="291" y="118126"/>
                    <a:pt x="434" y="117599"/>
                  </a:cubicBezTo>
                  <a:lnTo>
                    <a:pt x="434" y="29336"/>
                  </a:lnTo>
                  <a:cubicBezTo>
                    <a:pt x="501" y="28335"/>
                    <a:pt x="1035" y="27401"/>
                    <a:pt x="1902" y="26834"/>
                  </a:cubicBezTo>
                  <a:lnTo>
                    <a:pt x="47301" y="615"/>
                  </a:lnTo>
                  <a:cubicBezTo>
                    <a:pt x="47501" y="515"/>
                    <a:pt x="47701" y="449"/>
                    <a:pt x="47901" y="449"/>
                  </a:cubicBezTo>
                  <a:cubicBezTo>
                    <a:pt x="47928" y="440"/>
                    <a:pt x="47955" y="436"/>
                    <a:pt x="47982" y="436"/>
                  </a:cubicBezTo>
                  <a:close/>
                  <a:moveTo>
                    <a:pt x="47846" y="0"/>
                  </a:moveTo>
                  <a:cubicBezTo>
                    <a:pt x="47594" y="0"/>
                    <a:pt x="47333" y="87"/>
                    <a:pt x="47101" y="282"/>
                  </a:cubicBezTo>
                  <a:lnTo>
                    <a:pt x="1702" y="26467"/>
                  </a:lnTo>
                  <a:cubicBezTo>
                    <a:pt x="701" y="27101"/>
                    <a:pt x="101" y="28202"/>
                    <a:pt x="34" y="29369"/>
                  </a:cubicBezTo>
                  <a:lnTo>
                    <a:pt x="34" y="117599"/>
                  </a:lnTo>
                  <a:cubicBezTo>
                    <a:pt x="1" y="118066"/>
                    <a:pt x="201" y="118500"/>
                    <a:pt x="601" y="118767"/>
                  </a:cubicBezTo>
                  <a:cubicBezTo>
                    <a:pt x="734" y="118867"/>
                    <a:pt x="935" y="118900"/>
                    <a:pt x="1101" y="118900"/>
                  </a:cubicBezTo>
                  <a:cubicBezTo>
                    <a:pt x="1402" y="118900"/>
                    <a:pt x="1668" y="118800"/>
                    <a:pt x="1902" y="118667"/>
                  </a:cubicBezTo>
                  <a:lnTo>
                    <a:pt x="47301" y="92448"/>
                  </a:lnTo>
                  <a:cubicBezTo>
                    <a:pt x="48035" y="92048"/>
                    <a:pt x="48969" y="91380"/>
                    <a:pt x="48969" y="90146"/>
                  </a:cubicBezTo>
                  <a:lnTo>
                    <a:pt x="48969" y="1349"/>
                  </a:lnTo>
                  <a:cubicBezTo>
                    <a:pt x="49089" y="579"/>
                    <a:pt x="48498" y="0"/>
                    <a:pt x="47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5703357" name="Google Shape;803;p36" hidden="0"/>
            <p:cNvSpPr/>
            <p:nvPr isPhoto="0" userDrawn="0"/>
          </p:nvSpPr>
          <p:spPr bwMode="auto">
            <a:xfrm>
              <a:off x="357570" y="0"/>
              <a:ext cx="824200" cy="475764"/>
            </a:xfrm>
            <a:custGeom>
              <a:avLst/>
              <a:gdLst/>
              <a:ahLst/>
              <a:cxnLst/>
              <a:rect l="l" t="t" r="r" b="b"/>
              <a:pathLst>
                <a:path w="58743" h="33909" fill="norm" stroke="1" extrusionOk="0">
                  <a:moveTo>
                    <a:pt x="53034" y="1"/>
                  </a:moveTo>
                  <a:cubicBezTo>
                    <a:pt x="52413" y="1"/>
                    <a:pt x="51788" y="151"/>
                    <a:pt x="51204" y="451"/>
                  </a:cubicBezTo>
                  <a:lnTo>
                    <a:pt x="1302" y="29272"/>
                  </a:lnTo>
                  <a:cubicBezTo>
                    <a:pt x="734" y="29605"/>
                    <a:pt x="301" y="30072"/>
                    <a:pt x="1" y="30606"/>
                  </a:cubicBezTo>
                  <a:lnTo>
                    <a:pt x="5705" y="33908"/>
                  </a:lnTo>
                  <a:cubicBezTo>
                    <a:pt x="6005" y="33375"/>
                    <a:pt x="6472" y="32908"/>
                    <a:pt x="7006" y="32574"/>
                  </a:cubicBezTo>
                  <a:lnTo>
                    <a:pt x="56941" y="3720"/>
                  </a:lnTo>
                  <a:cubicBezTo>
                    <a:pt x="57224" y="3563"/>
                    <a:pt x="57493" y="3488"/>
                    <a:pt x="57734" y="3488"/>
                  </a:cubicBezTo>
                  <a:cubicBezTo>
                    <a:pt x="58261" y="3488"/>
                    <a:pt x="58651" y="3846"/>
                    <a:pt x="58743" y="4487"/>
                  </a:cubicBezTo>
                  <a:cubicBezTo>
                    <a:pt x="58576" y="3320"/>
                    <a:pt x="57909" y="2286"/>
                    <a:pt x="56941" y="1619"/>
                  </a:cubicBezTo>
                  <a:lnTo>
                    <a:pt x="54840" y="451"/>
                  </a:lnTo>
                  <a:cubicBezTo>
                    <a:pt x="54273" y="151"/>
                    <a:pt x="53656" y="1"/>
                    <a:pt x="530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214932" name="Google Shape;804;p36" hidden="0"/>
            <p:cNvSpPr/>
            <p:nvPr isPhoto="0" userDrawn="0"/>
          </p:nvSpPr>
          <p:spPr bwMode="auto">
            <a:xfrm>
              <a:off x="2026539" y="653601"/>
              <a:ext cx="179732" cy="268447"/>
            </a:xfrm>
            <a:custGeom>
              <a:avLst/>
              <a:gdLst/>
              <a:ahLst/>
              <a:cxnLst/>
              <a:rect l="l" t="t" r="r" b="b"/>
              <a:pathLst>
                <a:path w="12810" h="19133" fill="norm" stroke="1" extrusionOk="0">
                  <a:moveTo>
                    <a:pt x="12809" y="0"/>
                  </a:moveTo>
                  <a:lnTo>
                    <a:pt x="12809" y="0"/>
                  </a:lnTo>
                  <a:cubicBezTo>
                    <a:pt x="10174" y="133"/>
                    <a:pt x="9273" y="634"/>
                    <a:pt x="7872" y="2268"/>
                  </a:cubicBezTo>
                  <a:cubicBezTo>
                    <a:pt x="6505" y="3903"/>
                    <a:pt x="0" y="15978"/>
                    <a:pt x="0" y="15978"/>
                  </a:cubicBezTo>
                  <a:cubicBezTo>
                    <a:pt x="0" y="15978"/>
                    <a:pt x="1133" y="19132"/>
                    <a:pt x="3575" y="19132"/>
                  </a:cubicBezTo>
                  <a:cubicBezTo>
                    <a:pt x="3682" y="19132"/>
                    <a:pt x="3791" y="19126"/>
                    <a:pt x="3903" y="19114"/>
                  </a:cubicBezTo>
                  <a:lnTo>
                    <a:pt x="8907" y="11041"/>
                  </a:lnTo>
                  <a:lnTo>
                    <a:pt x="1280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6052792" name="Google Shape;805;p36" hidden="0"/>
            <p:cNvSpPr/>
            <p:nvPr isPhoto="0" userDrawn="0"/>
          </p:nvSpPr>
          <p:spPr bwMode="auto">
            <a:xfrm>
              <a:off x="2078481" y="652829"/>
              <a:ext cx="132940" cy="173010"/>
            </a:xfrm>
            <a:custGeom>
              <a:avLst/>
              <a:gdLst/>
              <a:ahLst/>
              <a:cxnLst/>
              <a:rect l="l" t="t" r="r" b="b"/>
              <a:pathLst>
                <a:path w="9475" h="12331" fill="norm" stroke="1" extrusionOk="0">
                  <a:moveTo>
                    <a:pt x="8419" y="1"/>
                  </a:moveTo>
                  <a:cubicBezTo>
                    <a:pt x="7763" y="1"/>
                    <a:pt x="6913" y="63"/>
                    <a:pt x="6205" y="322"/>
                  </a:cubicBezTo>
                  <a:cubicBezTo>
                    <a:pt x="4871" y="789"/>
                    <a:pt x="4170" y="1790"/>
                    <a:pt x="3236" y="3191"/>
                  </a:cubicBezTo>
                  <a:cubicBezTo>
                    <a:pt x="2536" y="4325"/>
                    <a:pt x="1" y="8895"/>
                    <a:pt x="1" y="8895"/>
                  </a:cubicBezTo>
                  <a:cubicBezTo>
                    <a:pt x="1" y="8895"/>
                    <a:pt x="1235" y="12330"/>
                    <a:pt x="4738" y="12330"/>
                  </a:cubicBezTo>
                  <a:lnTo>
                    <a:pt x="9474" y="55"/>
                  </a:lnTo>
                  <a:cubicBezTo>
                    <a:pt x="9474" y="55"/>
                    <a:pt x="9031" y="1"/>
                    <a:pt x="84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912792" name="Google Shape;806;p36" hidden="0"/>
            <p:cNvSpPr/>
            <p:nvPr isPhoto="0" userDrawn="0"/>
          </p:nvSpPr>
          <p:spPr bwMode="auto">
            <a:xfrm>
              <a:off x="2245024" y="1853079"/>
              <a:ext cx="163891" cy="146689"/>
            </a:xfrm>
            <a:custGeom>
              <a:avLst/>
              <a:gdLst/>
              <a:ahLst/>
              <a:cxnLst/>
              <a:rect l="l" t="t" r="r" b="b"/>
              <a:pathLst>
                <a:path w="11681" h="10455" fill="norm" stroke="1" extrusionOk="0">
                  <a:moveTo>
                    <a:pt x="10711" y="1"/>
                  </a:moveTo>
                  <a:cubicBezTo>
                    <a:pt x="10701" y="1"/>
                    <a:pt x="10691" y="2"/>
                    <a:pt x="10680" y="5"/>
                  </a:cubicBezTo>
                  <a:lnTo>
                    <a:pt x="10680" y="438"/>
                  </a:lnTo>
                  <a:cubicBezTo>
                    <a:pt x="10113" y="905"/>
                    <a:pt x="9413" y="1139"/>
                    <a:pt x="8679" y="1139"/>
                  </a:cubicBezTo>
                  <a:cubicBezTo>
                    <a:pt x="8614" y="1143"/>
                    <a:pt x="8539" y="1145"/>
                    <a:pt x="8455" y="1145"/>
                  </a:cubicBezTo>
                  <a:cubicBezTo>
                    <a:pt x="7804" y="1145"/>
                    <a:pt x="6677" y="1019"/>
                    <a:pt x="6677" y="605"/>
                  </a:cubicBezTo>
                  <a:lnTo>
                    <a:pt x="6677" y="38"/>
                  </a:lnTo>
                  <a:cubicBezTo>
                    <a:pt x="6444" y="705"/>
                    <a:pt x="5410" y="3607"/>
                    <a:pt x="3809" y="5042"/>
                  </a:cubicBezTo>
                  <a:cubicBezTo>
                    <a:pt x="2574" y="6209"/>
                    <a:pt x="807" y="7543"/>
                    <a:pt x="373" y="8811"/>
                  </a:cubicBezTo>
                  <a:cubicBezTo>
                    <a:pt x="1" y="9928"/>
                    <a:pt x="2038" y="10455"/>
                    <a:pt x="3382" y="10455"/>
                  </a:cubicBezTo>
                  <a:cubicBezTo>
                    <a:pt x="3603" y="10455"/>
                    <a:pt x="3806" y="10440"/>
                    <a:pt x="3975" y="10412"/>
                  </a:cubicBezTo>
                  <a:cubicBezTo>
                    <a:pt x="5343" y="10179"/>
                    <a:pt x="7111" y="9378"/>
                    <a:pt x="8078" y="8210"/>
                  </a:cubicBezTo>
                  <a:cubicBezTo>
                    <a:pt x="8779" y="7377"/>
                    <a:pt x="9213" y="6376"/>
                    <a:pt x="9680" y="5709"/>
                  </a:cubicBezTo>
                  <a:cubicBezTo>
                    <a:pt x="10147" y="5008"/>
                    <a:pt x="11281" y="4308"/>
                    <a:pt x="11548" y="3540"/>
                  </a:cubicBezTo>
                  <a:cubicBezTo>
                    <a:pt x="11681" y="3140"/>
                    <a:pt x="11514" y="2206"/>
                    <a:pt x="11314" y="1439"/>
                  </a:cubicBezTo>
                  <a:cubicBezTo>
                    <a:pt x="11154" y="766"/>
                    <a:pt x="10963" y="1"/>
                    <a:pt x="107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2182980" name="Google Shape;807;p36" hidden="0"/>
            <p:cNvSpPr/>
            <p:nvPr isPhoto="0" userDrawn="0"/>
          </p:nvSpPr>
          <p:spPr bwMode="auto">
            <a:xfrm>
              <a:off x="2270602" y="1807268"/>
              <a:ext cx="124283" cy="151347"/>
            </a:xfrm>
            <a:custGeom>
              <a:avLst/>
              <a:gdLst/>
              <a:ahLst/>
              <a:cxnLst/>
              <a:rect l="l" t="t" r="r" b="b"/>
              <a:pathLst>
                <a:path w="8858" h="10787" fill="norm" stroke="1" extrusionOk="0">
                  <a:moveTo>
                    <a:pt x="4854" y="1"/>
                  </a:moveTo>
                  <a:lnTo>
                    <a:pt x="4854" y="2269"/>
                  </a:lnTo>
                  <a:cubicBezTo>
                    <a:pt x="4854" y="3003"/>
                    <a:pt x="4721" y="3737"/>
                    <a:pt x="4421" y="4404"/>
                  </a:cubicBezTo>
                  <a:cubicBezTo>
                    <a:pt x="3954" y="5571"/>
                    <a:pt x="3086" y="7306"/>
                    <a:pt x="1986" y="8307"/>
                  </a:cubicBezTo>
                  <a:cubicBezTo>
                    <a:pt x="1619" y="8640"/>
                    <a:pt x="1218" y="8974"/>
                    <a:pt x="852" y="9341"/>
                  </a:cubicBezTo>
                  <a:cubicBezTo>
                    <a:pt x="1" y="10305"/>
                    <a:pt x="428" y="10787"/>
                    <a:pt x="1517" y="10787"/>
                  </a:cubicBezTo>
                  <a:cubicBezTo>
                    <a:pt x="1709" y="10787"/>
                    <a:pt x="1922" y="10772"/>
                    <a:pt x="2152" y="10742"/>
                  </a:cubicBezTo>
                  <a:cubicBezTo>
                    <a:pt x="3720" y="10508"/>
                    <a:pt x="5055" y="9274"/>
                    <a:pt x="5755" y="8307"/>
                  </a:cubicBezTo>
                  <a:cubicBezTo>
                    <a:pt x="6822" y="6872"/>
                    <a:pt x="8657" y="4637"/>
                    <a:pt x="8857" y="3803"/>
                  </a:cubicBezTo>
                  <a:lnTo>
                    <a:pt x="8857" y="3703"/>
                  </a:lnTo>
                  <a:lnTo>
                    <a:pt x="885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286832" name="Google Shape;808;p36" hidden="0"/>
            <p:cNvSpPr/>
            <p:nvPr isPhoto="0" userDrawn="0"/>
          </p:nvSpPr>
          <p:spPr bwMode="auto">
            <a:xfrm>
              <a:off x="2046126" y="1796914"/>
              <a:ext cx="164354" cy="146689"/>
            </a:xfrm>
            <a:custGeom>
              <a:avLst/>
              <a:gdLst/>
              <a:ahLst/>
              <a:cxnLst/>
              <a:rect l="l" t="t" r="r" b="b"/>
              <a:pathLst>
                <a:path w="11714" h="10455" fill="norm" stroke="1" extrusionOk="0">
                  <a:moveTo>
                    <a:pt x="10713" y="0"/>
                  </a:moveTo>
                  <a:cubicBezTo>
                    <a:pt x="10702" y="0"/>
                    <a:pt x="10691" y="2"/>
                    <a:pt x="10679" y="5"/>
                  </a:cubicBezTo>
                  <a:lnTo>
                    <a:pt x="10679" y="438"/>
                  </a:lnTo>
                  <a:cubicBezTo>
                    <a:pt x="10144" y="848"/>
                    <a:pt x="9490" y="1108"/>
                    <a:pt x="8802" y="1108"/>
                  </a:cubicBezTo>
                  <a:cubicBezTo>
                    <a:pt x="8761" y="1108"/>
                    <a:pt x="8719" y="1107"/>
                    <a:pt x="8678" y="1105"/>
                  </a:cubicBezTo>
                  <a:cubicBezTo>
                    <a:pt x="8549" y="1128"/>
                    <a:pt x="8374" y="1141"/>
                    <a:pt x="8181" y="1141"/>
                  </a:cubicBezTo>
                  <a:cubicBezTo>
                    <a:pt x="7531" y="1141"/>
                    <a:pt x="6677" y="999"/>
                    <a:pt x="6677" y="638"/>
                  </a:cubicBezTo>
                  <a:lnTo>
                    <a:pt x="6677" y="71"/>
                  </a:lnTo>
                  <a:cubicBezTo>
                    <a:pt x="6443" y="739"/>
                    <a:pt x="5409" y="3641"/>
                    <a:pt x="3808" y="5075"/>
                  </a:cubicBezTo>
                  <a:cubicBezTo>
                    <a:pt x="2574" y="6209"/>
                    <a:pt x="806" y="7577"/>
                    <a:pt x="372" y="8844"/>
                  </a:cubicBezTo>
                  <a:cubicBezTo>
                    <a:pt x="0" y="9932"/>
                    <a:pt x="2035" y="10455"/>
                    <a:pt x="3379" y="10455"/>
                  </a:cubicBezTo>
                  <a:cubicBezTo>
                    <a:pt x="3601" y="10455"/>
                    <a:pt x="3804" y="10441"/>
                    <a:pt x="3975" y="10412"/>
                  </a:cubicBezTo>
                  <a:cubicBezTo>
                    <a:pt x="5342" y="10179"/>
                    <a:pt x="7110" y="9378"/>
                    <a:pt x="8078" y="8211"/>
                  </a:cubicBezTo>
                  <a:cubicBezTo>
                    <a:pt x="8778" y="7377"/>
                    <a:pt x="9212" y="6376"/>
                    <a:pt x="9679" y="5709"/>
                  </a:cubicBezTo>
                  <a:cubicBezTo>
                    <a:pt x="10179" y="5008"/>
                    <a:pt x="11280" y="4308"/>
                    <a:pt x="11547" y="3541"/>
                  </a:cubicBezTo>
                  <a:cubicBezTo>
                    <a:pt x="11714" y="3140"/>
                    <a:pt x="11513" y="2206"/>
                    <a:pt x="11313" y="1439"/>
                  </a:cubicBezTo>
                  <a:cubicBezTo>
                    <a:pt x="11122" y="704"/>
                    <a:pt x="10961" y="0"/>
                    <a:pt x="10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3976197" name="Google Shape;809;p36" hidden="0"/>
            <p:cNvSpPr/>
            <p:nvPr isPhoto="0" userDrawn="0"/>
          </p:nvSpPr>
          <p:spPr bwMode="auto">
            <a:xfrm>
              <a:off x="2071858" y="1751581"/>
              <a:ext cx="124577" cy="151502"/>
            </a:xfrm>
            <a:custGeom>
              <a:avLst/>
              <a:gdLst/>
              <a:ahLst/>
              <a:cxnLst/>
              <a:rect l="l" t="t" r="r" b="b"/>
              <a:pathLst>
                <a:path w="8879" h="10798" fill="norm" stroke="1" extrusionOk="0">
                  <a:moveTo>
                    <a:pt x="4843" y="0"/>
                  </a:moveTo>
                  <a:lnTo>
                    <a:pt x="4843" y="2302"/>
                  </a:lnTo>
                  <a:cubicBezTo>
                    <a:pt x="4843" y="3036"/>
                    <a:pt x="4709" y="3736"/>
                    <a:pt x="4442" y="4403"/>
                  </a:cubicBezTo>
                  <a:cubicBezTo>
                    <a:pt x="3942" y="5604"/>
                    <a:pt x="3108" y="7305"/>
                    <a:pt x="1974" y="8339"/>
                  </a:cubicBezTo>
                  <a:cubicBezTo>
                    <a:pt x="1640" y="8640"/>
                    <a:pt x="1240" y="9007"/>
                    <a:pt x="840" y="9340"/>
                  </a:cubicBezTo>
                  <a:cubicBezTo>
                    <a:pt x="0" y="10292"/>
                    <a:pt x="429" y="10797"/>
                    <a:pt x="1475" y="10797"/>
                  </a:cubicBezTo>
                  <a:cubicBezTo>
                    <a:pt x="1676" y="10797"/>
                    <a:pt x="1899" y="10779"/>
                    <a:pt x="2141" y="10741"/>
                  </a:cubicBezTo>
                  <a:cubicBezTo>
                    <a:pt x="3742" y="10541"/>
                    <a:pt x="5076" y="9307"/>
                    <a:pt x="5777" y="8339"/>
                  </a:cubicBezTo>
                  <a:cubicBezTo>
                    <a:pt x="6844" y="6905"/>
                    <a:pt x="8679" y="4670"/>
                    <a:pt x="8879" y="3836"/>
                  </a:cubicBezTo>
                  <a:lnTo>
                    <a:pt x="8879" y="3736"/>
                  </a:lnTo>
                  <a:lnTo>
                    <a:pt x="887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5551274" name="Google Shape;810;p36" hidden="0"/>
            <p:cNvSpPr/>
            <p:nvPr isPhoto="0" userDrawn="0"/>
          </p:nvSpPr>
          <p:spPr bwMode="auto">
            <a:xfrm>
              <a:off x="2112645" y="972321"/>
              <a:ext cx="315001" cy="850058"/>
            </a:xfrm>
            <a:custGeom>
              <a:avLst/>
              <a:gdLst/>
              <a:ahLst/>
              <a:cxnLst/>
              <a:rect l="l" t="t" r="r" b="b"/>
              <a:pathLst>
                <a:path w="22451" h="60586" fill="norm" stroke="1" extrusionOk="0">
                  <a:moveTo>
                    <a:pt x="1535" y="0"/>
                  </a:moveTo>
                  <a:cubicBezTo>
                    <a:pt x="301" y="4037"/>
                    <a:pt x="1" y="25185"/>
                    <a:pt x="501" y="31990"/>
                  </a:cubicBezTo>
                  <a:cubicBezTo>
                    <a:pt x="801" y="36026"/>
                    <a:pt x="1936" y="56741"/>
                    <a:pt x="1936" y="56741"/>
                  </a:cubicBezTo>
                  <a:cubicBezTo>
                    <a:pt x="2689" y="56855"/>
                    <a:pt x="3341" y="56896"/>
                    <a:pt x="3888" y="56896"/>
                  </a:cubicBezTo>
                  <a:cubicBezTo>
                    <a:pt x="5257" y="56896"/>
                    <a:pt x="5972" y="56641"/>
                    <a:pt x="5972" y="56641"/>
                  </a:cubicBezTo>
                  <a:cubicBezTo>
                    <a:pt x="5972" y="56641"/>
                    <a:pt x="9207" y="40996"/>
                    <a:pt x="8874" y="37661"/>
                  </a:cubicBezTo>
                  <a:cubicBezTo>
                    <a:pt x="8674" y="35993"/>
                    <a:pt x="8307" y="34358"/>
                    <a:pt x="7806" y="32757"/>
                  </a:cubicBezTo>
                  <a:lnTo>
                    <a:pt x="9741" y="16846"/>
                  </a:lnTo>
                  <a:cubicBezTo>
                    <a:pt x="9741" y="16846"/>
                    <a:pt x="10942" y="27787"/>
                    <a:pt x="11576" y="32757"/>
                  </a:cubicBezTo>
                  <a:cubicBezTo>
                    <a:pt x="12276" y="38495"/>
                    <a:pt x="16112" y="60177"/>
                    <a:pt x="16112" y="60177"/>
                  </a:cubicBezTo>
                  <a:cubicBezTo>
                    <a:pt x="16705" y="60450"/>
                    <a:pt x="17338" y="60585"/>
                    <a:pt x="17972" y="60585"/>
                  </a:cubicBezTo>
                  <a:cubicBezTo>
                    <a:pt x="18731" y="60585"/>
                    <a:pt x="19491" y="60392"/>
                    <a:pt x="20182" y="60010"/>
                  </a:cubicBezTo>
                  <a:cubicBezTo>
                    <a:pt x="20182" y="60010"/>
                    <a:pt x="21583" y="45600"/>
                    <a:pt x="21049" y="39862"/>
                  </a:cubicBezTo>
                  <a:cubicBezTo>
                    <a:pt x="20582" y="35025"/>
                    <a:pt x="19315" y="32857"/>
                    <a:pt x="19215" y="31723"/>
                  </a:cubicBezTo>
                  <a:cubicBezTo>
                    <a:pt x="19215" y="31723"/>
                    <a:pt x="22450" y="7806"/>
                    <a:pt x="19315" y="1001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444588" name="Google Shape;811;p36" hidden="0"/>
            <p:cNvSpPr/>
            <p:nvPr isPhoto="0" userDrawn="0"/>
          </p:nvSpPr>
          <p:spPr bwMode="auto">
            <a:xfrm>
              <a:off x="2147750" y="1082307"/>
              <a:ext cx="101581" cy="334181"/>
            </a:xfrm>
            <a:custGeom>
              <a:avLst/>
              <a:gdLst/>
              <a:ahLst/>
              <a:cxnLst/>
              <a:rect l="l" t="t" r="r" b="b"/>
              <a:pathLst>
                <a:path w="7240" h="23818" fill="norm" stroke="1" extrusionOk="0">
                  <a:moveTo>
                    <a:pt x="1" y="0"/>
                  </a:moveTo>
                  <a:cubicBezTo>
                    <a:pt x="1" y="1"/>
                    <a:pt x="2036" y="2535"/>
                    <a:pt x="5071" y="3336"/>
                  </a:cubicBezTo>
                  <a:lnTo>
                    <a:pt x="6205" y="8206"/>
                  </a:lnTo>
                  <a:lnTo>
                    <a:pt x="5438" y="23817"/>
                  </a:lnTo>
                  <a:lnTo>
                    <a:pt x="7239" y="9007"/>
                  </a:lnTo>
                  <a:lnTo>
                    <a:pt x="6238" y="2702"/>
                  </a:lnTo>
                  <a:cubicBezTo>
                    <a:pt x="6238" y="2702"/>
                    <a:pt x="1935" y="1835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825242" name="Google Shape;812;p36" hidden="0"/>
            <p:cNvSpPr/>
            <p:nvPr isPhoto="0" userDrawn="0"/>
          </p:nvSpPr>
          <p:spPr bwMode="auto">
            <a:xfrm>
              <a:off x="2123884" y="653601"/>
              <a:ext cx="268194" cy="363084"/>
            </a:xfrm>
            <a:custGeom>
              <a:avLst/>
              <a:gdLst/>
              <a:ahLst/>
              <a:cxnLst/>
              <a:rect l="l" t="t" r="r" b="b"/>
              <a:pathLst>
                <a:path w="19115" h="25878" fill="norm" stroke="1" extrusionOk="0">
                  <a:moveTo>
                    <a:pt x="5905" y="0"/>
                  </a:moveTo>
                  <a:cubicBezTo>
                    <a:pt x="4904" y="0"/>
                    <a:pt x="1468" y="3469"/>
                    <a:pt x="501" y="7239"/>
                  </a:cubicBezTo>
                  <a:cubicBezTo>
                    <a:pt x="0" y="9307"/>
                    <a:pt x="301" y="11241"/>
                    <a:pt x="1535" y="14344"/>
                  </a:cubicBezTo>
                  <a:cubicBezTo>
                    <a:pt x="1201" y="17413"/>
                    <a:pt x="668" y="22116"/>
                    <a:pt x="768" y="22716"/>
                  </a:cubicBezTo>
                  <a:cubicBezTo>
                    <a:pt x="2037" y="24449"/>
                    <a:pt x="5715" y="25877"/>
                    <a:pt x="9965" y="25877"/>
                  </a:cubicBezTo>
                  <a:cubicBezTo>
                    <a:pt x="12752" y="25877"/>
                    <a:pt x="15786" y="25263"/>
                    <a:pt x="18547" y="23717"/>
                  </a:cubicBezTo>
                  <a:cubicBezTo>
                    <a:pt x="17046" y="20748"/>
                    <a:pt x="15745" y="17613"/>
                    <a:pt x="15745" y="17613"/>
                  </a:cubicBezTo>
                  <a:lnTo>
                    <a:pt x="18480" y="9574"/>
                  </a:lnTo>
                  <a:cubicBezTo>
                    <a:pt x="19114" y="7906"/>
                    <a:pt x="19047" y="6038"/>
                    <a:pt x="18314" y="4437"/>
                  </a:cubicBezTo>
                  <a:cubicBezTo>
                    <a:pt x="17613" y="2935"/>
                    <a:pt x="17179" y="434"/>
                    <a:pt x="15478" y="267"/>
                  </a:cubicBezTo>
                  <a:cubicBezTo>
                    <a:pt x="14611" y="167"/>
                    <a:pt x="14211" y="200"/>
                    <a:pt x="13043" y="100"/>
                  </a:cubicBezTo>
                  <a:lnTo>
                    <a:pt x="590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7496367" name="Google Shape;813;p36" hidden="0"/>
            <p:cNvSpPr/>
            <p:nvPr isPhoto="0" userDrawn="0"/>
          </p:nvSpPr>
          <p:spPr bwMode="auto">
            <a:xfrm>
              <a:off x="2122481" y="375417"/>
              <a:ext cx="268194" cy="267423"/>
            </a:xfrm>
            <a:custGeom>
              <a:avLst/>
              <a:gdLst/>
              <a:ahLst/>
              <a:cxnLst/>
              <a:rect l="l" t="t" r="r" b="b"/>
              <a:pathLst>
                <a:path w="19115" h="19060" fill="norm" stroke="1" extrusionOk="0">
                  <a:moveTo>
                    <a:pt x="9420" y="1"/>
                  </a:moveTo>
                  <a:cubicBezTo>
                    <a:pt x="9271" y="1"/>
                    <a:pt x="9123" y="5"/>
                    <a:pt x="8973" y="13"/>
                  </a:cubicBezTo>
                  <a:lnTo>
                    <a:pt x="8206" y="46"/>
                  </a:lnTo>
                  <a:cubicBezTo>
                    <a:pt x="3570" y="313"/>
                    <a:pt x="0" y="4249"/>
                    <a:pt x="267" y="8919"/>
                  </a:cubicBezTo>
                  <a:cubicBezTo>
                    <a:pt x="501" y="13689"/>
                    <a:pt x="801" y="19060"/>
                    <a:pt x="801" y="19060"/>
                  </a:cubicBezTo>
                  <a:lnTo>
                    <a:pt x="9474" y="18593"/>
                  </a:lnTo>
                  <a:cubicBezTo>
                    <a:pt x="14377" y="18359"/>
                    <a:pt x="18180" y="14156"/>
                    <a:pt x="17913" y="9219"/>
                  </a:cubicBezTo>
                  <a:lnTo>
                    <a:pt x="17846" y="7985"/>
                  </a:lnTo>
                  <a:cubicBezTo>
                    <a:pt x="17813" y="7185"/>
                    <a:pt x="17646" y="6417"/>
                    <a:pt x="17379" y="5650"/>
                  </a:cubicBezTo>
                  <a:lnTo>
                    <a:pt x="17379" y="5650"/>
                  </a:lnTo>
                  <a:cubicBezTo>
                    <a:pt x="17513" y="5717"/>
                    <a:pt x="17646" y="5750"/>
                    <a:pt x="17813" y="5784"/>
                  </a:cubicBezTo>
                  <a:cubicBezTo>
                    <a:pt x="17833" y="5785"/>
                    <a:pt x="17853" y="5785"/>
                    <a:pt x="17873" y="5785"/>
                  </a:cubicBezTo>
                  <a:cubicBezTo>
                    <a:pt x="18484" y="5785"/>
                    <a:pt x="19049" y="5297"/>
                    <a:pt x="19114" y="4683"/>
                  </a:cubicBezTo>
                  <a:lnTo>
                    <a:pt x="17646" y="4549"/>
                  </a:lnTo>
                  <a:cubicBezTo>
                    <a:pt x="17813" y="4449"/>
                    <a:pt x="17980" y="4316"/>
                    <a:pt x="18080" y="4149"/>
                  </a:cubicBezTo>
                  <a:cubicBezTo>
                    <a:pt x="18380" y="3549"/>
                    <a:pt x="18180" y="2815"/>
                    <a:pt x="17613" y="2481"/>
                  </a:cubicBezTo>
                  <a:lnTo>
                    <a:pt x="16679" y="4183"/>
                  </a:lnTo>
                  <a:cubicBezTo>
                    <a:pt x="15154" y="1577"/>
                    <a:pt x="12388" y="1"/>
                    <a:pt x="94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8622390" name="Google Shape;814;p36" hidden="0"/>
            <p:cNvSpPr/>
            <p:nvPr isPhoto="0" userDrawn="0"/>
          </p:nvSpPr>
          <p:spPr bwMode="auto">
            <a:xfrm>
              <a:off x="2147287" y="453286"/>
              <a:ext cx="211090" cy="265108"/>
            </a:xfrm>
            <a:custGeom>
              <a:avLst/>
              <a:gdLst/>
              <a:ahLst/>
              <a:cxnLst/>
              <a:rect l="l" t="t" r="r" b="b"/>
              <a:pathLst>
                <a:path w="15045" h="18895" fill="norm" stroke="1" extrusionOk="0">
                  <a:moveTo>
                    <a:pt x="7606" y="0"/>
                  </a:moveTo>
                  <a:cubicBezTo>
                    <a:pt x="4804" y="3669"/>
                    <a:pt x="234" y="1034"/>
                    <a:pt x="67" y="3903"/>
                  </a:cubicBezTo>
                  <a:cubicBezTo>
                    <a:pt x="0" y="4837"/>
                    <a:pt x="34" y="5738"/>
                    <a:pt x="134" y="6672"/>
                  </a:cubicBezTo>
                  <a:cubicBezTo>
                    <a:pt x="467" y="10975"/>
                    <a:pt x="1902" y="11975"/>
                    <a:pt x="2636" y="12242"/>
                  </a:cubicBezTo>
                  <a:cubicBezTo>
                    <a:pt x="2841" y="12320"/>
                    <a:pt x="3103" y="12353"/>
                    <a:pt x="3404" y="12353"/>
                  </a:cubicBezTo>
                  <a:cubicBezTo>
                    <a:pt x="4131" y="12353"/>
                    <a:pt x="5085" y="12164"/>
                    <a:pt x="6005" y="11975"/>
                  </a:cubicBezTo>
                  <a:lnTo>
                    <a:pt x="6005" y="14511"/>
                  </a:lnTo>
                  <a:cubicBezTo>
                    <a:pt x="6005" y="14511"/>
                    <a:pt x="4437" y="16779"/>
                    <a:pt x="4604" y="17946"/>
                  </a:cubicBezTo>
                  <a:cubicBezTo>
                    <a:pt x="4708" y="18558"/>
                    <a:pt x="5445" y="18895"/>
                    <a:pt x="6362" y="18895"/>
                  </a:cubicBezTo>
                  <a:cubicBezTo>
                    <a:pt x="7196" y="18895"/>
                    <a:pt x="8179" y="18617"/>
                    <a:pt x="8973" y="18013"/>
                  </a:cubicBezTo>
                  <a:cubicBezTo>
                    <a:pt x="10041" y="17146"/>
                    <a:pt x="10841" y="15945"/>
                    <a:pt x="11275" y="14644"/>
                  </a:cubicBezTo>
                  <a:lnTo>
                    <a:pt x="11275" y="8673"/>
                  </a:lnTo>
                  <a:cubicBezTo>
                    <a:pt x="11275" y="8673"/>
                    <a:pt x="11731" y="9208"/>
                    <a:pt x="12471" y="9208"/>
                  </a:cubicBezTo>
                  <a:cubicBezTo>
                    <a:pt x="12809" y="9208"/>
                    <a:pt x="13205" y="9097"/>
                    <a:pt x="13643" y="8773"/>
                  </a:cubicBezTo>
                  <a:cubicBezTo>
                    <a:pt x="15044" y="7739"/>
                    <a:pt x="14978" y="5337"/>
                    <a:pt x="14044" y="4503"/>
                  </a:cubicBezTo>
                  <a:cubicBezTo>
                    <a:pt x="13711" y="4208"/>
                    <a:pt x="13252" y="4067"/>
                    <a:pt x="12791" y="4067"/>
                  </a:cubicBezTo>
                  <a:cubicBezTo>
                    <a:pt x="12003" y="4067"/>
                    <a:pt x="11210" y="4479"/>
                    <a:pt x="11042" y="5237"/>
                  </a:cubicBezTo>
                  <a:cubicBezTo>
                    <a:pt x="11042" y="5237"/>
                    <a:pt x="8006" y="5004"/>
                    <a:pt x="76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2296" name="Google Shape;815;p36" hidden="0"/>
            <p:cNvSpPr/>
            <p:nvPr isPhoto="0" userDrawn="0"/>
          </p:nvSpPr>
          <p:spPr bwMode="auto">
            <a:xfrm>
              <a:off x="2280676" y="499615"/>
              <a:ext cx="23402" cy="52923"/>
            </a:xfrm>
            <a:custGeom>
              <a:avLst/>
              <a:gdLst/>
              <a:ahLst/>
              <a:cxnLst/>
              <a:rect l="l" t="t" r="r" b="b"/>
              <a:pathLst>
                <a:path w="1668" h="3772" fill="norm" stroke="1" extrusionOk="0">
                  <a:moveTo>
                    <a:pt x="0" y="1"/>
                  </a:moveTo>
                  <a:lnTo>
                    <a:pt x="100" y="2369"/>
                  </a:lnTo>
                  <a:cubicBezTo>
                    <a:pt x="165" y="3149"/>
                    <a:pt x="801" y="3771"/>
                    <a:pt x="1605" y="3771"/>
                  </a:cubicBezTo>
                  <a:cubicBezTo>
                    <a:pt x="1626" y="3771"/>
                    <a:pt x="1647" y="3771"/>
                    <a:pt x="1668" y="3770"/>
                  </a:cubicBezTo>
                  <a:lnTo>
                    <a:pt x="1535" y="16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962405" name="Google Shape;816;p36" hidden="0"/>
            <p:cNvSpPr/>
            <p:nvPr isPhoto="0" userDrawn="0"/>
          </p:nvSpPr>
          <p:spPr bwMode="auto">
            <a:xfrm>
              <a:off x="2224034" y="517869"/>
              <a:ext cx="17804" cy="15629"/>
            </a:xfrm>
            <a:custGeom>
              <a:avLst/>
              <a:gdLst/>
              <a:ahLst/>
              <a:cxnLst/>
              <a:rect l="l" t="t" r="r" b="b"/>
              <a:pathLst>
                <a:path w="1269" h="1114" fill="norm" stroke="1" extrusionOk="0">
                  <a:moveTo>
                    <a:pt x="535" y="0"/>
                  </a:moveTo>
                  <a:cubicBezTo>
                    <a:pt x="234" y="34"/>
                    <a:pt x="1" y="267"/>
                    <a:pt x="1" y="568"/>
                  </a:cubicBezTo>
                  <a:cubicBezTo>
                    <a:pt x="1" y="899"/>
                    <a:pt x="265" y="1114"/>
                    <a:pt x="540" y="1114"/>
                  </a:cubicBezTo>
                  <a:cubicBezTo>
                    <a:pt x="680" y="1114"/>
                    <a:pt x="822" y="1058"/>
                    <a:pt x="935" y="934"/>
                  </a:cubicBezTo>
                  <a:cubicBezTo>
                    <a:pt x="1268" y="601"/>
                    <a:pt x="1002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939812" name="Google Shape;817;p36" hidden="0"/>
            <p:cNvSpPr/>
            <p:nvPr isPhoto="0" userDrawn="0"/>
          </p:nvSpPr>
          <p:spPr bwMode="auto">
            <a:xfrm>
              <a:off x="2202974" y="579646"/>
              <a:ext cx="22476" cy="15293"/>
            </a:xfrm>
            <a:custGeom>
              <a:avLst/>
              <a:gdLst/>
              <a:ahLst/>
              <a:cxnLst/>
              <a:rect l="l" t="t" r="r" b="b"/>
              <a:pathLst>
                <a:path w="1602" h="1090" fill="norm" stroke="1" extrusionOk="0">
                  <a:moveTo>
                    <a:pt x="1469" y="1"/>
                  </a:moveTo>
                  <a:lnTo>
                    <a:pt x="1" y="568"/>
                  </a:lnTo>
                  <a:cubicBezTo>
                    <a:pt x="105" y="879"/>
                    <a:pt x="410" y="1089"/>
                    <a:pt x="728" y="1089"/>
                  </a:cubicBezTo>
                  <a:cubicBezTo>
                    <a:pt x="820" y="1089"/>
                    <a:pt x="912" y="1072"/>
                    <a:pt x="1002" y="1035"/>
                  </a:cubicBezTo>
                  <a:cubicBezTo>
                    <a:pt x="1402" y="868"/>
                    <a:pt x="1602" y="434"/>
                    <a:pt x="146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950970" name="Google Shape;818;p36" hidden="0"/>
            <p:cNvSpPr/>
            <p:nvPr isPhoto="0" userDrawn="0"/>
          </p:nvSpPr>
          <p:spPr bwMode="auto">
            <a:xfrm>
              <a:off x="2232467" y="485641"/>
              <a:ext cx="19193" cy="12122"/>
            </a:xfrm>
            <a:custGeom>
              <a:avLst/>
              <a:gdLst/>
              <a:ahLst/>
              <a:cxnLst/>
              <a:rect l="l" t="t" r="r" b="b"/>
              <a:pathLst>
                <a:path w="1368" h="864" fill="norm" stroke="1" extrusionOk="0">
                  <a:moveTo>
                    <a:pt x="638" y="0"/>
                  </a:moveTo>
                  <a:cubicBezTo>
                    <a:pt x="367" y="0"/>
                    <a:pt x="108" y="161"/>
                    <a:pt x="0" y="429"/>
                  </a:cubicBezTo>
                  <a:lnTo>
                    <a:pt x="1268" y="863"/>
                  </a:lnTo>
                  <a:cubicBezTo>
                    <a:pt x="1368" y="496"/>
                    <a:pt x="1201" y="129"/>
                    <a:pt x="834" y="29"/>
                  </a:cubicBezTo>
                  <a:cubicBezTo>
                    <a:pt x="769" y="10"/>
                    <a:pt x="703" y="0"/>
                    <a:pt x="6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161700" name="Google Shape;819;p36" hidden="0"/>
            <p:cNvSpPr/>
            <p:nvPr isPhoto="0" userDrawn="0"/>
          </p:nvSpPr>
          <p:spPr bwMode="auto">
            <a:xfrm>
              <a:off x="2158048" y="521026"/>
              <a:ext cx="15924" cy="16050"/>
            </a:xfrm>
            <a:custGeom>
              <a:avLst/>
              <a:gdLst/>
              <a:ahLst/>
              <a:cxnLst/>
              <a:rect l="l" t="t" r="r" b="b"/>
              <a:pathLst>
                <a:path w="1135" h="1144" fill="norm" stroke="1" extrusionOk="0">
                  <a:moveTo>
                    <a:pt x="568" y="1"/>
                  </a:moveTo>
                  <a:cubicBezTo>
                    <a:pt x="284" y="1"/>
                    <a:pt x="1" y="192"/>
                    <a:pt x="34" y="576"/>
                  </a:cubicBezTo>
                  <a:lnTo>
                    <a:pt x="34" y="609"/>
                  </a:lnTo>
                  <a:cubicBezTo>
                    <a:pt x="34" y="910"/>
                    <a:pt x="267" y="1143"/>
                    <a:pt x="568" y="1143"/>
                  </a:cubicBezTo>
                  <a:cubicBezTo>
                    <a:pt x="868" y="1143"/>
                    <a:pt x="1135" y="876"/>
                    <a:pt x="1101" y="576"/>
                  </a:cubicBezTo>
                  <a:cubicBezTo>
                    <a:pt x="1135" y="192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264914" name="Google Shape;820;p36" hidden="0"/>
            <p:cNvSpPr/>
            <p:nvPr isPhoto="0" userDrawn="0"/>
          </p:nvSpPr>
          <p:spPr bwMode="auto">
            <a:xfrm>
              <a:off x="2179571" y="523019"/>
              <a:ext cx="24819" cy="45879"/>
            </a:xfrm>
            <a:custGeom>
              <a:avLst/>
              <a:gdLst/>
              <a:ahLst/>
              <a:cxnLst/>
              <a:rect l="l" t="t" r="r" b="b"/>
              <a:pathLst>
                <a:path w="1769" h="3270" fill="norm" stroke="1" extrusionOk="0">
                  <a:moveTo>
                    <a:pt x="1669" y="0"/>
                  </a:moveTo>
                  <a:lnTo>
                    <a:pt x="1" y="2836"/>
                  </a:lnTo>
                  <a:lnTo>
                    <a:pt x="1769" y="3269"/>
                  </a:lnTo>
                  <a:lnTo>
                    <a:pt x="1769" y="3269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397215" name="Google Shape;821;p36" hidden="0"/>
            <p:cNvSpPr/>
            <p:nvPr isPhoto="0" userDrawn="0"/>
          </p:nvSpPr>
          <p:spPr bwMode="auto">
            <a:xfrm>
              <a:off x="2231526" y="587602"/>
              <a:ext cx="64596" cy="45879"/>
            </a:xfrm>
            <a:custGeom>
              <a:avLst/>
              <a:gdLst/>
              <a:ahLst/>
              <a:cxnLst/>
              <a:rect l="l" t="t" r="r" b="b"/>
              <a:pathLst>
                <a:path w="4604" h="3270" fill="norm" stroke="1" extrusionOk="0">
                  <a:moveTo>
                    <a:pt x="4604" y="1"/>
                  </a:moveTo>
                  <a:cubicBezTo>
                    <a:pt x="4204" y="1135"/>
                    <a:pt x="1368" y="2136"/>
                    <a:pt x="1" y="2402"/>
                  </a:cubicBezTo>
                  <a:lnTo>
                    <a:pt x="1" y="3270"/>
                  </a:lnTo>
                  <a:cubicBezTo>
                    <a:pt x="1" y="3270"/>
                    <a:pt x="2836" y="2269"/>
                    <a:pt x="3670" y="1502"/>
                  </a:cubicBezTo>
                  <a:cubicBezTo>
                    <a:pt x="4104" y="1101"/>
                    <a:pt x="4437" y="601"/>
                    <a:pt x="460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248774" name="Google Shape;822;p36" hidden="0"/>
            <p:cNvSpPr/>
            <p:nvPr isPhoto="0" userDrawn="0"/>
          </p:nvSpPr>
          <p:spPr bwMode="auto">
            <a:xfrm>
              <a:off x="2174899" y="721930"/>
              <a:ext cx="215776" cy="294572"/>
            </a:xfrm>
            <a:custGeom>
              <a:avLst/>
              <a:gdLst/>
              <a:ahLst/>
              <a:cxnLst/>
              <a:rect l="l" t="t" r="r" b="b"/>
              <a:pathLst>
                <a:path w="15379" h="20995" fill="norm" stroke="1" extrusionOk="0">
                  <a:moveTo>
                    <a:pt x="14444" y="0"/>
                  </a:moveTo>
                  <a:lnTo>
                    <a:pt x="11709" y="1668"/>
                  </a:lnTo>
                  <a:cubicBezTo>
                    <a:pt x="12409" y="3603"/>
                    <a:pt x="10608" y="4670"/>
                    <a:pt x="10608" y="4670"/>
                  </a:cubicBezTo>
                  <a:cubicBezTo>
                    <a:pt x="10608" y="4670"/>
                    <a:pt x="10374" y="7405"/>
                    <a:pt x="10274" y="8740"/>
                  </a:cubicBezTo>
                  <a:cubicBezTo>
                    <a:pt x="10174" y="10107"/>
                    <a:pt x="9807" y="12009"/>
                    <a:pt x="8973" y="13176"/>
                  </a:cubicBezTo>
                  <a:cubicBezTo>
                    <a:pt x="8173" y="14344"/>
                    <a:pt x="7439" y="15278"/>
                    <a:pt x="7439" y="15278"/>
                  </a:cubicBezTo>
                  <a:cubicBezTo>
                    <a:pt x="7439" y="15278"/>
                    <a:pt x="7970" y="15077"/>
                    <a:pt x="8527" y="15077"/>
                  </a:cubicBezTo>
                  <a:cubicBezTo>
                    <a:pt x="8986" y="15077"/>
                    <a:pt x="9463" y="15214"/>
                    <a:pt x="9674" y="15711"/>
                  </a:cubicBezTo>
                  <a:cubicBezTo>
                    <a:pt x="9707" y="15778"/>
                    <a:pt x="9707" y="15845"/>
                    <a:pt x="9741" y="15912"/>
                  </a:cubicBezTo>
                  <a:cubicBezTo>
                    <a:pt x="10341" y="18213"/>
                    <a:pt x="9907" y="19047"/>
                    <a:pt x="7606" y="19614"/>
                  </a:cubicBezTo>
                  <a:cubicBezTo>
                    <a:pt x="6133" y="19928"/>
                    <a:pt x="4637" y="20092"/>
                    <a:pt x="3138" y="20092"/>
                  </a:cubicBezTo>
                  <a:cubicBezTo>
                    <a:pt x="2091" y="20092"/>
                    <a:pt x="1043" y="20012"/>
                    <a:pt x="0" y="19848"/>
                  </a:cubicBezTo>
                  <a:lnTo>
                    <a:pt x="0" y="19848"/>
                  </a:lnTo>
                  <a:cubicBezTo>
                    <a:pt x="1715" y="20543"/>
                    <a:pt x="3938" y="20995"/>
                    <a:pt x="6340" y="20995"/>
                  </a:cubicBezTo>
                  <a:cubicBezTo>
                    <a:pt x="9126" y="20995"/>
                    <a:pt x="12153" y="20387"/>
                    <a:pt x="14911" y="18847"/>
                  </a:cubicBezTo>
                  <a:cubicBezTo>
                    <a:pt x="14110" y="16746"/>
                    <a:pt x="13176" y="14711"/>
                    <a:pt x="12109" y="12743"/>
                  </a:cubicBezTo>
                  <a:lnTo>
                    <a:pt x="14844" y="4704"/>
                  </a:lnTo>
                  <a:cubicBezTo>
                    <a:pt x="15345" y="3303"/>
                    <a:pt x="15378" y="1768"/>
                    <a:pt x="14978" y="367"/>
                  </a:cubicBezTo>
                  <a:lnTo>
                    <a:pt x="1444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275419" name="Google Shape;823;p36" hidden="0"/>
            <p:cNvSpPr/>
            <p:nvPr isPhoto="0" userDrawn="0"/>
          </p:nvSpPr>
          <p:spPr bwMode="auto">
            <a:xfrm>
              <a:off x="2128247" y="500528"/>
              <a:ext cx="180980" cy="53442"/>
            </a:xfrm>
            <a:custGeom>
              <a:avLst/>
              <a:gdLst/>
              <a:ahLst/>
              <a:cxnLst/>
              <a:rect l="l" t="t" r="r" b="b"/>
              <a:pathLst>
                <a:path w="12899" h="3809" fill="norm" stroke="1" extrusionOk="0">
                  <a:moveTo>
                    <a:pt x="7962" y="302"/>
                  </a:moveTo>
                  <a:cubicBezTo>
                    <a:pt x="9830" y="302"/>
                    <a:pt x="9963" y="3038"/>
                    <a:pt x="8129" y="3238"/>
                  </a:cubicBezTo>
                  <a:lnTo>
                    <a:pt x="7862" y="3238"/>
                  </a:lnTo>
                  <a:cubicBezTo>
                    <a:pt x="5994" y="3205"/>
                    <a:pt x="5861" y="503"/>
                    <a:pt x="7695" y="302"/>
                  </a:cubicBezTo>
                  <a:close/>
                  <a:moveTo>
                    <a:pt x="2721" y="567"/>
                  </a:moveTo>
                  <a:cubicBezTo>
                    <a:pt x="4564" y="567"/>
                    <a:pt x="4661" y="3406"/>
                    <a:pt x="2758" y="3505"/>
                  </a:cubicBezTo>
                  <a:lnTo>
                    <a:pt x="2491" y="3505"/>
                  </a:lnTo>
                  <a:cubicBezTo>
                    <a:pt x="2429" y="3511"/>
                    <a:pt x="2367" y="3514"/>
                    <a:pt x="2308" y="3514"/>
                  </a:cubicBezTo>
                  <a:cubicBezTo>
                    <a:pt x="448" y="3514"/>
                    <a:pt x="353" y="569"/>
                    <a:pt x="2325" y="569"/>
                  </a:cubicBezTo>
                  <a:lnTo>
                    <a:pt x="2625" y="569"/>
                  </a:lnTo>
                  <a:cubicBezTo>
                    <a:pt x="2657" y="568"/>
                    <a:pt x="2689" y="567"/>
                    <a:pt x="2721" y="567"/>
                  </a:cubicBezTo>
                  <a:close/>
                  <a:moveTo>
                    <a:pt x="8033" y="1"/>
                  </a:moveTo>
                  <a:cubicBezTo>
                    <a:pt x="8009" y="1"/>
                    <a:pt x="7986" y="1"/>
                    <a:pt x="7962" y="2"/>
                  </a:cubicBezTo>
                  <a:lnTo>
                    <a:pt x="7662" y="2"/>
                  </a:lnTo>
                  <a:cubicBezTo>
                    <a:pt x="6961" y="36"/>
                    <a:pt x="6361" y="503"/>
                    <a:pt x="6127" y="1170"/>
                  </a:cubicBezTo>
                  <a:cubicBezTo>
                    <a:pt x="5858" y="930"/>
                    <a:pt x="5534" y="798"/>
                    <a:pt x="5180" y="798"/>
                  </a:cubicBezTo>
                  <a:cubicBezTo>
                    <a:pt x="5141" y="798"/>
                    <a:pt x="5100" y="799"/>
                    <a:pt x="5060" y="803"/>
                  </a:cubicBezTo>
                  <a:cubicBezTo>
                    <a:pt x="5026" y="799"/>
                    <a:pt x="4992" y="798"/>
                    <a:pt x="4958" y="798"/>
                  </a:cubicBezTo>
                  <a:cubicBezTo>
                    <a:pt x="4659" y="798"/>
                    <a:pt x="4369" y="927"/>
                    <a:pt x="4159" y="1136"/>
                  </a:cubicBezTo>
                  <a:cubicBezTo>
                    <a:pt x="3841" y="627"/>
                    <a:pt x="3280" y="300"/>
                    <a:pt x="2679" y="300"/>
                  </a:cubicBezTo>
                  <a:cubicBezTo>
                    <a:pt x="2650" y="300"/>
                    <a:pt x="2621" y="301"/>
                    <a:pt x="2592" y="302"/>
                  </a:cubicBezTo>
                  <a:lnTo>
                    <a:pt x="2325" y="302"/>
                  </a:lnTo>
                  <a:cubicBezTo>
                    <a:pt x="1" y="433"/>
                    <a:pt x="150" y="3809"/>
                    <a:pt x="2363" y="3809"/>
                  </a:cubicBezTo>
                  <a:cubicBezTo>
                    <a:pt x="2405" y="3809"/>
                    <a:pt x="2448" y="3807"/>
                    <a:pt x="2491" y="3805"/>
                  </a:cubicBezTo>
                  <a:lnTo>
                    <a:pt x="2758" y="3805"/>
                  </a:lnTo>
                  <a:cubicBezTo>
                    <a:pt x="3726" y="3772"/>
                    <a:pt x="4493" y="2938"/>
                    <a:pt x="4426" y="1970"/>
                  </a:cubicBezTo>
                  <a:cubicBezTo>
                    <a:pt x="4426" y="1770"/>
                    <a:pt x="4359" y="1603"/>
                    <a:pt x="4293" y="1403"/>
                  </a:cubicBezTo>
                  <a:cubicBezTo>
                    <a:pt x="4493" y="1203"/>
                    <a:pt x="4760" y="1103"/>
                    <a:pt x="5060" y="1103"/>
                  </a:cubicBezTo>
                  <a:cubicBezTo>
                    <a:pt x="5427" y="1103"/>
                    <a:pt x="5760" y="1236"/>
                    <a:pt x="5994" y="1537"/>
                  </a:cubicBezTo>
                  <a:cubicBezTo>
                    <a:pt x="5994" y="1637"/>
                    <a:pt x="5994" y="1770"/>
                    <a:pt x="5994" y="1904"/>
                  </a:cubicBezTo>
                  <a:cubicBezTo>
                    <a:pt x="6059" y="2850"/>
                    <a:pt x="6858" y="3573"/>
                    <a:pt x="7799" y="3573"/>
                  </a:cubicBezTo>
                  <a:cubicBezTo>
                    <a:pt x="7820" y="3573"/>
                    <a:pt x="7841" y="3572"/>
                    <a:pt x="7862" y="3571"/>
                  </a:cubicBezTo>
                  <a:lnTo>
                    <a:pt x="8129" y="3571"/>
                  </a:lnTo>
                  <a:cubicBezTo>
                    <a:pt x="9096" y="3505"/>
                    <a:pt x="9863" y="2671"/>
                    <a:pt x="9797" y="1703"/>
                  </a:cubicBezTo>
                  <a:lnTo>
                    <a:pt x="9797" y="1637"/>
                  </a:lnTo>
                  <a:lnTo>
                    <a:pt x="12599" y="1503"/>
                  </a:lnTo>
                  <a:cubicBezTo>
                    <a:pt x="12699" y="1370"/>
                    <a:pt x="12765" y="1236"/>
                    <a:pt x="12899" y="1136"/>
                  </a:cubicBezTo>
                  <a:lnTo>
                    <a:pt x="12899" y="1136"/>
                  </a:lnTo>
                  <a:lnTo>
                    <a:pt x="9730" y="1303"/>
                  </a:lnTo>
                  <a:cubicBezTo>
                    <a:pt x="9536" y="526"/>
                    <a:pt x="8808" y="1"/>
                    <a:pt x="8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764403" name="Google Shape;824;p36" hidden="0"/>
            <p:cNvSpPr/>
            <p:nvPr isPhoto="0" userDrawn="0"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fill="norm" stroke="1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8002238" name="Google Shape;825;p36" hidden="0"/>
            <p:cNvSpPr/>
            <p:nvPr isPhoto="0" userDrawn="0"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fill="norm" stroke="1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202843" name="Google Shape;826;p36" hidden="0"/>
            <p:cNvSpPr/>
            <p:nvPr isPhoto="0" userDrawn="0"/>
          </p:nvSpPr>
          <p:spPr bwMode="auto">
            <a:xfrm>
              <a:off x="2078481" y="1026605"/>
              <a:ext cx="107193" cy="44897"/>
            </a:xfrm>
            <a:custGeom>
              <a:avLst/>
              <a:gdLst/>
              <a:ahLst/>
              <a:cxnLst/>
              <a:rect l="l" t="t" r="r" b="b"/>
              <a:pathLst>
                <a:path w="7640" h="3200" fill="norm" stroke="1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835"/>
                    <a:pt x="701" y="1835"/>
                    <a:pt x="2469" y="2703"/>
                  </a:cubicBezTo>
                  <a:cubicBezTo>
                    <a:pt x="3303" y="3096"/>
                    <a:pt x="4501" y="3200"/>
                    <a:pt x="5533" y="3200"/>
                  </a:cubicBezTo>
                  <a:cubicBezTo>
                    <a:pt x="6690" y="3200"/>
                    <a:pt x="7640" y="3070"/>
                    <a:pt x="7640" y="3070"/>
                  </a:cubicBezTo>
                  <a:lnTo>
                    <a:pt x="7173" y="1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988609" name="Google Shape;827;p36" hidden="0"/>
            <p:cNvSpPr/>
            <p:nvPr isPhoto="0" userDrawn="0"/>
          </p:nvSpPr>
          <p:spPr bwMode="auto">
            <a:xfrm>
              <a:off x="1996107" y="999933"/>
              <a:ext cx="38401" cy="24342"/>
            </a:xfrm>
            <a:custGeom>
              <a:avLst/>
              <a:gdLst/>
              <a:ahLst/>
              <a:cxnLst/>
              <a:rect l="l" t="t" r="r" b="b"/>
              <a:pathLst>
                <a:path w="2737" h="1735" fill="norm" stroke="1" extrusionOk="0">
                  <a:moveTo>
                    <a:pt x="2736" y="0"/>
                  </a:moveTo>
                  <a:lnTo>
                    <a:pt x="1" y="1235"/>
                  </a:lnTo>
                  <a:lnTo>
                    <a:pt x="134" y="1735"/>
                  </a:lnTo>
                  <a:cubicBezTo>
                    <a:pt x="1969" y="1568"/>
                    <a:pt x="2603" y="367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234371" name="Google Shape;828;p36" hidden="0"/>
            <p:cNvSpPr/>
            <p:nvPr isPhoto="0" userDrawn="0"/>
          </p:nvSpPr>
          <p:spPr bwMode="auto">
            <a:xfrm>
              <a:off x="2003108" y="866418"/>
              <a:ext cx="86625" cy="32438"/>
            </a:xfrm>
            <a:custGeom>
              <a:avLst/>
              <a:gdLst/>
              <a:ahLst/>
              <a:cxnLst/>
              <a:rect l="l" t="t" r="r" b="b"/>
              <a:pathLst>
                <a:path w="6174" h="2312" fill="norm" stroke="1" extrusionOk="0">
                  <a:moveTo>
                    <a:pt x="584" y="1"/>
                  </a:moveTo>
                  <a:cubicBezTo>
                    <a:pt x="216" y="1"/>
                    <a:pt x="0" y="85"/>
                    <a:pt x="36" y="243"/>
                  </a:cubicBezTo>
                  <a:lnTo>
                    <a:pt x="169" y="777"/>
                  </a:lnTo>
                  <a:lnTo>
                    <a:pt x="6173" y="2311"/>
                  </a:lnTo>
                  <a:lnTo>
                    <a:pt x="6040" y="1778"/>
                  </a:lnTo>
                  <a:cubicBezTo>
                    <a:pt x="5973" y="1511"/>
                    <a:pt x="5039" y="1044"/>
                    <a:pt x="3972" y="743"/>
                  </a:cubicBezTo>
                  <a:lnTo>
                    <a:pt x="1870" y="210"/>
                  </a:lnTo>
                  <a:cubicBezTo>
                    <a:pt x="1366" y="68"/>
                    <a:pt x="914" y="1"/>
                    <a:pt x="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761720" name="Google Shape;829;p36" hidden="0"/>
            <p:cNvSpPr/>
            <p:nvPr isPhoto="0" userDrawn="0"/>
          </p:nvSpPr>
          <p:spPr bwMode="auto">
            <a:xfrm>
              <a:off x="1989442" y="838693"/>
              <a:ext cx="103559" cy="41909"/>
            </a:xfrm>
            <a:custGeom>
              <a:avLst/>
              <a:gdLst/>
              <a:ahLst/>
              <a:cxnLst/>
              <a:rect l="l" t="t" r="r" b="b"/>
              <a:pathLst>
                <a:path w="7381" h="2987" fill="norm" stroke="1" extrusionOk="0">
                  <a:moveTo>
                    <a:pt x="2511" y="1"/>
                  </a:moveTo>
                  <a:cubicBezTo>
                    <a:pt x="1440" y="1"/>
                    <a:pt x="1610" y="851"/>
                    <a:pt x="1610" y="851"/>
                  </a:cubicBezTo>
                  <a:lnTo>
                    <a:pt x="776" y="618"/>
                  </a:lnTo>
                  <a:cubicBezTo>
                    <a:pt x="605" y="569"/>
                    <a:pt x="451" y="547"/>
                    <a:pt x="329" y="547"/>
                  </a:cubicBezTo>
                  <a:cubicBezTo>
                    <a:pt x="118" y="547"/>
                    <a:pt x="0" y="612"/>
                    <a:pt x="42" y="718"/>
                  </a:cubicBezTo>
                  <a:cubicBezTo>
                    <a:pt x="76" y="918"/>
                    <a:pt x="109" y="1085"/>
                    <a:pt x="109" y="1085"/>
                  </a:cubicBezTo>
                  <a:lnTo>
                    <a:pt x="7381" y="2986"/>
                  </a:lnTo>
                  <a:lnTo>
                    <a:pt x="7281" y="2653"/>
                  </a:lnTo>
                  <a:cubicBezTo>
                    <a:pt x="7214" y="2486"/>
                    <a:pt x="6780" y="2219"/>
                    <a:pt x="6280" y="2052"/>
                  </a:cubicBezTo>
                  <a:lnTo>
                    <a:pt x="5413" y="1819"/>
                  </a:lnTo>
                  <a:cubicBezTo>
                    <a:pt x="5413" y="1819"/>
                    <a:pt x="5013" y="518"/>
                    <a:pt x="3178" y="84"/>
                  </a:cubicBezTo>
                  <a:cubicBezTo>
                    <a:pt x="2914" y="26"/>
                    <a:pt x="2694" y="1"/>
                    <a:pt x="251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36422" name="Google Shape;830;p36" hidden="0"/>
            <p:cNvSpPr/>
            <p:nvPr isPhoto="0" userDrawn="0"/>
          </p:nvSpPr>
          <p:spPr bwMode="auto">
            <a:xfrm>
              <a:off x="2000793" y="853440"/>
              <a:ext cx="70685" cy="37924"/>
            </a:xfrm>
            <a:custGeom>
              <a:avLst/>
              <a:gdLst/>
              <a:ahLst/>
              <a:cxnLst/>
              <a:rect l="l" t="t" r="r" b="b"/>
              <a:pathLst>
                <a:path w="5038" h="2703" fill="norm" stroke="1" extrusionOk="0">
                  <a:moveTo>
                    <a:pt x="1" y="1"/>
                  </a:moveTo>
                  <a:lnTo>
                    <a:pt x="234" y="234"/>
                  </a:lnTo>
                  <a:cubicBezTo>
                    <a:pt x="868" y="401"/>
                    <a:pt x="1168" y="501"/>
                    <a:pt x="1268" y="968"/>
                  </a:cubicBezTo>
                  <a:cubicBezTo>
                    <a:pt x="1368" y="1468"/>
                    <a:pt x="1435" y="1869"/>
                    <a:pt x="1435" y="1869"/>
                  </a:cubicBezTo>
                  <a:lnTo>
                    <a:pt x="4637" y="2703"/>
                  </a:lnTo>
                  <a:cubicBezTo>
                    <a:pt x="4637" y="2703"/>
                    <a:pt x="4470" y="2035"/>
                    <a:pt x="4437" y="1769"/>
                  </a:cubicBezTo>
                  <a:cubicBezTo>
                    <a:pt x="4387" y="1592"/>
                    <a:pt x="4431" y="1454"/>
                    <a:pt x="4685" y="1454"/>
                  </a:cubicBezTo>
                  <a:cubicBezTo>
                    <a:pt x="4768" y="1454"/>
                    <a:pt x="4873" y="1469"/>
                    <a:pt x="5004" y="1502"/>
                  </a:cubicBezTo>
                  <a:lnTo>
                    <a:pt x="5037" y="1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7267342" name="Google Shape;831;p36" hidden="0"/>
            <p:cNvSpPr/>
            <p:nvPr isPhoto="0" userDrawn="0"/>
          </p:nvSpPr>
          <p:spPr bwMode="auto">
            <a:xfrm>
              <a:off x="2000316" y="867063"/>
              <a:ext cx="86133" cy="32719"/>
            </a:xfrm>
            <a:custGeom>
              <a:avLst/>
              <a:gdLst/>
              <a:ahLst/>
              <a:cxnLst/>
              <a:rect l="l" t="t" r="r" b="b"/>
              <a:pathLst>
                <a:path w="6139" h="2332" fill="norm" stroke="1" extrusionOk="0">
                  <a:moveTo>
                    <a:pt x="556" y="1"/>
                  </a:moveTo>
                  <a:cubicBezTo>
                    <a:pt x="204" y="1"/>
                    <a:pt x="0" y="76"/>
                    <a:pt x="35" y="230"/>
                  </a:cubicBezTo>
                  <a:cubicBezTo>
                    <a:pt x="101" y="531"/>
                    <a:pt x="135" y="764"/>
                    <a:pt x="135" y="764"/>
                  </a:cubicBezTo>
                  <a:lnTo>
                    <a:pt x="6139" y="2332"/>
                  </a:lnTo>
                  <a:lnTo>
                    <a:pt x="6139" y="2332"/>
                  </a:lnTo>
                  <a:lnTo>
                    <a:pt x="6039" y="1798"/>
                  </a:lnTo>
                  <a:cubicBezTo>
                    <a:pt x="5972" y="1498"/>
                    <a:pt x="5038" y="1031"/>
                    <a:pt x="3971" y="764"/>
                  </a:cubicBezTo>
                  <a:lnTo>
                    <a:pt x="1869" y="197"/>
                  </a:lnTo>
                  <a:cubicBezTo>
                    <a:pt x="1351" y="68"/>
                    <a:pt x="888" y="1"/>
                    <a:pt x="5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278676" name="Google Shape;832;p36" hidden="0"/>
            <p:cNvSpPr/>
            <p:nvPr isPhoto="0" userDrawn="0"/>
          </p:nvSpPr>
          <p:spPr bwMode="auto">
            <a:xfrm>
              <a:off x="1949974" y="909239"/>
              <a:ext cx="94355" cy="108063"/>
            </a:xfrm>
            <a:custGeom>
              <a:avLst/>
              <a:gdLst/>
              <a:ahLst/>
              <a:cxnLst/>
              <a:rect l="l" t="t" r="r" b="b"/>
              <a:pathLst>
                <a:path w="6725" h="7702" fill="norm" stroke="1" extrusionOk="0">
                  <a:moveTo>
                    <a:pt x="599" y="0"/>
                  </a:moveTo>
                  <a:cubicBezTo>
                    <a:pt x="261" y="0"/>
                    <a:pt x="1" y="341"/>
                    <a:pt x="153" y="994"/>
                  </a:cubicBezTo>
                  <a:cubicBezTo>
                    <a:pt x="387" y="1995"/>
                    <a:pt x="87" y="3796"/>
                    <a:pt x="654" y="5497"/>
                  </a:cubicBezTo>
                  <a:cubicBezTo>
                    <a:pt x="1121" y="6831"/>
                    <a:pt x="2322" y="7665"/>
                    <a:pt x="3189" y="7699"/>
                  </a:cubicBezTo>
                  <a:cubicBezTo>
                    <a:pt x="3230" y="7700"/>
                    <a:pt x="3273" y="7701"/>
                    <a:pt x="3318" y="7701"/>
                  </a:cubicBezTo>
                  <a:cubicBezTo>
                    <a:pt x="4215" y="7701"/>
                    <a:pt x="5780" y="7368"/>
                    <a:pt x="6224" y="6097"/>
                  </a:cubicBezTo>
                  <a:cubicBezTo>
                    <a:pt x="6725" y="4663"/>
                    <a:pt x="5591" y="4296"/>
                    <a:pt x="4557" y="4029"/>
                  </a:cubicBezTo>
                  <a:cubicBezTo>
                    <a:pt x="3522" y="3729"/>
                    <a:pt x="1921" y="2962"/>
                    <a:pt x="1821" y="2528"/>
                  </a:cubicBezTo>
                  <a:cubicBezTo>
                    <a:pt x="1688" y="2095"/>
                    <a:pt x="1154" y="293"/>
                    <a:pt x="1154" y="293"/>
                  </a:cubicBezTo>
                  <a:cubicBezTo>
                    <a:pt x="980" y="96"/>
                    <a:pt x="778" y="0"/>
                    <a:pt x="59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263467" name="Google Shape;833;p36" hidden="0"/>
            <p:cNvSpPr/>
            <p:nvPr isPhoto="0" userDrawn="0"/>
          </p:nvSpPr>
          <p:spPr bwMode="auto">
            <a:xfrm>
              <a:off x="2066134" y="656870"/>
              <a:ext cx="355421" cy="405316"/>
            </a:xfrm>
            <a:custGeom>
              <a:avLst/>
              <a:gdLst/>
              <a:ahLst/>
              <a:cxnLst/>
              <a:rect l="l" t="t" r="r" b="b"/>
              <a:pathLst>
                <a:path w="25332" h="28888" fill="norm" stroke="1" extrusionOk="0">
                  <a:moveTo>
                    <a:pt x="19261" y="1"/>
                  </a:moveTo>
                  <a:cubicBezTo>
                    <a:pt x="17593" y="2869"/>
                    <a:pt x="17626" y="7039"/>
                    <a:pt x="17626" y="7039"/>
                  </a:cubicBezTo>
                  <a:lnTo>
                    <a:pt x="19227" y="16679"/>
                  </a:lnTo>
                  <a:cubicBezTo>
                    <a:pt x="19227" y="16679"/>
                    <a:pt x="15358" y="19982"/>
                    <a:pt x="12823" y="21549"/>
                  </a:cubicBezTo>
                  <a:cubicBezTo>
                    <a:pt x="11121" y="22616"/>
                    <a:pt x="10118" y="23484"/>
                    <a:pt x="9166" y="23484"/>
                  </a:cubicBezTo>
                  <a:cubicBezTo>
                    <a:pt x="9017" y="23484"/>
                    <a:pt x="8869" y="23463"/>
                    <a:pt x="8720" y="23417"/>
                  </a:cubicBezTo>
                  <a:cubicBezTo>
                    <a:pt x="8153" y="23217"/>
                    <a:pt x="7586" y="23117"/>
                    <a:pt x="7019" y="23117"/>
                  </a:cubicBezTo>
                  <a:lnTo>
                    <a:pt x="7252" y="24185"/>
                  </a:lnTo>
                  <a:cubicBezTo>
                    <a:pt x="6732" y="24225"/>
                    <a:pt x="6209" y="24244"/>
                    <a:pt x="5685" y="24244"/>
                  </a:cubicBezTo>
                  <a:cubicBezTo>
                    <a:pt x="4496" y="24244"/>
                    <a:pt x="3306" y="24146"/>
                    <a:pt x="2148" y="23984"/>
                  </a:cubicBezTo>
                  <a:cubicBezTo>
                    <a:pt x="1972" y="23950"/>
                    <a:pt x="1812" y="23934"/>
                    <a:pt x="1669" y="23934"/>
                  </a:cubicBezTo>
                  <a:cubicBezTo>
                    <a:pt x="1" y="23934"/>
                    <a:pt x="526" y="26125"/>
                    <a:pt x="1448" y="27353"/>
                  </a:cubicBezTo>
                  <a:cubicBezTo>
                    <a:pt x="2582" y="28821"/>
                    <a:pt x="4750" y="28888"/>
                    <a:pt x="6418" y="28888"/>
                  </a:cubicBezTo>
                  <a:cubicBezTo>
                    <a:pt x="8153" y="28788"/>
                    <a:pt x="9821" y="28354"/>
                    <a:pt x="11322" y="27554"/>
                  </a:cubicBezTo>
                  <a:cubicBezTo>
                    <a:pt x="12389" y="27053"/>
                    <a:pt x="23030" y="21349"/>
                    <a:pt x="24631" y="18347"/>
                  </a:cubicBezTo>
                  <a:cubicBezTo>
                    <a:pt x="25332" y="17046"/>
                    <a:pt x="23564" y="5504"/>
                    <a:pt x="23263" y="3303"/>
                  </a:cubicBezTo>
                  <a:cubicBezTo>
                    <a:pt x="22997" y="1101"/>
                    <a:pt x="21095" y="101"/>
                    <a:pt x="192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67736" name="Google Shape;834;p36" hidden="0"/>
            <p:cNvSpPr/>
            <p:nvPr isPhoto="0" userDrawn="0"/>
          </p:nvSpPr>
          <p:spPr bwMode="auto">
            <a:xfrm>
              <a:off x="2293781" y="655931"/>
              <a:ext cx="120284" cy="203808"/>
            </a:xfrm>
            <a:custGeom>
              <a:avLst/>
              <a:gdLst/>
              <a:ahLst/>
              <a:cxnLst/>
              <a:rect l="l" t="t" r="r" b="b"/>
              <a:pathLst>
                <a:path w="8573" h="14526" fill="norm" stroke="1" extrusionOk="0">
                  <a:moveTo>
                    <a:pt x="3401" y="1"/>
                  </a:moveTo>
                  <a:cubicBezTo>
                    <a:pt x="3169" y="1"/>
                    <a:pt x="2936" y="23"/>
                    <a:pt x="2702" y="68"/>
                  </a:cubicBezTo>
                  <a:cubicBezTo>
                    <a:pt x="0" y="2102"/>
                    <a:pt x="1034" y="7173"/>
                    <a:pt x="1034" y="7173"/>
                  </a:cubicBezTo>
                  <a:lnTo>
                    <a:pt x="2435" y="14311"/>
                  </a:lnTo>
                  <a:cubicBezTo>
                    <a:pt x="3160" y="14464"/>
                    <a:pt x="3831" y="14525"/>
                    <a:pt x="4442" y="14525"/>
                  </a:cubicBezTo>
                  <a:cubicBezTo>
                    <a:pt x="7043" y="14525"/>
                    <a:pt x="8573" y="13410"/>
                    <a:pt x="8573" y="13410"/>
                  </a:cubicBezTo>
                  <a:cubicBezTo>
                    <a:pt x="8573" y="13410"/>
                    <a:pt x="7672" y="5538"/>
                    <a:pt x="7239" y="3370"/>
                  </a:cubicBezTo>
                  <a:cubicBezTo>
                    <a:pt x="6805" y="1202"/>
                    <a:pt x="5838" y="668"/>
                    <a:pt x="4770" y="268"/>
                  </a:cubicBezTo>
                  <a:cubicBezTo>
                    <a:pt x="4325" y="90"/>
                    <a:pt x="3866" y="1"/>
                    <a:pt x="34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182834" name="Google Shape;835;p36" hidden="0"/>
            <p:cNvSpPr/>
            <p:nvPr isPhoto="0" userDrawn="0"/>
          </p:nvSpPr>
          <p:spPr bwMode="auto">
            <a:xfrm>
              <a:off x="505466" y="831440"/>
              <a:ext cx="625288" cy="447913"/>
            </a:xfrm>
            <a:custGeom>
              <a:avLst/>
              <a:gdLst/>
              <a:ahLst/>
              <a:cxnLst/>
              <a:rect l="l" t="t" r="r" b="b"/>
              <a:pathLst>
                <a:path w="44566" h="31924" fill="norm" stroke="1" extrusionOk="0">
                  <a:moveTo>
                    <a:pt x="44566" y="1"/>
                  </a:moveTo>
                  <a:lnTo>
                    <a:pt x="0" y="25753"/>
                  </a:lnTo>
                  <a:lnTo>
                    <a:pt x="0" y="31924"/>
                  </a:lnTo>
                  <a:lnTo>
                    <a:pt x="44566" y="6172"/>
                  </a:lnTo>
                  <a:lnTo>
                    <a:pt x="4456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935020" name="Google Shape;836;p36" hidden="0"/>
            <p:cNvSpPr/>
            <p:nvPr isPhoto="0" userDrawn="0"/>
          </p:nvSpPr>
          <p:spPr bwMode="auto">
            <a:xfrm>
              <a:off x="530272" y="874977"/>
              <a:ext cx="575676" cy="360853"/>
            </a:xfrm>
            <a:custGeom>
              <a:avLst/>
              <a:gdLst/>
              <a:ahLst/>
              <a:cxnLst/>
              <a:rect l="l" t="t" r="r" b="b"/>
              <a:pathLst>
                <a:path w="41030" h="25719" fill="norm" stroke="1" extrusionOk="0">
                  <a:moveTo>
                    <a:pt x="41030" y="0"/>
                  </a:moveTo>
                  <a:lnTo>
                    <a:pt x="0" y="23650"/>
                  </a:lnTo>
                  <a:lnTo>
                    <a:pt x="0" y="25718"/>
                  </a:lnTo>
                  <a:lnTo>
                    <a:pt x="41030" y="2035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896101" name="Google Shape;837;p36" hidden="0"/>
            <p:cNvSpPr/>
            <p:nvPr isPhoto="0" userDrawn="0"/>
          </p:nvSpPr>
          <p:spPr bwMode="auto">
            <a:xfrm>
              <a:off x="480197" y="816932"/>
              <a:ext cx="650557" cy="375837"/>
            </a:xfrm>
            <a:custGeom>
              <a:avLst/>
              <a:gdLst/>
              <a:ahLst/>
              <a:cxnLst/>
              <a:rect l="l" t="t" r="r" b="b"/>
              <a:pathLst>
                <a:path w="46367" h="26787" fill="norm" stroke="1" extrusionOk="0">
                  <a:moveTo>
                    <a:pt x="44599" y="1"/>
                  </a:moveTo>
                  <a:lnTo>
                    <a:pt x="0" y="25752"/>
                  </a:lnTo>
                  <a:lnTo>
                    <a:pt x="1801" y="26787"/>
                  </a:lnTo>
                  <a:lnTo>
                    <a:pt x="46367" y="1035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570145" name="Google Shape;838;p36" hidden="0"/>
            <p:cNvSpPr/>
            <p:nvPr isPhoto="0" userDrawn="0"/>
          </p:nvSpPr>
          <p:spPr bwMode="auto">
            <a:xfrm>
              <a:off x="480197" y="1178249"/>
              <a:ext cx="25283" cy="101104"/>
            </a:xfrm>
            <a:custGeom>
              <a:avLst/>
              <a:gdLst/>
              <a:ahLst/>
              <a:cxnLst/>
              <a:rect l="l" t="t" r="r" b="b"/>
              <a:pathLst>
                <a:path w="1802" h="7206" fill="norm" stroke="1" extrusionOk="0">
                  <a:moveTo>
                    <a:pt x="0" y="0"/>
                  </a:moveTo>
                  <a:lnTo>
                    <a:pt x="0" y="6172"/>
                  </a:lnTo>
                  <a:lnTo>
                    <a:pt x="1801" y="7206"/>
                  </a:lnTo>
                  <a:lnTo>
                    <a:pt x="1801" y="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899775" name="Google Shape;839;p36" hidden="0"/>
            <p:cNvSpPr/>
            <p:nvPr isPhoto="0" userDrawn="0"/>
          </p:nvSpPr>
          <p:spPr bwMode="auto">
            <a:xfrm>
              <a:off x="1756015" y="2305244"/>
              <a:ext cx="550406" cy="331837"/>
            </a:xfrm>
            <a:custGeom>
              <a:avLst/>
              <a:gdLst/>
              <a:ahLst/>
              <a:cxnLst/>
              <a:rect l="l" t="t" r="r" b="b"/>
              <a:pathLst>
                <a:path w="39229" h="23651" fill="norm" stroke="1" extrusionOk="0">
                  <a:moveTo>
                    <a:pt x="39229" y="1"/>
                  </a:moveTo>
                  <a:lnTo>
                    <a:pt x="1" y="22617"/>
                  </a:lnTo>
                  <a:lnTo>
                    <a:pt x="1" y="23651"/>
                  </a:lnTo>
                  <a:lnTo>
                    <a:pt x="39229" y="1001"/>
                  </a:lnTo>
                  <a:lnTo>
                    <a:pt x="3922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4579237" name="Google Shape;840;p36" hidden="0"/>
            <p:cNvSpPr/>
            <p:nvPr isPhoto="0" userDrawn="0"/>
          </p:nvSpPr>
          <p:spPr bwMode="auto">
            <a:xfrm>
              <a:off x="530272" y="889007"/>
              <a:ext cx="700646" cy="1213128"/>
            </a:xfrm>
            <a:custGeom>
              <a:avLst/>
              <a:gdLst/>
              <a:ahLst/>
              <a:cxnLst/>
              <a:rect l="l" t="t" r="r" b="b"/>
              <a:pathLst>
                <a:path w="49937" h="86463" fill="norm" stroke="1" extrusionOk="0">
                  <a:moveTo>
                    <a:pt x="39262" y="1"/>
                  </a:moveTo>
                  <a:lnTo>
                    <a:pt x="0" y="22650"/>
                  </a:lnTo>
                  <a:cubicBezTo>
                    <a:pt x="6638" y="26486"/>
                    <a:pt x="10708" y="33558"/>
                    <a:pt x="10708" y="41197"/>
                  </a:cubicBezTo>
                  <a:lnTo>
                    <a:pt x="10708" y="66949"/>
                  </a:lnTo>
                  <a:cubicBezTo>
                    <a:pt x="10708" y="74587"/>
                    <a:pt x="14778" y="81659"/>
                    <a:pt x="21382" y="85495"/>
                  </a:cubicBezTo>
                  <a:cubicBezTo>
                    <a:pt x="22483" y="86096"/>
                    <a:pt x="23717" y="86429"/>
                    <a:pt x="24952" y="86463"/>
                  </a:cubicBezTo>
                  <a:cubicBezTo>
                    <a:pt x="26486" y="86429"/>
                    <a:pt x="27987" y="85929"/>
                    <a:pt x="29255" y="84995"/>
                  </a:cubicBezTo>
                  <a:cubicBezTo>
                    <a:pt x="31056" y="83661"/>
                    <a:pt x="32123" y="81559"/>
                    <a:pt x="32090" y="79324"/>
                  </a:cubicBezTo>
                  <a:lnTo>
                    <a:pt x="32090" y="54473"/>
                  </a:lnTo>
                  <a:cubicBezTo>
                    <a:pt x="32090" y="52005"/>
                    <a:pt x="33358" y="49703"/>
                    <a:pt x="35492" y="48435"/>
                  </a:cubicBezTo>
                  <a:cubicBezTo>
                    <a:pt x="35626" y="48302"/>
                    <a:pt x="35793" y="48202"/>
                    <a:pt x="35993" y="48135"/>
                  </a:cubicBezTo>
                  <a:lnTo>
                    <a:pt x="41297" y="45066"/>
                  </a:lnTo>
                  <a:lnTo>
                    <a:pt x="49936" y="40063"/>
                  </a:lnTo>
                  <a:cubicBezTo>
                    <a:pt x="49936" y="40063"/>
                    <a:pt x="49936" y="32991"/>
                    <a:pt x="49936" y="29755"/>
                  </a:cubicBezTo>
                  <a:lnTo>
                    <a:pt x="49936" y="18547"/>
                  </a:lnTo>
                  <a:cubicBezTo>
                    <a:pt x="49936" y="10909"/>
                    <a:pt x="45866" y="3837"/>
                    <a:pt x="3926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5526248" name="Google Shape;841;p36" hidden="0"/>
            <p:cNvSpPr/>
            <p:nvPr isPhoto="0" userDrawn="0"/>
          </p:nvSpPr>
          <p:spPr bwMode="auto">
            <a:xfrm>
              <a:off x="530272" y="1206801"/>
              <a:ext cx="1226233" cy="1429817"/>
            </a:xfrm>
            <a:custGeom>
              <a:avLst/>
              <a:gdLst/>
              <a:ahLst/>
              <a:cxnLst/>
              <a:rect l="l" t="t" r="r" b="b"/>
              <a:pathLst>
                <a:path w="87397" h="101907" fill="norm" stroke="1" extrusionOk="0">
                  <a:moveTo>
                    <a:pt x="0" y="0"/>
                  </a:moveTo>
                  <a:lnTo>
                    <a:pt x="0" y="1034"/>
                  </a:lnTo>
                  <a:cubicBezTo>
                    <a:pt x="6105" y="4770"/>
                    <a:pt x="9807" y="11375"/>
                    <a:pt x="9841" y="18547"/>
                  </a:cubicBezTo>
                  <a:lnTo>
                    <a:pt x="9841" y="44299"/>
                  </a:lnTo>
                  <a:cubicBezTo>
                    <a:pt x="9841" y="52238"/>
                    <a:pt x="14077" y="59610"/>
                    <a:pt x="20949" y="63579"/>
                  </a:cubicBezTo>
                  <a:cubicBezTo>
                    <a:pt x="22200" y="64313"/>
                    <a:pt x="23584" y="64680"/>
                    <a:pt x="24968" y="64680"/>
                  </a:cubicBezTo>
                  <a:cubicBezTo>
                    <a:pt x="26353" y="64680"/>
                    <a:pt x="27737" y="64313"/>
                    <a:pt x="28988" y="63579"/>
                  </a:cubicBezTo>
                  <a:cubicBezTo>
                    <a:pt x="29121" y="63512"/>
                    <a:pt x="29288" y="63412"/>
                    <a:pt x="29421" y="63312"/>
                  </a:cubicBezTo>
                  <a:cubicBezTo>
                    <a:pt x="31656" y="61845"/>
                    <a:pt x="32991" y="59343"/>
                    <a:pt x="32991" y="56641"/>
                  </a:cubicBezTo>
                  <a:lnTo>
                    <a:pt x="32991" y="31823"/>
                  </a:lnTo>
                  <a:cubicBezTo>
                    <a:pt x="32991" y="28154"/>
                    <a:pt x="35985" y="25541"/>
                    <a:pt x="39250" y="25541"/>
                  </a:cubicBezTo>
                  <a:cubicBezTo>
                    <a:pt x="40290" y="25541"/>
                    <a:pt x="41357" y="25806"/>
                    <a:pt x="42364" y="26386"/>
                  </a:cubicBezTo>
                  <a:cubicBezTo>
                    <a:pt x="48702" y="30055"/>
                    <a:pt x="52605" y="36827"/>
                    <a:pt x="52638" y="44165"/>
                  </a:cubicBezTo>
                  <a:lnTo>
                    <a:pt x="52638" y="69016"/>
                  </a:lnTo>
                  <a:cubicBezTo>
                    <a:pt x="52638" y="76955"/>
                    <a:pt x="56874" y="84294"/>
                    <a:pt x="63779" y="88297"/>
                  </a:cubicBezTo>
                  <a:lnTo>
                    <a:pt x="87396" y="101907"/>
                  </a:lnTo>
                  <a:lnTo>
                    <a:pt x="87396" y="100906"/>
                  </a:lnTo>
                  <a:lnTo>
                    <a:pt x="64213" y="87530"/>
                  </a:lnTo>
                  <a:cubicBezTo>
                    <a:pt x="57575" y="83727"/>
                    <a:pt x="53505" y="76655"/>
                    <a:pt x="53505" y="69016"/>
                  </a:cubicBezTo>
                  <a:lnTo>
                    <a:pt x="53505" y="44165"/>
                  </a:lnTo>
                  <a:cubicBezTo>
                    <a:pt x="53505" y="41296"/>
                    <a:pt x="52938" y="38494"/>
                    <a:pt x="51837" y="35859"/>
                  </a:cubicBezTo>
                  <a:cubicBezTo>
                    <a:pt x="50003" y="31556"/>
                    <a:pt x="46834" y="27987"/>
                    <a:pt x="42798" y="25652"/>
                  </a:cubicBezTo>
                  <a:cubicBezTo>
                    <a:pt x="41648" y="24980"/>
                    <a:pt x="40427" y="24673"/>
                    <a:pt x="39238" y="24673"/>
                  </a:cubicBezTo>
                  <a:cubicBezTo>
                    <a:pt x="35528" y="24673"/>
                    <a:pt x="32123" y="27655"/>
                    <a:pt x="32123" y="31823"/>
                  </a:cubicBezTo>
                  <a:lnTo>
                    <a:pt x="32123" y="56641"/>
                  </a:lnTo>
                  <a:cubicBezTo>
                    <a:pt x="32123" y="60792"/>
                    <a:pt x="28704" y="63772"/>
                    <a:pt x="24970" y="63772"/>
                  </a:cubicBezTo>
                  <a:cubicBezTo>
                    <a:pt x="23784" y="63772"/>
                    <a:pt x="22566" y="63471"/>
                    <a:pt x="21416" y="62812"/>
                  </a:cubicBezTo>
                  <a:cubicBezTo>
                    <a:pt x="14811" y="59009"/>
                    <a:pt x="10741" y="51937"/>
                    <a:pt x="10741" y="44299"/>
                  </a:cubicBezTo>
                  <a:lnTo>
                    <a:pt x="10741" y="18547"/>
                  </a:lnTo>
                  <a:cubicBezTo>
                    <a:pt x="10708" y="10875"/>
                    <a:pt x="6638" y="380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631046" name="Google Shape;842;p36" hidden="0"/>
            <p:cNvSpPr/>
            <p:nvPr isPhoto="0" userDrawn="0"/>
          </p:nvSpPr>
          <p:spPr bwMode="auto">
            <a:xfrm>
              <a:off x="1035262" y="1235227"/>
              <a:ext cx="1271159" cy="1387347"/>
            </a:xfrm>
            <a:custGeom>
              <a:avLst/>
              <a:gdLst/>
              <a:ahLst/>
              <a:cxnLst/>
              <a:rect l="l" t="t" r="r" b="b"/>
              <a:pathLst>
                <a:path w="90599" h="98880" fill="norm" stroke="1" extrusionOk="0">
                  <a:moveTo>
                    <a:pt x="42481" y="1"/>
                  </a:moveTo>
                  <a:cubicBezTo>
                    <a:pt x="41255" y="1"/>
                    <a:pt x="40029" y="326"/>
                    <a:pt x="38929" y="976"/>
                  </a:cubicBezTo>
                  <a:lnTo>
                    <a:pt x="38862" y="1010"/>
                  </a:lnTo>
                  <a:lnTo>
                    <a:pt x="16012" y="14219"/>
                  </a:lnTo>
                  <a:lnTo>
                    <a:pt x="5305" y="20390"/>
                  </a:lnTo>
                  <a:lnTo>
                    <a:pt x="1" y="23459"/>
                  </a:lnTo>
                  <a:cubicBezTo>
                    <a:pt x="1016" y="22920"/>
                    <a:pt x="2136" y="22652"/>
                    <a:pt x="3254" y="22652"/>
                  </a:cubicBezTo>
                  <a:cubicBezTo>
                    <a:pt x="4489" y="22652"/>
                    <a:pt x="5721" y="22978"/>
                    <a:pt x="6806" y="23626"/>
                  </a:cubicBezTo>
                  <a:cubicBezTo>
                    <a:pt x="10075" y="25494"/>
                    <a:pt x="12777" y="28196"/>
                    <a:pt x="14645" y="31432"/>
                  </a:cubicBezTo>
                  <a:cubicBezTo>
                    <a:pt x="15078" y="32199"/>
                    <a:pt x="15478" y="32999"/>
                    <a:pt x="15845" y="33833"/>
                  </a:cubicBezTo>
                  <a:cubicBezTo>
                    <a:pt x="16946" y="36468"/>
                    <a:pt x="17513" y="39270"/>
                    <a:pt x="17513" y="42139"/>
                  </a:cubicBezTo>
                  <a:lnTo>
                    <a:pt x="17513" y="66957"/>
                  </a:lnTo>
                  <a:cubicBezTo>
                    <a:pt x="17513" y="74629"/>
                    <a:pt x="21583" y="81668"/>
                    <a:pt x="28221" y="85504"/>
                  </a:cubicBezTo>
                  <a:lnTo>
                    <a:pt x="51371" y="98880"/>
                  </a:lnTo>
                  <a:lnTo>
                    <a:pt x="90599" y="76264"/>
                  </a:lnTo>
                  <a:lnTo>
                    <a:pt x="67449" y="62854"/>
                  </a:lnTo>
                  <a:cubicBezTo>
                    <a:pt x="60811" y="59051"/>
                    <a:pt x="56741" y="51980"/>
                    <a:pt x="56741" y="44341"/>
                  </a:cubicBezTo>
                  <a:lnTo>
                    <a:pt x="56741" y="19490"/>
                  </a:lnTo>
                  <a:cubicBezTo>
                    <a:pt x="56741" y="11851"/>
                    <a:pt x="52672" y="4779"/>
                    <a:pt x="46034" y="976"/>
                  </a:cubicBezTo>
                  <a:cubicBezTo>
                    <a:pt x="44933" y="326"/>
                    <a:pt x="43707" y="1"/>
                    <a:pt x="424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771942" name="Google Shape;843;p36" hidden="0"/>
            <p:cNvSpPr/>
            <p:nvPr isPhoto="0" userDrawn="0"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fill="norm" stroke="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4312231" name="Google Shape;844;p36" hidden="0"/>
            <p:cNvSpPr/>
            <p:nvPr isPhoto="0" userDrawn="0"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fill="norm" stroke="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000000">
                <a:alpha val="2186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263077" name="Google Shape;845;p36" hidden="0"/>
            <p:cNvSpPr/>
            <p:nvPr isPhoto="0" userDrawn="0"/>
          </p:nvSpPr>
          <p:spPr bwMode="auto">
            <a:xfrm>
              <a:off x="616392" y="943278"/>
              <a:ext cx="469436" cy="274256"/>
            </a:xfrm>
            <a:custGeom>
              <a:avLst/>
              <a:gdLst/>
              <a:ahLst/>
              <a:cxnLst/>
              <a:rect l="l" t="t" r="r" b="b"/>
              <a:pathLst>
                <a:path w="33458" h="19547" fill="norm" stroke="1" extrusionOk="0">
                  <a:moveTo>
                    <a:pt x="30911" y="1"/>
                  </a:moveTo>
                  <a:cubicBezTo>
                    <a:pt x="30314" y="1"/>
                    <a:pt x="29695" y="151"/>
                    <a:pt x="29188" y="436"/>
                  </a:cubicBezTo>
                  <a:lnTo>
                    <a:pt x="1201" y="16614"/>
                  </a:lnTo>
                  <a:cubicBezTo>
                    <a:pt x="134" y="17214"/>
                    <a:pt x="0" y="18215"/>
                    <a:pt x="834" y="18916"/>
                  </a:cubicBezTo>
                  <a:cubicBezTo>
                    <a:pt x="1386" y="19334"/>
                    <a:pt x="2046" y="19547"/>
                    <a:pt x="2710" y="19547"/>
                  </a:cubicBezTo>
                  <a:cubicBezTo>
                    <a:pt x="3209" y="19547"/>
                    <a:pt x="3711" y="19426"/>
                    <a:pt x="4170" y="19183"/>
                  </a:cubicBezTo>
                  <a:lnTo>
                    <a:pt x="32156" y="3004"/>
                  </a:lnTo>
                  <a:cubicBezTo>
                    <a:pt x="33224" y="2404"/>
                    <a:pt x="33457" y="1270"/>
                    <a:pt x="32623" y="569"/>
                  </a:cubicBezTo>
                  <a:cubicBezTo>
                    <a:pt x="32203" y="184"/>
                    <a:pt x="31571" y="1"/>
                    <a:pt x="3091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225431" name="Google Shape;846;p36" hidden="0"/>
            <p:cNvSpPr/>
            <p:nvPr isPhoto="0" userDrawn="0"/>
          </p:nvSpPr>
          <p:spPr bwMode="auto">
            <a:xfrm>
              <a:off x="938858" y="1008141"/>
              <a:ext cx="194239" cy="114896"/>
            </a:xfrm>
            <a:custGeom>
              <a:avLst/>
              <a:gdLst/>
              <a:ahLst/>
              <a:cxnLst/>
              <a:rect l="l" t="t" r="r" b="b"/>
              <a:pathLst>
                <a:path w="13844" h="8189" fill="norm" stroke="1" extrusionOk="0">
                  <a:moveTo>
                    <a:pt x="13507" y="1"/>
                  </a:moveTo>
                  <a:cubicBezTo>
                    <a:pt x="13454" y="1"/>
                    <a:pt x="13399" y="16"/>
                    <a:pt x="13343" y="49"/>
                  </a:cubicBezTo>
                  <a:lnTo>
                    <a:pt x="267" y="7588"/>
                  </a:lnTo>
                  <a:cubicBezTo>
                    <a:pt x="0" y="7755"/>
                    <a:pt x="100" y="8188"/>
                    <a:pt x="434" y="8188"/>
                  </a:cubicBezTo>
                  <a:cubicBezTo>
                    <a:pt x="467" y="8188"/>
                    <a:pt x="534" y="8155"/>
                    <a:pt x="567" y="8155"/>
                  </a:cubicBezTo>
                  <a:lnTo>
                    <a:pt x="13643" y="583"/>
                  </a:lnTo>
                  <a:cubicBezTo>
                    <a:pt x="13810" y="483"/>
                    <a:pt x="13843" y="316"/>
                    <a:pt x="13777" y="149"/>
                  </a:cubicBezTo>
                  <a:cubicBezTo>
                    <a:pt x="13710" y="60"/>
                    <a:pt x="13614" y="1"/>
                    <a:pt x="13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8177329" name="Google Shape;847;p36" hidden="0"/>
            <p:cNvSpPr/>
            <p:nvPr isPhoto="0" userDrawn="0"/>
          </p:nvSpPr>
          <p:spPr bwMode="auto">
            <a:xfrm>
              <a:off x="953829" y="1032204"/>
              <a:ext cx="194562" cy="114237"/>
            </a:xfrm>
            <a:custGeom>
              <a:avLst/>
              <a:gdLst/>
              <a:ahLst/>
              <a:cxnLst/>
              <a:rect l="l" t="t" r="r" b="b"/>
              <a:pathLst>
                <a:path w="13867" h="8142" fill="norm" stroke="1" extrusionOk="0">
                  <a:moveTo>
                    <a:pt x="13451" y="0"/>
                  </a:moveTo>
                  <a:cubicBezTo>
                    <a:pt x="13406" y="0"/>
                    <a:pt x="13359" y="11"/>
                    <a:pt x="13310" y="35"/>
                  </a:cubicBezTo>
                  <a:lnTo>
                    <a:pt x="201" y="7574"/>
                  </a:lnTo>
                  <a:cubicBezTo>
                    <a:pt x="67" y="7674"/>
                    <a:pt x="1" y="7841"/>
                    <a:pt x="101" y="8008"/>
                  </a:cubicBezTo>
                  <a:cubicBezTo>
                    <a:pt x="134" y="8108"/>
                    <a:pt x="267" y="8141"/>
                    <a:pt x="368" y="8141"/>
                  </a:cubicBezTo>
                  <a:cubicBezTo>
                    <a:pt x="434" y="8141"/>
                    <a:pt x="468" y="8141"/>
                    <a:pt x="534" y="8108"/>
                  </a:cubicBezTo>
                  <a:lnTo>
                    <a:pt x="13610" y="569"/>
                  </a:lnTo>
                  <a:cubicBezTo>
                    <a:pt x="13867" y="370"/>
                    <a:pt x="13710" y="0"/>
                    <a:pt x="13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6320711" name="Google Shape;848;p36" hidden="0"/>
            <p:cNvSpPr/>
            <p:nvPr isPhoto="0" userDrawn="0"/>
          </p:nvSpPr>
          <p:spPr bwMode="auto">
            <a:xfrm>
              <a:off x="965066" y="1056561"/>
              <a:ext cx="194239" cy="114685"/>
            </a:xfrm>
            <a:custGeom>
              <a:avLst/>
              <a:gdLst/>
              <a:ahLst/>
              <a:cxnLst/>
              <a:rect l="l" t="t" r="r" b="b"/>
              <a:pathLst>
                <a:path w="13844" h="8174" fill="norm" stroke="1" extrusionOk="0">
                  <a:moveTo>
                    <a:pt x="13493" y="1"/>
                  </a:moveTo>
                  <a:cubicBezTo>
                    <a:pt x="13439" y="1"/>
                    <a:pt x="13388" y="12"/>
                    <a:pt x="13343" y="34"/>
                  </a:cubicBezTo>
                  <a:lnTo>
                    <a:pt x="267" y="7606"/>
                  </a:lnTo>
                  <a:cubicBezTo>
                    <a:pt x="0" y="7739"/>
                    <a:pt x="100" y="8173"/>
                    <a:pt x="400" y="8173"/>
                  </a:cubicBezTo>
                  <a:cubicBezTo>
                    <a:pt x="467" y="8173"/>
                    <a:pt x="501" y="8140"/>
                    <a:pt x="567" y="8106"/>
                  </a:cubicBezTo>
                  <a:lnTo>
                    <a:pt x="13643" y="568"/>
                  </a:lnTo>
                  <a:cubicBezTo>
                    <a:pt x="13777" y="468"/>
                    <a:pt x="13843" y="301"/>
                    <a:pt x="13777" y="134"/>
                  </a:cubicBezTo>
                  <a:cubicBezTo>
                    <a:pt x="13710" y="45"/>
                    <a:pt x="13599" y="1"/>
                    <a:pt x="13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382347" name="Google Shape;849;p36" hidden="0"/>
            <p:cNvSpPr/>
            <p:nvPr isPhoto="0" userDrawn="0"/>
          </p:nvSpPr>
          <p:spPr bwMode="auto">
            <a:xfrm>
              <a:off x="975366" y="1082307"/>
              <a:ext cx="193299" cy="114671"/>
            </a:xfrm>
            <a:custGeom>
              <a:avLst/>
              <a:gdLst/>
              <a:ahLst/>
              <a:cxnLst/>
              <a:rect l="l" t="t" r="r" b="b"/>
              <a:pathLst>
                <a:path w="13777" h="8173" fill="norm" stroke="1" extrusionOk="0">
                  <a:moveTo>
                    <a:pt x="13440" y="0"/>
                  </a:moveTo>
                  <a:cubicBezTo>
                    <a:pt x="13387" y="0"/>
                    <a:pt x="13332" y="11"/>
                    <a:pt x="13276" y="34"/>
                  </a:cubicBezTo>
                  <a:lnTo>
                    <a:pt x="200" y="7606"/>
                  </a:lnTo>
                  <a:cubicBezTo>
                    <a:pt x="67" y="7672"/>
                    <a:pt x="0" y="7873"/>
                    <a:pt x="100" y="8006"/>
                  </a:cubicBezTo>
                  <a:cubicBezTo>
                    <a:pt x="133" y="8106"/>
                    <a:pt x="234" y="8173"/>
                    <a:pt x="367" y="8173"/>
                  </a:cubicBezTo>
                  <a:cubicBezTo>
                    <a:pt x="400" y="8173"/>
                    <a:pt x="467" y="8139"/>
                    <a:pt x="500" y="8106"/>
                  </a:cubicBezTo>
                  <a:lnTo>
                    <a:pt x="13576" y="567"/>
                  </a:lnTo>
                  <a:cubicBezTo>
                    <a:pt x="13743" y="467"/>
                    <a:pt x="13777" y="300"/>
                    <a:pt x="13710" y="134"/>
                  </a:cubicBezTo>
                  <a:cubicBezTo>
                    <a:pt x="13643" y="45"/>
                    <a:pt x="13547" y="0"/>
                    <a:pt x="13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39207" name="Google Shape;850;p36" hidden="0"/>
            <p:cNvSpPr/>
            <p:nvPr isPhoto="0" userDrawn="0"/>
          </p:nvSpPr>
          <p:spPr bwMode="auto">
            <a:xfrm>
              <a:off x="982381" y="1107127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fill="norm" stroke="1" extrusionOk="0">
                  <a:moveTo>
                    <a:pt x="13418" y="0"/>
                  </a:moveTo>
                  <a:cubicBezTo>
                    <a:pt x="13368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67" y="7705"/>
                    <a:pt x="0" y="7871"/>
                    <a:pt x="100" y="8038"/>
                  </a:cubicBezTo>
                  <a:cubicBezTo>
                    <a:pt x="134" y="8138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500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3360930" name="Google Shape;851;p36" hidden="0"/>
            <p:cNvSpPr/>
            <p:nvPr isPhoto="0" userDrawn="0"/>
          </p:nvSpPr>
          <p:spPr bwMode="auto">
            <a:xfrm>
              <a:off x="986127" y="1134234"/>
              <a:ext cx="195488" cy="114699"/>
            </a:xfrm>
            <a:custGeom>
              <a:avLst/>
              <a:gdLst/>
              <a:ahLst/>
              <a:cxnLst/>
              <a:rect l="l" t="t" r="r" b="b"/>
              <a:pathLst>
                <a:path w="13933" h="8175" fill="norm" stroke="1" extrusionOk="0">
                  <a:moveTo>
                    <a:pt x="13496" y="0"/>
                  </a:moveTo>
                  <a:cubicBezTo>
                    <a:pt x="13448" y="0"/>
                    <a:pt x="13397" y="11"/>
                    <a:pt x="13343" y="35"/>
                  </a:cubicBezTo>
                  <a:lnTo>
                    <a:pt x="267" y="7607"/>
                  </a:lnTo>
                  <a:cubicBezTo>
                    <a:pt x="0" y="7741"/>
                    <a:pt x="100" y="8174"/>
                    <a:pt x="434" y="8174"/>
                  </a:cubicBezTo>
                  <a:cubicBezTo>
                    <a:pt x="467" y="8174"/>
                    <a:pt x="534" y="8141"/>
                    <a:pt x="567" y="8141"/>
                  </a:cubicBezTo>
                  <a:lnTo>
                    <a:pt x="13677" y="569"/>
                  </a:lnTo>
                  <a:cubicBezTo>
                    <a:pt x="13933" y="370"/>
                    <a:pt x="13776" y="0"/>
                    <a:pt x="134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221766" name="Google Shape;852;p36" hidden="0"/>
            <p:cNvSpPr/>
            <p:nvPr isPhoto="0" userDrawn="0"/>
          </p:nvSpPr>
          <p:spPr bwMode="auto">
            <a:xfrm>
              <a:off x="988625" y="1163250"/>
              <a:ext cx="195334" cy="114265"/>
            </a:xfrm>
            <a:custGeom>
              <a:avLst/>
              <a:gdLst/>
              <a:ahLst/>
              <a:cxnLst/>
              <a:rect l="l" t="t" r="r" b="b"/>
              <a:pathLst>
                <a:path w="13922" h="8144" fill="norm" stroke="1" extrusionOk="0">
                  <a:moveTo>
                    <a:pt x="13506" y="0"/>
                  </a:moveTo>
                  <a:cubicBezTo>
                    <a:pt x="13461" y="0"/>
                    <a:pt x="13414" y="11"/>
                    <a:pt x="13365" y="35"/>
                  </a:cubicBezTo>
                  <a:lnTo>
                    <a:pt x="289" y="7574"/>
                  </a:lnTo>
                  <a:cubicBezTo>
                    <a:pt x="0" y="7735"/>
                    <a:pt x="113" y="8143"/>
                    <a:pt x="390" y="8143"/>
                  </a:cubicBezTo>
                  <a:cubicBezTo>
                    <a:pt x="401" y="8143"/>
                    <a:pt x="412" y="8142"/>
                    <a:pt x="423" y="8141"/>
                  </a:cubicBezTo>
                  <a:cubicBezTo>
                    <a:pt x="489" y="8141"/>
                    <a:pt x="523" y="8141"/>
                    <a:pt x="589" y="8108"/>
                  </a:cubicBezTo>
                  <a:lnTo>
                    <a:pt x="13665" y="569"/>
                  </a:lnTo>
                  <a:cubicBezTo>
                    <a:pt x="13922" y="370"/>
                    <a:pt x="13765" y="0"/>
                    <a:pt x="13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7789199" name="Google Shape;853;p36" hidden="0"/>
            <p:cNvSpPr/>
            <p:nvPr isPhoto="0" userDrawn="0"/>
          </p:nvSpPr>
          <p:spPr bwMode="auto">
            <a:xfrm>
              <a:off x="729184" y="1219414"/>
              <a:ext cx="452585" cy="263536"/>
            </a:xfrm>
            <a:custGeom>
              <a:avLst/>
              <a:gdLst/>
              <a:ahLst/>
              <a:cxnLst/>
              <a:rect l="l" t="t" r="r" b="b"/>
              <a:pathLst>
                <a:path w="32257" h="18783" fill="norm" stroke="1" extrusionOk="0">
                  <a:moveTo>
                    <a:pt x="32027" y="1"/>
                  </a:moveTo>
                  <a:cubicBezTo>
                    <a:pt x="31984" y="1"/>
                    <a:pt x="31937" y="12"/>
                    <a:pt x="31890" y="35"/>
                  </a:cubicBezTo>
                  <a:lnTo>
                    <a:pt x="167" y="18382"/>
                  </a:lnTo>
                  <a:cubicBezTo>
                    <a:pt x="34" y="18415"/>
                    <a:pt x="0" y="18549"/>
                    <a:pt x="67" y="18682"/>
                  </a:cubicBezTo>
                  <a:cubicBezTo>
                    <a:pt x="100" y="18749"/>
                    <a:pt x="167" y="18782"/>
                    <a:pt x="267" y="18782"/>
                  </a:cubicBezTo>
                  <a:cubicBezTo>
                    <a:pt x="300" y="18782"/>
                    <a:pt x="334" y="18782"/>
                    <a:pt x="367" y="18749"/>
                  </a:cubicBezTo>
                  <a:lnTo>
                    <a:pt x="32123" y="402"/>
                  </a:lnTo>
                  <a:cubicBezTo>
                    <a:pt x="32223" y="335"/>
                    <a:pt x="32257" y="202"/>
                    <a:pt x="32190" y="102"/>
                  </a:cubicBezTo>
                  <a:cubicBezTo>
                    <a:pt x="32168" y="37"/>
                    <a:pt x="32105" y="1"/>
                    <a:pt x="320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9697734" name="Google Shape;854;p36" hidden="0"/>
            <p:cNvSpPr/>
            <p:nvPr isPhoto="0" userDrawn="0"/>
          </p:nvSpPr>
          <p:spPr bwMode="auto">
            <a:xfrm>
              <a:off x="729184" y="1246872"/>
              <a:ext cx="452585" cy="263691"/>
            </a:xfrm>
            <a:custGeom>
              <a:avLst/>
              <a:gdLst/>
              <a:ahLst/>
              <a:cxnLst/>
              <a:rect l="l" t="t" r="r" b="b"/>
              <a:pathLst>
                <a:path w="32257" h="18794" fill="norm" stroke="1" extrusionOk="0">
                  <a:moveTo>
                    <a:pt x="31988" y="0"/>
                  </a:moveTo>
                  <a:cubicBezTo>
                    <a:pt x="31956" y="0"/>
                    <a:pt x="31923" y="5"/>
                    <a:pt x="31890" y="13"/>
                  </a:cubicBezTo>
                  <a:lnTo>
                    <a:pt x="167" y="18359"/>
                  </a:lnTo>
                  <a:cubicBezTo>
                    <a:pt x="34" y="18426"/>
                    <a:pt x="0" y="18560"/>
                    <a:pt x="67" y="18660"/>
                  </a:cubicBezTo>
                  <a:cubicBezTo>
                    <a:pt x="100" y="18726"/>
                    <a:pt x="167" y="18793"/>
                    <a:pt x="267" y="18793"/>
                  </a:cubicBezTo>
                  <a:cubicBezTo>
                    <a:pt x="300" y="18793"/>
                    <a:pt x="334" y="18760"/>
                    <a:pt x="367" y="18760"/>
                  </a:cubicBezTo>
                  <a:lnTo>
                    <a:pt x="32123" y="413"/>
                  </a:lnTo>
                  <a:cubicBezTo>
                    <a:pt x="32223" y="347"/>
                    <a:pt x="32257" y="213"/>
                    <a:pt x="32190" y="113"/>
                  </a:cubicBezTo>
                  <a:cubicBezTo>
                    <a:pt x="32165" y="38"/>
                    <a:pt x="32083" y="0"/>
                    <a:pt x="319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227901" name="Google Shape;855;p36" hidden="0"/>
            <p:cNvSpPr/>
            <p:nvPr isPhoto="0" userDrawn="0"/>
          </p:nvSpPr>
          <p:spPr bwMode="auto">
            <a:xfrm>
              <a:off x="729184" y="1274260"/>
              <a:ext cx="453904" cy="263915"/>
            </a:xfrm>
            <a:custGeom>
              <a:avLst/>
              <a:gdLst/>
              <a:ahLst/>
              <a:cxnLst/>
              <a:rect l="l" t="t" r="r" b="b"/>
              <a:pathLst>
                <a:path w="32351" h="18810" fill="norm" stroke="1" extrusionOk="0">
                  <a:moveTo>
                    <a:pt x="32005" y="0"/>
                  </a:moveTo>
                  <a:cubicBezTo>
                    <a:pt x="31968" y="0"/>
                    <a:pt x="31929" y="9"/>
                    <a:pt x="31890" y="29"/>
                  </a:cubicBezTo>
                  <a:lnTo>
                    <a:pt x="167" y="18376"/>
                  </a:lnTo>
                  <a:cubicBezTo>
                    <a:pt x="34" y="18442"/>
                    <a:pt x="0" y="18576"/>
                    <a:pt x="67" y="18676"/>
                  </a:cubicBezTo>
                  <a:cubicBezTo>
                    <a:pt x="100" y="18742"/>
                    <a:pt x="167" y="18776"/>
                    <a:pt x="267" y="18809"/>
                  </a:cubicBezTo>
                  <a:cubicBezTo>
                    <a:pt x="300" y="18776"/>
                    <a:pt x="334" y="18776"/>
                    <a:pt x="367" y="18776"/>
                  </a:cubicBezTo>
                  <a:lnTo>
                    <a:pt x="32123" y="429"/>
                  </a:lnTo>
                  <a:cubicBezTo>
                    <a:pt x="32350" y="287"/>
                    <a:pt x="32215" y="0"/>
                    <a:pt x="32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3006829" name="Google Shape;856;p36" hidden="0"/>
            <p:cNvSpPr/>
            <p:nvPr isPhoto="0" userDrawn="0"/>
          </p:nvSpPr>
          <p:spPr bwMode="auto">
            <a:xfrm>
              <a:off x="729184" y="1302013"/>
              <a:ext cx="453160" cy="263298"/>
            </a:xfrm>
            <a:custGeom>
              <a:avLst/>
              <a:gdLst/>
              <a:ahLst/>
              <a:cxnLst/>
              <a:rect l="l" t="t" r="r" b="b"/>
              <a:pathLst>
                <a:path w="32298" h="18766" fill="norm" stroke="1" extrusionOk="0">
                  <a:moveTo>
                    <a:pt x="31986" y="1"/>
                  </a:moveTo>
                  <a:cubicBezTo>
                    <a:pt x="31956" y="1"/>
                    <a:pt x="31924" y="6"/>
                    <a:pt x="31890" y="19"/>
                  </a:cubicBezTo>
                  <a:lnTo>
                    <a:pt x="167" y="18366"/>
                  </a:lnTo>
                  <a:cubicBezTo>
                    <a:pt x="34" y="18432"/>
                    <a:pt x="0" y="18566"/>
                    <a:pt x="67" y="18666"/>
                  </a:cubicBezTo>
                  <a:cubicBezTo>
                    <a:pt x="100" y="18733"/>
                    <a:pt x="167" y="18766"/>
                    <a:pt x="267" y="18766"/>
                  </a:cubicBezTo>
                  <a:cubicBezTo>
                    <a:pt x="300" y="18766"/>
                    <a:pt x="334" y="18766"/>
                    <a:pt x="367" y="18733"/>
                  </a:cubicBezTo>
                  <a:lnTo>
                    <a:pt x="32123" y="386"/>
                  </a:lnTo>
                  <a:cubicBezTo>
                    <a:pt x="32298" y="270"/>
                    <a:pt x="32193" y="1"/>
                    <a:pt x="31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4755010" name="Google Shape;857;p36" hidden="0"/>
            <p:cNvSpPr/>
            <p:nvPr isPhoto="0" userDrawn="0"/>
          </p:nvSpPr>
          <p:spPr bwMode="auto">
            <a:xfrm>
              <a:off x="727936" y="1300146"/>
              <a:ext cx="245732" cy="143042"/>
            </a:xfrm>
            <a:custGeom>
              <a:avLst/>
              <a:gdLst/>
              <a:ahLst/>
              <a:cxnLst/>
              <a:rect l="l" t="t" r="r" b="b"/>
              <a:pathLst>
                <a:path w="17514" h="10195" fill="norm" stroke="1" extrusionOk="0">
                  <a:moveTo>
                    <a:pt x="17195" y="0"/>
                  </a:moveTo>
                  <a:cubicBezTo>
                    <a:pt x="17154" y="0"/>
                    <a:pt x="17111" y="16"/>
                    <a:pt x="17068" y="52"/>
                  </a:cubicBezTo>
                  <a:lnTo>
                    <a:pt x="256" y="9759"/>
                  </a:lnTo>
                  <a:cubicBezTo>
                    <a:pt x="1" y="9855"/>
                    <a:pt x="81" y="10195"/>
                    <a:pt x="322" y="10195"/>
                  </a:cubicBezTo>
                  <a:cubicBezTo>
                    <a:pt x="333" y="10195"/>
                    <a:pt x="344" y="10194"/>
                    <a:pt x="356" y="10193"/>
                  </a:cubicBezTo>
                  <a:cubicBezTo>
                    <a:pt x="389" y="10159"/>
                    <a:pt x="423" y="10159"/>
                    <a:pt x="456" y="10126"/>
                  </a:cubicBezTo>
                  <a:lnTo>
                    <a:pt x="17268" y="419"/>
                  </a:lnTo>
                  <a:cubicBezTo>
                    <a:pt x="17514" y="310"/>
                    <a:pt x="17380" y="0"/>
                    <a:pt x="17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636973" name="Google Shape;858;p36" hidden="0"/>
            <p:cNvSpPr/>
            <p:nvPr isPhoto="0" userDrawn="0"/>
          </p:nvSpPr>
          <p:spPr bwMode="auto">
            <a:xfrm>
              <a:off x="724498" y="1266024"/>
              <a:ext cx="60386" cy="140839"/>
            </a:xfrm>
            <a:custGeom>
              <a:avLst/>
              <a:gdLst/>
              <a:ahLst/>
              <a:cxnLst/>
              <a:rect l="l" t="t" r="r" b="b"/>
              <a:pathLst>
                <a:path w="4304" h="10038" fill="norm" stroke="1" extrusionOk="0">
                  <a:moveTo>
                    <a:pt x="1547" y="1"/>
                  </a:moveTo>
                  <a:cubicBezTo>
                    <a:pt x="1453" y="1"/>
                    <a:pt x="1357" y="27"/>
                    <a:pt x="1268" y="82"/>
                  </a:cubicBezTo>
                  <a:lnTo>
                    <a:pt x="334" y="616"/>
                  </a:lnTo>
                  <a:cubicBezTo>
                    <a:pt x="101" y="749"/>
                    <a:pt x="1" y="1083"/>
                    <a:pt x="134" y="1350"/>
                  </a:cubicBezTo>
                  <a:cubicBezTo>
                    <a:pt x="1468" y="3952"/>
                    <a:pt x="2236" y="6787"/>
                    <a:pt x="2402" y="9689"/>
                  </a:cubicBezTo>
                  <a:cubicBezTo>
                    <a:pt x="2378" y="9880"/>
                    <a:pt x="2543" y="10037"/>
                    <a:pt x="2724" y="10037"/>
                  </a:cubicBezTo>
                  <a:cubicBezTo>
                    <a:pt x="2796" y="10037"/>
                    <a:pt x="2870" y="10013"/>
                    <a:pt x="2936" y="9956"/>
                  </a:cubicBezTo>
                  <a:lnTo>
                    <a:pt x="3870" y="9422"/>
                  </a:lnTo>
                  <a:cubicBezTo>
                    <a:pt x="4137" y="9256"/>
                    <a:pt x="4304" y="8922"/>
                    <a:pt x="4270" y="8588"/>
                  </a:cubicBezTo>
                  <a:cubicBezTo>
                    <a:pt x="4170" y="7087"/>
                    <a:pt x="3903" y="5586"/>
                    <a:pt x="3503" y="4119"/>
                  </a:cubicBezTo>
                  <a:cubicBezTo>
                    <a:pt x="3103" y="2784"/>
                    <a:pt x="2602" y="1517"/>
                    <a:pt x="2002" y="282"/>
                  </a:cubicBezTo>
                  <a:cubicBezTo>
                    <a:pt x="1913" y="105"/>
                    <a:pt x="1735" y="1"/>
                    <a:pt x="154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0587942" name="Google Shape;859;p36" hidden="0"/>
            <p:cNvSpPr/>
            <p:nvPr isPhoto="0" userDrawn="0"/>
          </p:nvSpPr>
          <p:spPr bwMode="auto">
            <a:xfrm>
              <a:off x="762872" y="1212202"/>
              <a:ext cx="74432" cy="164031"/>
            </a:xfrm>
            <a:custGeom>
              <a:avLst/>
              <a:gdLst/>
              <a:ahLst/>
              <a:cxnLst/>
              <a:rect l="l" t="t" r="r" b="b"/>
              <a:pathLst>
                <a:path w="5305" h="11691" fill="norm" stroke="1" extrusionOk="0">
                  <a:moveTo>
                    <a:pt x="1549" y="1"/>
                  </a:moveTo>
                  <a:cubicBezTo>
                    <a:pt x="1454" y="1"/>
                    <a:pt x="1357" y="27"/>
                    <a:pt x="1268" y="82"/>
                  </a:cubicBezTo>
                  <a:lnTo>
                    <a:pt x="334" y="583"/>
                  </a:lnTo>
                  <a:cubicBezTo>
                    <a:pt x="68" y="749"/>
                    <a:pt x="1" y="1050"/>
                    <a:pt x="168" y="1316"/>
                  </a:cubicBezTo>
                  <a:cubicBezTo>
                    <a:pt x="1102" y="2818"/>
                    <a:pt x="1836" y="4419"/>
                    <a:pt x="2403" y="6120"/>
                  </a:cubicBezTo>
                  <a:cubicBezTo>
                    <a:pt x="2970" y="7788"/>
                    <a:pt x="3303" y="9556"/>
                    <a:pt x="3403" y="11357"/>
                  </a:cubicBezTo>
                  <a:cubicBezTo>
                    <a:pt x="3379" y="11550"/>
                    <a:pt x="3547" y="11691"/>
                    <a:pt x="3717" y="11691"/>
                  </a:cubicBezTo>
                  <a:cubicBezTo>
                    <a:pt x="3783" y="11691"/>
                    <a:pt x="3848" y="11670"/>
                    <a:pt x="3904" y="11624"/>
                  </a:cubicBezTo>
                  <a:lnTo>
                    <a:pt x="4838" y="11090"/>
                  </a:lnTo>
                  <a:cubicBezTo>
                    <a:pt x="5138" y="10890"/>
                    <a:pt x="5305" y="10590"/>
                    <a:pt x="5305" y="10256"/>
                  </a:cubicBezTo>
                  <a:cubicBezTo>
                    <a:pt x="5171" y="8488"/>
                    <a:pt x="4838" y="6720"/>
                    <a:pt x="4271" y="5052"/>
                  </a:cubicBezTo>
                  <a:cubicBezTo>
                    <a:pt x="3737" y="3351"/>
                    <a:pt x="2970" y="1750"/>
                    <a:pt x="2036" y="282"/>
                  </a:cubicBezTo>
                  <a:cubicBezTo>
                    <a:pt x="1924" y="105"/>
                    <a:pt x="1739" y="1"/>
                    <a:pt x="154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8219287" name="Google Shape;860;p36" hidden="0"/>
            <p:cNvSpPr/>
            <p:nvPr isPhoto="0" userDrawn="0"/>
          </p:nvSpPr>
          <p:spPr bwMode="auto">
            <a:xfrm>
              <a:off x="850395" y="1255375"/>
              <a:ext cx="39327" cy="90721"/>
            </a:xfrm>
            <a:custGeom>
              <a:avLst/>
              <a:gdLst/>
              <a:ahLst/>
              <a:cxnLst/>
              <a:rect l="l" t="t" r="r" b="b"/>
              <a:pathLst>
                <a:path w="2803" h="6466" fill="norm" stroke="1" extrusionOk="0">
                  <a:moveTo>
                    <a:pt x="1531" y="1"/>
                  </a:moveTo>
                  <a:cubicBezTo>
                    <a:pt x="1452" y="1"/>
                    <a:pt x="1372" y="24"/>
                    <a:pt x="1302" y="74"/>
                  </a:cubicBezTo>
                  <a:lnTo>
                    <a:pt x="401" y="608"/>
                  </a:lnTo>
                  <a:cubicBezTo>
                    <a:pt x="101" y="775"/>
                    <a:pt x="1" y="1075"/>
                    <a:pt x="67" y="1408"/>
                  </a:cubicBezTo>
                  <a:cubicBezTo>
                    <a:pt x="534" y="2943"/>
                    <a:pt x="801" y="4511"/>
                    <a:pt x="901" y="6112"/>
                  </a:cubicBezTo>
                  <a:cubicBezTo>
                    <a:pt x="878" y="6321"/>
                    <a:pt x="1034" y="6466"/>
                    <a:pt x="1209" y="6466"/>
                  </a:cubicBezTo>
                  <a:cubicBezTo>
                    <a:pt x="1285" y="6466"/>
                    <a:pt x="1365" y="6439"/>
                    <a:pt x="1435" y="6379"/>
                  </a:cubicBezTo>
                  <a:lnTo>
                    <a:pt x="2369" y="5845"/>
                  </a:lnTo>
                  <a:cubicBezTo>
                    <a:pt x="2636" y="5678"/>
                    <a:pt x="2803" y="5345"/>
                    <a:pt x="2803" y="5011"/>
                  </a:cubicBezTo>
                  <a:cubicBezTo>
                    <a:pt x="2669" y="3410"/>
                    <a:pt x="2402" y="1842"/>
                    <a:pt x="1935" y="308"/>
                  </a:cubicBezTo>
                  <a:cubicBezTo>
                    <a:pt x="1889" y="122"/>
                    <a:pt x="1713" y="1"/>
                    <a:pt x="153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58801" name="Google Shape;861;p36" hidden="0"/>
            <p:cNvSpPr/>
            <p:nvPr isPhoto="0" userDrawn="0"/>
          </p:nvSpPr>
          <p:spPr bwMode="auto">
            <a:xfrm>
              <a:off x="892992" y="1199827"/>
              <a:ext cx="49149" cy="116243"/>
            </a:xfrm>
            <a:custGeom>
              <a:avLst/>
              <a:gdLst/>
              <a:ahLst/>
              <a:cxnLst/>
              <a:rect l="l" t="t" r="r" b="b"/>
              <a:pathLst>
                <a:path w="3503" h="8285" fill="norm" stroke="1" extrusionOk="0">
                  <a:moveTo>
                    <a:pt x="1564" y="1"/>
                  </a:moveTo>
                  <a:cubicBezTo>
                    <a:pt x="1472" y="1"/>
                    <a:pt x="1379" y="30"/>
                    <a:pt x="1301" y="97"/>
                  </a:cubicBezTo>
                  <a:lnTo>
                    <a:pt x="367" y="597"/>
                  </a:lnTo>
                  <a:cubicBezTo>
                    <a:pt x="100" y="764"/>
                    <a:pt x="0" y="1098"/>
                    <a:pt x="100" y="1398"/>
                  </a:cubicBezTo>
                  <a:cubicBezTo>
                    <a:pt x="267" y="1798"/>
                    <a:pt x="434" y="2232"/>
                    <a:pt x="601" y="2699"/>
                  </a:cubicBezTo>
                  <a:cubicBezTo>
                    <a:pt x="1168" y="4400"/>
                    <a:pt x="1501" y="6168"/>
                    <a:pt x="1601" y="7936"/>
                  </a:cubicBezTo>
                  <a:cubicBezTo>
                    <a:pt x="1577" y="8127"/>
                    <a:pt x="1742" y="8284"/>
                    <a:pt x="1911" y="8284"/>
                  </a:cubicBezTo>
                  <a:cubicBezTo>
                    <a:pt x="1977" y="8284"/>
                    <a:pt x="2045" y="8260"/>
                    <a:pt x="2102" y="8203"/>
                  </a:cubicBezTo>
                  <a:lnTo>
                    <a:pt x="3036" y="7669"/>
                  </a:lnTo>
                  <a:cubicBezTo>
                    <a:pt x="3336" y="7502"/>
                    <a:pt x="3503" y="7169"/>
                    <a:pt x="3469" y="6835"/>
                  </a:cubicBezTo>
                  <a:cubicBezTo>
                    <a:pt x="3336" y="5067"/>
                    <a:pt x="3002" y="3299"/>
                    <a:pt x="2469" y="1598"/>
                  </a:cubicBezTo>
                  <a:cubicBezTo>
                    <a:pt x="2335" y="1164"/>
                    <a:pt x="2168" y="731"/>
                    <a:pt x="2002" y="297"/>
                  </a:cubicBezTo>
                  <a:cubicBezTo>
                    <a:pt x="1935" y="119"/>
                    <a:pt x="1750" y="1"/>
                    <a:pt x="156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156300" name="Google Shape;862;p36" hidden="0"/>
            <p:cNvSpPr/>
            <p:nvPr isPhoto="0" userDrawn="0"/>
          </p:nvSpPr>
          <p:spPr bwMode="auto">
            <a:xfrm>
              <a:off x="664489" y="1246367"/>
              <a:ext cx="79679" cy="184165"/>
            </a:xfrm>
            <a:custGeom>
              <a:avLst/>
              <a:gdLst/>
              <a:ahLst/>
              <a:cxnLst/>
              <a:rect l="l" t="t" r="r" b="b"/>
              <a:pathLst>
                <a:path w="5679" h="13126" fill="norm" stroke="1" extrusionOk="0">
                  <a:moveTo>
                    <a:pt x="199" y="0"/>
                  </a:moveTo>
                  <a:cubicBezTo>
                    <a:pt x="92" y="0"/>
                    <a:pt x="0" y="125"/>
                    <a:pt x="75" y="249"/>
                  </a:cubicBezTo>
                  <a:cubicBezTo>
                    <a:pt x="442" y="683"/>
                    <a:pt x="775" y="1150"/>
                    <a:pt x="1109" y="1617"/>
                  </a:cubicBezTo>
                  <a:lnTo>
                    <a:pt x="575" y="1917"/>
                  </a:lnTo>
                  <a:cubicBezTo>
                    <a:pt x="442" y="2017"/>
                    <a:pt x="475" y="2217"/>
                    <a:pt x="642" y="2217"/>
                  </a:cubicBezTo>
                  <a:lnTo>
                    <a:pt x="708" y="2217"/>
                  </a:lnTo>
                  <a:lnTo>
                    <a:pt x="1275" y="1884"/>
                  </a:lnTo>
                  <a:cubicBezTo>
                    <a:pt x="1576" y="2351"/>
                    <a:pt x="1876" y="2818"/>
                    <a:pt x="2143" y="3285"/>
                  </a:cubicBezTo>
                  <a:lnTo>
                    <a:pt x="1509" y="3652"/>
                  </a:lnTo>
                  <a:cubicBezTo>
                    <a:pt x="1376" y="3718"/>
                    <a:pt x="1442" y="3918"/>
                    <a:pt x="1576" y="3918"/>
                  </a:cubicBezTo>
                  <a:lnTo>
                    <a:pt x="1676" y="3918"/>
                  </a:lnTo>
                  <a:lnTo>
                    <a:pt x="2276" y="3585"/>
                  </a:lnTo>
                  <a:cubicBezTo>
                    <a:pt x="2543" y="4052"/>
                    <a:pt x="2777" y="4552"/>
                    <a:pt x="3010" y="5019"/>
                  </a:cubicBezTo>
                  <a:lnTo>
                    <a:pt x="2376" y="5419"/>
                  </a:lnTo>
                  <a:cubicBezTo>
                    <a:pt x="2243" y="5486"/>
                    <a:pt x="2276" y="5686"/>
                    <a:pt x="2443" y="5686"/>
                  </a:cubicBezTo>
                  <a:lnTo>
                    <a:pt x="2510" y="5686"/>
                  </a:lnTo>
                  <a:lnTo>
                    <a:pt x="3143" y="5319"/>
                  </a:lnTo>
                  <a:cubicBezTo>
                    <a:pt x="3344" y="5820"/>
                    <a:pt x="3544" y="6320"/>
                    <a:pt x="3711" y="6820"/>
                  </a:cubicBezTo>
                  <a:lnTo>
                    <a:pt x="3043" y="7221"/>
                  </a:lnTo>
                  <a:cubicBezTo>
                    <a:pt x="2910" y="7287"/>
                    <a:pt x="2977" y="7488"/>
                    <a:pt x="3143" y="7488"/>
                  </a:cubicBezTo>
                  <a:lnTo>
                    <a:pt x="3210" y="7488"/>
                  </a:lnTo>
                  <a:lnTo>
                    <a:pt x="3811" y="7154"/>
                  </a:lnTo>
                  <a:cubicBezTo>
                    <a:pt x="3977" y="7654"/>
                    <a:pt x="4144" y="8188"/>
                    <a:pt x="4244" y="8722"/>
                  </a:cubicBezTo>
                  <a:lnTo>
                    <a:pt x="3610" y="9089"/>
                  </a:lnTo>
                  <a:cubicBezTo>
                    <a:pt x="3544" y="9122"/>
                    <a:pt x="3510" y="9222"/>
                    <a:pt x="3544" y="9322"/>
                  </a:cubicBezTo>
                  <a:cubicBezTo>
                    <a:pt x="3577" y="9356"/>
                    <a:pt x="3644" y="9389"/>
                    <a:pt x="3677" y="9389"/>
                  </a:cubicBezTo>
                  <a:lnTo>
                    <a:pt x="3777" y="9389"/>
                  </a:lnTo>
                  <a:lnTo>
                    <a:pt x="4344" y="9055"/>
                  </a:lnTo>
                  <a:cubicBezTo>
                    <a:pt x="4444" y="9589"/>
                    <a:pt x="4544" y="10123"/>
                    <a:pt x="4645" y="10657"/>
                  </a:cubicBezTo>
                  <a:lnTo>
                    <a:pt x="3944" y="11057"/>
                  </a:lnTo>
                  <a:cubicBezTo>
                    <a:pt x="3811" y="11157"/>
                    <a:pt x="3844" y="11357"/>
                    <a:pt x="4011" y="11357"/>
                  </a:cubicBezTo>
                  <a:cubicBezTo>
                    <a:pt x="4044" y="11357"/>
                    <a:pt x="4077" y="11357"/>
                    <a:pt x="4077" y="11324"/>
                  </a:cubicBezTo>
                  <a:lnTo>
                    <a:pt x="4678" y="10990"/>
                  </a:lnTo>
                  <a:cubicBezTo>
                    <a:pt x="4778" y="11657"/>
                    <a:pt x="4845" y="12324"/>
                    <a:pt x="4878" y="12992"/>
                  </a:cubicBezTo>
                  <a:cubicBezTo>
                    <a:pt x="4878" y="13058"/>
                    <a:pt x="4945" y="13125"/>
                    <a:pt x="5045" y="13125"/>
                  </a:cubicBezTo>
                  <a:cubicBezTo>
                    <a:pt x="5112" y="13125"/>
                    <a:pt x="5178" y="13058"/>
                    <a:pt x="5178" y="12958"/>
                  </a:cubicBezTo>
                  <a:cubicBezTo>
                    <a:pt x="5145" y="12258"/>
                    <a:pt x="5078" y="11524"/>
                    <a:pt x="4978" y="10823"/>
                  </a:cubicBezTo>
                  <a:lnTo>
                    <a:pt x="5478" y="10557"/>
                  </a:lnTo>
                  <a:cubicBezTo>
                    <a:pt x="5645" y="10523"/>
                    <a:pt x="5679" y="10323"/>
                    <a:pt x="5512" y="10256"/>
                  </a:cubicBezTo>
                  <a:cubicBezTo>
                    <a:pt x="5491" y="10193"/>
                    <a:pt x="5443" y="10170"/>
                    <a:pt x="5393" y="10170"/>
                  </a:cubicBezTo>
                  <a:cubicBezTo>
                    <a:pt x="5365" y="10170"/>
                    <a:pt x="5336" y="10177"/>
                    <a:pt x="5312" y="10190"/>
                  </a:cubicBezTo>
                  <a:lnTo>
                    <a:pt x="4911" y="10423"/>
                  </a:lnTo>
                  <a:cubicBezTo>
                    <a:pt x="4845" y="9889"/>
                    <a:pt x="4745" y="9356"/>
                    <a:pt x="4611" y="8822"/>
                  </a:cubicBezTo>
                  <a:lnTo>
                    <a:pt x="5145" y="8522"/>
                  </a:lnTo>
                  <a:cubicBezTo>
                    <a:pt x="5256" y="8411"/>
                    <a:pt x="5182" y="8231"/>
                    <a:pt x="5058" y="8231"/>
                  </a:cubicBezTo>
                  <a:cubicBezTo>
                    <a:pt x="5033" y="8231"/>
                    <a:pt x="5006" y="8238"/>
                    <a:pt x="4978" y="8255"/>
                  </a:cubicBezTo>
                  <a:lnTo>
                    <a:pt x="4544" y="8488"/>
                  </a:lnTo>
                  <a:cubicBezTo>
                    <a:pt x="4411" y="7988"/>
                    <a:pt x="4244" y="7454"/>
                    <a:pt x="4077" y="6921"/>
                  </a:cubicBezTo>
                  <a:lnTo>
                    <a:pt x="4578" y="6654"/>
                  </a:lnTo>
                  <a:cubicBezTo>
                    <a:pt x="4747" y="6569"/>
                    <a:pt x="4654" y="6365"/>
                    <a:pt x="4520" y="6365"/>
                  </a:cubicBezTo>
                  <a:cubicBezTo>
                    <a:pt x="4496" y="6365"/>
                    <a:pt x="4470" y="6371"/>
                    <a:pt x="4444" y="6387"/>
                  </a:cubicBezTo>
                  <a:lnTo>
                    <a:pt x="3977" y="6654"/>
                  </a:lnTo>
                  <a:cubicBezTo>
                    <a:pt x="3811" y="6153"/>
                    <a:pt x="3610" y="5653"/>
                    <a:pt x="3410" y="5153"/>
                  </a:cubicBezTo>
                  <a:cubicBezTo>
                    <a:pt x="3410" y="5153"/>
                    <a:pt x="3410" y="5119"/>
                    <a:pt x="3410" y="5119"/>
                  </a:cubicBezTo>
                  <a:lnTo>
                    <a:pt x="3911" y="4819"/>
                  </a:lnTo>
                  <a:cubicBezTo>
                    <a:pt x="3977" y="4786"/>
                    <a:pt x="4011" y="4686"/>
                    <a:pt x="3944" y="4619"/>
                  </a:cubicBezTo>
                  <a:cubicBezTo>
                    <a:pt x="3920" y="4570"/>
                    <a:pt x="3859" y="4539"/>
                    <a:pt x="3803" y="4539"/>
                  </a:cubicBezTo>
                  <a:cubicBezTo>
                    <a:pt x="3782" y="4539"/>
                    <a:pt x="3762" y="4543"/>
                    <a:pt x="3744" y="4552"/>
                  </a:cubicBezTo>
                  <a:lnTo>
                    <a:pt x="3277" y="4819"/>
                  </a:lnTo>
                  <a:cubicBezTo>
                    <a:pt x="3043" y="4352"/>
                    <a:pt x="2810" y="3852"/>
                    <a:pt x="2543" y="3385"/>
                  </a:cubicBezTo>
                  <a:lnTo>
                    <a:pt x="3043" y="3084"/>
                  </a:lnTo>
                  <a:cubicBezTo>
                    <a:pt x="3143" y="3051"/>
                    <a:pt x="3143" y="2951"/>
                    <a:pt x="3110" y="2884"/>
                  </a:cubicBezTo>
                  <a:cubicBezTo>
                    <a:pt x="3086" y="2836"/>
                    <a:pt x="3026" y="2805"/>
                    <a:pt x="2969" y="2805"/>
                  </a:cubicBezTo>
                  <a:cubicBezTo>
                    <a:pt x="2948" y="2805"/>
                    <a:pt x="2928" y="2809"/>
                    <a:pt x="2910" y="2818"/>
                  </a:cubicBezTo>
                  <a:lnTo>
                    <a:pt x="2410" y="3118"/>
                  </a:lnTo>
                  <a:cubicBezTo>
                    <a:pt x="2143" y="2651"/>
                    <a:pt x="1843" y="2184"/>
                    <a:pt x="1542" y="1717"/>
                  </a:cubicBezTo>
                  <a:lnTo>
                    <a:pt x="2109" y="1383"/>
                  </a:lnTo>
                  <a:cubicBezTo>
                    <a:pt x="2176" y="1350"/>
                    <a:pt x="2209" y="1250"/>
                    <a:pt x="2176" y="1183"/>
                  </a:cubicBezTo>
                  <a:cubicBezTo>
                    <a:pt x="2127" y="1134"/>
                    <a:pt x="2061" y="1103"/>
                    <a:pt x="2002" y="1103"/>
                  </a:cubicBezTo>
                  <a:cubicBezTo>
                    <a:pt x="1981" y="1103"/>
                    <a:pt x="1960" y="1107"/>
                    <a:pt x="1943" y="1116"/>
                  </a:cubicBezTo>
                  <a:lnTo>
                    <a:pt x="1376" y="1450"/>
                  </a:lnTo>
                  <a:cubicBezTo>
                    <a:pt x="1042" y="983"/>
                    <a:pt x="708" y="516"/>
                    <a:pt x="308" y="49"/>
                  </a:cubicBezTo>
                  <a:cubicBezTo>
                    <a:pt x="274" y="15"/>
                    <a:pt x="236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7203254" name="Google Shape;863;p36" hidden="0"/>
            <p:cNvSpPr/>
            <p:nvPr isPhoto="0" userDrawn="0"/>
          </p:nvSpPr>
          <p:spPr bwMode="auto">
            <a:xfrm>
              <a:off x="761946" y="1483681"/>
              <a:ext cx="416076" cy="333900"/>
            </a:xfrm>
            <a:custGeom>
              <a:avLst/>
              <a:gdLst/>
              <a:ahLst/>
              <a:cxnLst/>
              <a:rect l="l" t="t" r="r" b="b"/>
              <a:pathLst>
                <a:path w="29655" h="23798" fill="norm" stroke="1" extrusionOk="0">
                  <a:moveTo>
                    <a:pt x="29067" y="1"/>
                  </a:moveTo>
                  <a:cubicBezTo>
                    <a:pt x="29028" y="1"/>
                    <a:pt x="28990" y="5"/>
                    <a:pt x="28954" y="14"/>
                  </a:cubicBezTo>
                  <a:cubicBezTo>
                    <a:pt x="28587" y="14"/>
                    <a:pt x="28254" y="114"/>
                    <a:pt x="27953" y="314"/>
                  </a:cubicBezTo>
                  <a:cubicBezTo>
                    <a:pt x="26586" y="1115"/>
                    <a:pt x="26119" y="2649"/>
                    <a:pt x="25585" y="4317"/>
                  </a:cubicBezTo>
                  <a:cubicBezTo>
                    <a:pt x="24985" y="6252"/>
                    <a:pt x="24384" y="8286"/>
                    <a:pt x="22316" y="9454"/>
                  </a:cubicBezTo>
                  <a:cubicBezTo>
                    <a:pt x="22016" y="9621"/>
                    <a:pt x="21682" y="9754"/>
                    <a:pt x="21349" y="9754"/>
                  </a:cubicBezTo>
                  <a:cubicBezTo>
                    <a:pt x="20748" y="9754"/>
                    <a:pt x="20281" y="9354"/>
                    <a:pt x="19914" y="8553"/>
                  </a:cubicBezTo>
                  <a:cubicBezTo>
                    <a:pt x="19614" y="7719"/>
                    <a:pt x="19347" y="6885"/>
                    <a:pt x="19214" y="5985"/>
                  </a:cubicBezTo>
                  <a:cubicBezTo>
                    <a:pt x="18847" y="4317"/>
                    <a:pt x="18480" y="2582"/>
                    <a:pt x="17513" y="2582"/>
                  </a:cubicBezTo>
                  <a:cubicBezTo>
                    <a:pt x="17246" y="2616"/>
                    <a:pt x="16979" y="2716"/>
                    <a:pt x="16745" y="2849"/>
                  </a:cubicBezTo>
                  <a:cubicBezTo>
                    <a:pt x="15811" y="3383"/>
                    <a:pt x="15178" y="4350"/>
                    <a:pt x="14644" y="5951"/>
                  </a:cubicBezTo>
                  <a:cubicBezTo>
                    <a:pt x="14310" y="7152"/>
                    <a:pt x="14044" y="8353"/>
                    <a:pt x="13810" y="9587"/>
                  </a:cubicBezTo>
                  <a:cubicBezTo>
                    <a:pt x="13310" y="12323"/>
                    <a:pt x="12809" y="14924"/>
                    <a:pt x="11141" y="15858"/>
                  </a:cubicBezTo>
                  <a:cubicBezTo>
                    <a:pt x="10875" y="16025"/>
                    <a:pt x="10541" y="16125"/>
                    <a:pt x="10207" y="16159"/>
                  </a:cubicBezTo>
                  <a:cubicBezTo>
                    <a:pt x="9440" y="16159"/>
                    <a:pt x="9040" y="15491"/>
                    <a:pt x="8773" y="14991"/>
                  </a:cubicBezTo>
                  <a:cubicBezTo>
                    <a:pt x="8573" y="14491"/>
                    <a:pt x="8406" y="14024"/>
                    <a:pt x="8239" y="13490"/>
                  </a:cubicBezTo>
                  <a:cubicBezTo>
                    <a:pt x="7839" y="12256"/>
                    <a:pt x="7439" y="10988"/>
                    <a:pt x="6505" y="10988"/>
                  </a:cubicBezTo>
                  <a:cubicBezTo>
                    <a:pt x="6471" y="10977"/>
                    <a:pt x="6438" y="10973"/>
                    <a:pt x="6405" y="10973"/>
                  </a:cubicBezTo>
                  <a:cubicBezTo>
                    <a:pt x="6338" y="10973"/>
                    <a:pt x="6271" y="10988"/>
                    <a:pt x="6205" y="10988"/>
                  </a:cubicBezTo>
                  <a:cubicBezTo>
                    <a:pt x="5971" y="11055"/>
                    <a:pt x="5738" y="11155"/>
                    <a:pt x="5537" y="11288"/>
                  </a:cubicBezTo>
                  <a:cubicBezTo>
                    <a:pt x="2035" y="13323"/>
                    <a:pt x="167" y="19828"/>
                    <a:pt x="34" y="20262"/>
                  </a:cubicBezTo>
                  <a:cubicBezTo>
                    <a:pt x="0" y="21462"/>
                    <a:pt x="34" y="22630"/>
                    <a:pt x="167" y="23797"/>
                  </a:cubicBezTo>
                  <a:lnTo>
                    <a:pt x="29655" y="6785"/>
                  </a:lnTo>
                  <a:cubicBezTo>
                    <a:pt x="29588" y="6285"/>
                    <a:pt x="29521" y="5684"/>
                    <a:pt x="29488" y="4951"/>
                  </a:cubicBezTo>
                  <a:lnTo>
                    <a:pt x="29455" y="1014"/>
                  </a:lnTo>
                  <a:cubicBezTo>
                    <a:pt x="29455" y="681"/>
                    <a:pt x="29421" y="381"/>
                    <a:pt x="29388" y="80"/>
                  </a:cubicBezTo>
                  <a:cubicBezTo>
                    <a:pt x="29290" y="32"/>
                    <a:pt x="29175" y="1"/>
                    <a:pt x="29067" y="1"/>
                  </a:cubicBezTo>
                  <a:close/>
                </a:path>
              </a:pathLst>
            </a:custGeom>
            <a:solidFill>
              <a:srgbClr val="6453C2">
                <a:alpha val="3395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5232180" name="Google Shape;864;p36" hidden="0"/>
            <p:cNvSpPr/>
            <p:nvPr isPhoto="0" userDrawn="0"/>
          </p:nvSpPr>
          <p:spPr bwMode="auto">
            <a:xfrm>
              <a:off x="758662" y="1480116"/>
              <a:ext cx="422643" cy="342612"/>
            </a:xfrm>
            <a:custGeom>
              <a:avLst/>
              <a:gdLst/>
              <a:ahLst/>
              <a:cxnLst/>
              <a:rect l="l" t="t" r="r" b="b"/>
              <a:pathLst>
                <a:path w="30123" h="24419" fill="norm" stroke="1" extrusionOk="0">
                  <a:moveTo>
                    <a:pt x="29188" y="1"/>
                  </a:moveTo>
                  <a:cubicBezTo>
                    <a:pt x="28788" y="34"/>
                    <a:pt x="28421" y="134"/>
                    <a:pt x="28054" y="368"/>
                  </a:cubicBezTo>
                  <a:cubicBezTo>
                    <a:pt x="25052" y="2136"/>
                    <a:pt x="26186" y="7339"/>
                    <a:pt x="22450" y="9508"/>
                  </a:cubicBezTo>
                  <a:cubicBezTo>
                    <a:pt x="22183" y="9674"/>
                    <a:pt x="21883" y="9775"/>
                    <a:pt x="21549" y="9775"/>
                  </a:cubicBezTo>
                  <a:cubicBezTo>
                    <a:pt x="20982" y="9775"/>
                    <a:pt x="20615" y="9374"/>
                    <a:pt x="20315" y="8707"/>
                  </a:cubicBezTo>
                  <a:cubicBezTo>
                    <a:pt x="19448" y="6739"/>
                    <a:pt x="19481" y="2636"/>
                    <a:pt x="17713" y="2636"/>
                  </a:cubicBezTo>
                  <a:cubicBezTo>
                    <a:pt x="17413" y="2636"/>
                    <a:pt x="17113" y="2736"/>
                    <a:pt x="16846" y="2903"/>
                  </a:cubicBezTo>
                  <a:cubicBezTo>
                    <a:pt x="15779" y="3537"/>
                    <a:pt x="15111" y="4738"/>
                    <a:pt x="14678" y="6139"/>
                  </a:cubicBezTo>
                  <a:cubicBezTo>
                    <a:pt x="13544" y="9674"/>
                    <a:pt x="13610" y="14578"/>
                    <a:pt x="11275" y="15912"/>
                  </a:cubicBezTo>
                  <a:cubicBezTo>
                    <a:pt x="11042" y="16079"/>
                    <a:pt x="10742" y="16179"/>
                    <a:pt x="10441" y="16179"/>
                  </a:cubicBezTo>
                  <a:cubicBezTo>
                    <a:pt x="9874" y="16179"/>
                    <a:pt x="9507" y="15779"/>
                    <a:pt x="9241" y="15145"/>
                  </a:cubicBezTo>
                  <a:cubicBezTo>
                    <a:pt x="8507" y="13644"/>
                    <a:pt x="8240" y="11009"/>
                    <a:pt x="6739" y="11009"/>
                  </a:cubicBezTo>
                  <a:cubicBezTo>
                    <a:pt x="6605" y="11009"/>
                    <a:pt x="6505" y="11009"/>
                    <a:pt x="6405" y="11042"/>
                  </a:cubicBezTo>
                  <a:cubicBezTo>
                    <a:pt x="6138" y="11109"/>
                    <a:pt x="5872" y="11209"/>
                    <a:pt x="5638" y="11342"/>
                  </a:cubicBezTo>
                  <a:cubicBezTo>
                    <a:pt x="1935" y="13511"/>
                    <a:pt x="34" y="20482"/>
                    <a:pt x="34" y="20482"/>
                  </a:cubicBezTo>
                  <a:cubicBezTo>
                    <a:pt x="1" y="21816"/>
                    <a:pt x="67" y="23117"/>
                    <a:pt x="201" y="24418"/>
                  </a:cubicBezTo>
                  <a:lnTo>
                    <a:pt x="634" y="24152"/>
                  </a:lnTo>
                  <a:cubicBezTo>
                    <a:pt x="601" y="24018"/>
                    <a:pt x="568" y="23851"/>
                    <a:pt x="568" y="23684"/>
                  </a:cubicBezTo>
                  <a:cubicBezTo>
                    <a:pt x="468" y="22650"/>
                    <a:pt x="434" y="21616"/>
                    <a:pt x="468" y="20549"/>
                  </a:cubicBezTo>
                  <a:cubicBezTo>
                    <a:pt x="634" y="19948"/>
                    <a:pt x="2502" y="13677"/>
                    <a:pt x="5838" y="11743"/>
                  </a:cubicBezTo>
                  <a:cubicBezTo>
                    <a:pt x="6038" y="11609"/>
                    <a:pt x="6272" y="11509"/>
                    <a:pt x="6472" y="11476"/>
                  </a:cubicBezTo>
                  <a:cubicBezTo>
                    <a:pt x="6572" y="11442"/>
                    <a:pt x="6639" y="11442"/>
                    <a:pt x="6705" y="11442"/>
                  </a:cubicBezTo>
                  <a:cubicBezTo>
                    <a:pt x="7473" y="11442"/>
                    <a:pt x="7873" y="12643"/>
                    <a:pt x="8240" y="13811"/>
                  </a:cubicBezTo>
                  <a:cubicBezTo>
                    <a:pt x="8407" y="14344"/>
                    <a:pt x="8573" y="14845"/>
                    <a:pt x="8807" y="15345"/>
                  </a:cubicBezTo>
                  <a:cubicBezTo>
                    <a:pt x="8940" y="15645"/>
                    <a:pt x="9407" y="16613"/>
                    <a:pt x="10408" y="16613"/>
                  </a:cubicBezTo>
                  <a:cubicBezTo>
                    <a:pt x="10775" y="16613"/>
                    <a:pt x="11142" y="16513"/>
                    <a:pt x="11476" y="16313"/>
                  </a:cubicBezTo>
                  <a:cubicBezTo>
                    <a:pt x="13243" y="15312"/>
                    <a:pt x="13744" y="12677"/>
                    <a:pt x="14244" y="9875"/>
                  </a:cubicBezTo>
                  <a:cubicBezTo>
                    <a:pt x="14444" y="8674"/>
                    <a:pt x="14745" y="7473"/>
                    <a:pt x="15078" y="6272"/>
                  </a:cubicBezTo>
                  <a:cubicBezTo>
                    <a:pt x="15578" y="4738"/>
                    <a:pt x="16212" y="3770"/>
                    <a:pt x="17046" y="3303"/>
                  </a:cubicBezTo>
                  <a:cubicBezTo>
                    <a:pt x="17246" y="3170"/>
                    <a:pt x="17480" y="3070"/>
                    <a:pt x="17713" y="3070"/>
                  </a:cubicBezTo>
                  <a:cubicBezTo>
                    <a:pt x="18514" y="3070"/>
                    <a:pt x="18881" y="4771"/>
                    <a:pt x="19214" y="6305"/>
                  </a:cubicBezTo>
                  <a:cubicBezTo>
                    <a:pt x="19348" y="7173"/>
                    <a:pt x="19581" y="8073"/>
                    <a:pt x="19915" y="8907"/>
                  </a:cubicBezTo>
                  <a:cubicBezTo>
                    <a:pt x="20315" y="9775"/>
                    <a:pt x="20849" y="10242"/>
                    <a:pt x="21549" y="10242"/>
                  </a:cubicBezTo>
                  <a:cubicBezTo>
                    <a:pt x="21950" y="10208"/>
                    <a:pt x="22317" y="10108"/>
                    <a:pt x="22650" y="9875"/>
                  </a:cubicBezTo>
                  <a:cubicBezTo>
                    <a:pt x="24785" y="8640"/>
                    <a:pt x="25452" y="6506"/>
                    <a:pt x="26053" y="4604"/>
                  </a:cubicBezTo>
                  <a:cubicBezTo>
                    <a:pt x="26553" y="3003"/>
                    <a:pt x="27020" y="1502"/>
                    <a:pt x="28288" y="735"/>
                  </a:cubicBezTo>
                  <a:cubicBezTo>
                    <a:pt x="28554" y="568"/>
                    <a:pt x="28855" y="468"/>
                    <a:pt x="29188" y="468"/>
                  </a:cubicBezTo>
                  <a:lnTo>
                    <a:pt x="29422" y="468"/>
                  </a:lnTo>
                  <a:cubicBezTo>
                    <a:pt x="29488" y="935"/>
                    <a:pt x="29488" y="1235"/>
                    <a:pt x="29488" y="1235"/>
                  </a:cubicBezTo>
                  <a:lnTo>
                    <a:pt x="29488" y="5205"/>
                  </a:lnTo>
                  <a:cubicBezTo>
                    <a:pt x="29522" y="5872"/>
                    <a:pt x="29555" y="6439"/>
                    <a:pt x="29622" y="6906"/>
                  </a:cubicBezTo>
                  <a:cubicBezTo>
                    <a:pt x="29622" y="7073"/>
                    <a:pt x="29655" y="7239"/>
                    <a:pt x="29689" y="7373"/>
                  </a:cubicBezTo>
                  <a:lnTo>
                    <a:pt x="30089" y="7139"/>
                  </a:lnTo>
                  <a:lnTo>
                    <a:pt x="30122" y="7173"/>
                  </a:lnTo>
                  <a:cubicBezTo>
                    <a:pt x="30022" y="6572"/>
                    <a:pt x="29989" y="5905"/>
                    <a:pt x="29955" y="5171"/>
                  </a:cubicBezTo>
                  <a:lnTo>
                    <a:pt x="29922" y="1235"/>
                  </a:lnTo>
                  <a:cubicBezTo>
                    <a:pt x="29922" y="902"/>
                    <a:pt x="29889" y="535"/>
                    <a:pt x="29822" y="168"/>
                  </a:cubicBezTo>
                  <a:cubicBezTo>
                    <a:pt x="29622" y="68"/>
                    <a:pt x="29422" y="1"/>
                    <a:pt x="291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8649501" name="Google Shape;865;p36" hidden="0"/>
            <p:cNvSpPr/>
            <p:nvPr isPhoto="0" userDrawn="0"/>
          </p:nvSpPr>
          <p:spPr bwMode="auto">
            <a:xfrm>
              <a:off x="758662" y="1438741"/>
              <a:ext cx="422643" cy="383989"/>
            </a:xfrm>
            <a:custGeom>
              <a:avLst/>
              <a:gdLst/>
              <a:ahLst/>
              <a:cxnLst/>
              <a:rect l="l" t="t" r="r" b="b"/>
              <a:pathLst>
                <a:path w="30123" h="27368" fill="norm" stroke="1" extrusionOk="0">
                  <a:moveTo>
                    <a:pt x="27655" y="1"/>
                  </a:moveTo>
                  <a:cubicBezTo>
                    <a:pt x="27236" y="1"/>
                    <a:pt x="26740" y="143"/>
                    <a:pt x="26153" y="481"/>
                  </a:cubicBezTo>
                  <a:cubicBezTo>
                    <a:pt x="22250" y="2750"/>
                    <a:pt x="23351" y="9922"/>
                    <a:pt x="20549" y="11556"/>
                  </a:cubicBezTo>
                  <a:cubicBezTo>
                    <a:pt x="20235" y="11737"/>
                    <a:pt x="19968" y="11816"/>
                    <a:pt x="19737" y="11816"/>
                  </a:cubicBezTo>
                  <a:cubicBezTo>
                    <a:pt x="18226" y="11816"/>
                    <a:pt x="18206" y="8468"/>
                    <a:pt x="16322" y="8468"/>
                  </a:cubicBezTo>
                  <a:cubicBezTo>
                    <a:pt x="15946" y="8468"/>
                    <a:pt x="15496" y="8601"/>
                    <a:pt x="14945" y="8921"/>
                  </a:cubicBezTo>
                  <a:cubicBezTo>
                    <a:pt x="11209" y="11056"/>
                    <a:pt x="13077" y="15859"/>
                    <a:pt x="9341" y="18027"/>
                  </a:cubicBezTo>
                  <a:cubicBezTo>
                    <a:pt x="9004" y="18220"/>
                    <a:pt x="8712" y="18307"/>
                    <a:pt x="8458" y="18307"/>
                  </a:cubicBezTo>
                  <a:cubicBezTo>
                    <a:pt x="6154" y="18307"/>
                    <a:pt x="6925" y="11168"/>
                    <a:pt x="4630" y="11168"/>
                  </a:cubicBezTo>
                  <a:cubicBezTo>
                    <a:pt x="4373" y="11168"/>
                    <a:pt x="4078" y="11258"/>
                    <a:pt x="3737" y="11456"/>
                  </a:cubicBezTo>
                  <a:cubicBezTo>
                    <a:pt x="1" y="13624"/>
                    <a:pt x="34" y="18961"/>
                    <a:pt x="34" y="21463"/>
                  </a:cubicBezTo>
                  <a:lnTo>
                    <a:pt x="34" y="23431"/>
                  </a:lnTo>
                  <a:cubicBezTo>
                    <a:pt x="1" y="24765"/>
                    <a:pt x="67" y="26066"/>
                    <a:pt x="201" y="27367"/>
                  </a:cubicBezTo>
                  <a:lnTo>
                    <a:pt x="30122" y="10122"/>
                  </a:lnTo>
                  <a:cubicBezTo>
                    <a:pt x="30022" y="9521"/>
                    <a:pt x="29955" y="8854"/>
                    <a:pt x="29922" y="8120"/>
                  </a:cubicBezTo>
                  <a:lnTo>
                    <a:pt x="29922" y="4184"/>
                  </a:lnTo>
                  <a:cubicBezTo>
                    <a:pt x="29922" y="4184"/>
                    <a:pt x="29922" y="1"/>
                    <a:pt x="27655" y="1"/>
                  </a:cubicBezTo>
                  <a:close/>
                </a:path>
              </a:pathLst>
            </a:custGeom>
            <a:solidFill>
              <a:srgbClr val="6453C2">
                <a:alpha val="5721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8085968" name="Google Shape;866;p36" hidden="0"/>
            <p:cNvSpPr/>
            <p:nvPr isPhoto="0" userDrawn="0"/>
          </p:nvSpPr>
          <p:spPr bwMode="auto">
            <a:xfrm>
              <a:off x="737603" y="1605368"/>
              <a:ext cx="451182" cy="259945"/>
            </a:xfrm>
            <a:custGeom>
              <a:avLst/>
              <a:gdLst/>
              <a:ahLst/>
              <a:cxnLst/>
              <a:rect l="l" t="t" r="r" b="b"/>
              <a:pathLst>
                <a:path w="32157" h="18527" fill="norm" stroke="1" extrusionOk="0">
                  <a:moveTo>
                    <a:pt x="31949" y="1"/>
                  </a:moveTo>
                  <a:cubicBezTo>
                    <a:pt x="31928" y="1"/>
                    <a:pt x="31908" y="5"/>
                    <a:pt x="31890" y="14"/>
                  </a:cubicBezTo>
                  <a:lnTo>
                    <a:pt x="101" y="18227"/>
                  </a:lnTo>
                  <a:cubicBezTo>
                    <a:pt x="34" y="18260"/>
                    <a:pt x="1" y="18360"/>
                    <a:pt x="34" y="18460"/>
                  </a:cubicBezTo>
                  <a:cubicBezTo>
                    <a:pt x="67" y="18494"/>
                    <a:pt x="101" y="18527"/>
                    <a:pt x="167" y="18527"/>
                  </a:cubicBezTo>
                  <a:cubicBezTo>
                    <a:pt x="201" y="18527"/>
                    <a:pt x="234" y="18527"/>
                    <a:pt x="234" y="18494"/>
                  </a:cubicBezTo>
                  <a:lnTo>
                    <a:pt x="32057" y="280"/>
                  </a:lnTo>
                  <a:cubicBezTo>
                    <a:pt x="32124" y="247"/>
                    <a:pt x="32157" y="147"/>
                    <a:pt x="32090" y="80"/>
                  </a:cubicBezTo>
                  <a:cubicBezTo>
                    <a:pt x="32066" y="31"/>
                    <a:pt x="32006" y="1"/>
                    <a:pt x="319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456760" name="Google Shape;867;p36" hidden="0"/>
            <p:cNvSpPr/>
            <p:nvPr isPhoto="0" userDrawn="0"/>
          </p:nvSpPr>
          <p:spPr bwMode="auto">
            <a:xfrm>
              <a:off x="809678" y="1605550"/>
              <a:ext cx="4223" cy="8446"/>
            </a:xfrm>
            <a:custGeom>
              <a:avLst/>
              <a:gdLst/>
              <a:ahLst/>
              <a:cxnLst/>
              <a:rect l="l" t="t" r="r" b="b"/>
              <a:pathLst>
                <a:path w="301" h="602" fill="norm" stroke="1" extrusionOk="0">
                  <a:moveTo>
                    <a:pt x="134" y="1"/>
                  </a:moveTo>
                  <a:cubicBezTo>
                    <a:pt x="67" y="1"/>
                    <a:pt x="1" y="67"/>
                    <a:pt x="1" y="134"/>
                  </a:cubicBezTo>
                  <a:lnTo>
                    <a:pt x="1" y="468"/>
                  </a:lnTo>
                  <a:cubicBezTo>
                    <a:pt x="1" y="534"/>
                    <a:pt x="67" y="601"/>
                    <a:pt x="167" y="601"/>
                  </a:cubicBezTo>
                  <a:cubicBezTo>
                    <a:pt x="234" y="601"/>
                    <a:pt x="301" y="534"/>
                    <a:pt x="301" y="468"/>
                  </a:cubicBezTo>
                  <a:lnTo>
                    <a:pt x="301" y="134"/>
                  </a:lnTo>
                  <a:cubicBezTo>
                    <a:pt x="301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2372773" name="Google Shape;868;p36" hidden="0"/>
            <p:cNvSpPr/>
            <p:nvPr isPhoto="0" userDrawn="0"/>
          </p:nvSpPr>
          <p:spPr bwMode="auto">
            <a:xfrm>
              <a:off x="809678" y="1618192"/>
              <a:ext cx="5163" cy="163820"/>
            </a:xfrm>
            <a:custGeom>
              <a:avLst/>
              <a:gdLst/>
              <a:ahLst/>
              <a:cxnLst/>
              <a:rect l="l" t="t" r="r" b="b"/>
              <a:pathLst>
                <a:path w="368" h="11676" fill="norm" stroke="1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767"/>
                  </a:lnTo>
                  <a:cubicBezTo>
                    <a:pt x="1" y="834"/>
                    <a:pt x="67" y="901"/>
                    <a:pt x="134" y="901"/>
                  </a:cubicBezTo>
                  <a:cubicBezTo>
                    <a:pt x="148" y="905"/>
                    <a:pt x="161" y="908"/>
                    <a:pt x="173" y="908"/>
                  </a:cubicBezTo>
                  <a:cubicBezTo>
                    <a:pt x="251" y="908"/>
                    <a:pt x="301" y="825"/>
                    <a:pt x="301" y="767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  <a:moveTo>
                    <a:pt x="151" y="1209"/>
                  </a:moveTo>
                  <a:cubicBezTo>
                    <a:pt x="84" y="1209"/>
                    <a:pt x="17" y="1251"/>
                    <a:pt x="1" y="1335"/>
                  </a:cubicBezTo>
                  <a:lnTo>
                    <a:pt x="1" y="1935"/>
                  </a:lnTo>
                  <a:cubicBezTo>
                    <a:pt x="1" y="2035"/>
                    <a:pt x="67" y="2102"/>
                    <a:pt x="134" y="2102"/>
                  </a:cubicBezTo>
                  <a:cubicBezTo>
                    <a:pt x="234" y="2102"/>
                    <a:pt x="301" y="2035"/>
                    <a:pt x="301" y="1968"/>
                  </a:cubicBezTo>
                  <a:lnTo>
                    <a:pt x="301" y="1335"/>
                  </a:lnTo>
                  <a:cubicBezTo>
                    <a:pt x="284" y="1251"/>
                    <a:pt x="217" y="1209"/>
                    <a:pt x="151" y="1209"/>
                  </a:cubicBezTo>
                  <a:close/>
                  <a:moveTo>
                    <a:pt x="134" y="2402"/>
                  </a:moveTo>
                  <a:cubicBezTo>
                    <a:pt x="67" y="2402"/>
                    <a:pt x="1" y="2469"/>
                    <a:pt x="1" y="2535"/>
                  </a:cubicBezTo>
                  <a:lnTo>
                    <a:pt x="1" y="3136"/>
                  </a:lnTo>
                  <a:cubicBezTo>
                    <a:pt x="1" y="3236"/>
                    <a:pt x="67" y="3303"/>
                    <a:pt x="134" y="3303"/>
                  </a:cubicBezTo>
                  <a:cubicBezTo>
                    <a:pt x="234" y="3303"/>
                    <a:pt x="301" y="3236"/>
                    <a:pt x="301" y="3136"/>
                  </a:cubicBezTo>
                  <a:lnTo>
                    <a:pt x="301" y="2535"/>
                  </a:lnTo>
                  <a:cubicBezTo>
                    <a:pt x="301" y="2469"/>
                    <a:pt x="234" y="2402"/>
                    <a:pt x="134" y="2402"/>
                  </a:cubicBezTo>
                  <a:close/>
                  <a:moveTo>
                    <a:pt x="151" y="3586"/>
                  </a:moveTo>
                  <a:cubicBezTo>
                    <a:pt x="76" y="3586"/>
                    <a:pt x="1" y="3636"/>
                    <a:pt x="1" y="3736"/>
                  </a:cubicBezTo>
                  <a:lnTo>
                    <a:pt x="1" y="4337"/>
                  </a:lnTo>
                  <a:cubicBezTo>
                    <a:pt x="1" y="4437"/>
                    <a:pt x="67" y="4503"/>
                    <a:pt x="134" y="4503"/>
                  </a:cubicBezTo>
                  <a:cubicBezTo>
                    <a:pt x="234" y="4503"/>
                    <a:pt x="301" y="4437"/>
                    <a:pt x="301" y="4337"/>
                  </a:cubicBezTo>
                  <a:lnTo>
                    <a:pt x="301" y="3736"/>
                  </a:lnTo>
                  <a:cubicBezTo>
                    <a:pt x="301" y="3636"/>
                    <a:pt x="226" y="3586"/>
                    <a:pt x="151" y="3586"/>
                  </a:cubicBezTo>
                  <a:close/>
                  <a:moveTo>
                    <a:pt x="151" y="4787"/>
                  </a:moveTo>
                  <a:cubicBezTo>
                    <a:pt x="76" y="4787"/>
                    <a:pt x="1" y="4837"/>
                    <a:pt x="1" y="4937"/>
                  </a:cubicBezTo>
                  <a:lnTo>
                    <a:pt x="1" y="5538"/>
                  </a:lnTo>
                  <a:cubicBezTo>
                    <a:pt x="1" y="5638"/>
                    <a:pt x="67" y="5704"/>
                    <a:pt x="134" y="5704"/>
                  </a:cubicBezTo>
                  <a:cubicBezTo>
                    <a:pt x="234" y="5704"/>
                    <a:pt x="301" y="5638"/>
                    <a:pt x="301" y="5538"/>
                  </a:cubicBezTo>
                  <a:lnTo>
                    <a:pt x="301" y="4937"/>
                  </a:lnTo>
                  <a:cubicBezTo>
                    <a:pt x="301" y="4837"/>
                    <a:pt x="226" y="4787"/>
                    <a:pt x="151" y="4787"/>
                  </a:cubicBezTo>
                  <a:close/>
                  <a:moveTo>
                    <a:pt x="151" y="5988"/>
                  </a:moveTo>
                  <a:cubicBezTo>
                    <a:pt x="84" y="5988"/>
                    <a:pt x="17" y="6038"/>
                    <a:pt x="1" y="6138"/>
                  </a:cubicBezTo>
                  <a:lnTo>
                    <a:pt x="1" y="6738"/>
                  </a:lnTo>
                  <a:cubicBezTo>
                    <a:pt x="1" y="6805"/>
                    <a:pt x="67" y="6872"/>
                    <a:pt x="134" y="6872"/>
                  </a:cubicBezTo>
                  <a:cubicBezTo>
                    <a:pt x="148" y="6876"/>
                    <a:pt x="161" y="6878"/>
                    <a:pt x="173" y="6878"/>
                  </a:cubicBezTo>
                  <a:cubicBezTo>
                    <a:pt x="251" y="6878"/>
                    <a:pt x="301" y="6796"/>
                    <a:pt x="301" y="6738"/>
                  </a:cubicBezTo>
                  <a:lnTo>
                    <a:pt x="301" y="6138"/>
                  </a:lnTo>
                  <a:cubicBezTo>
                    <a:pt x="284" y="6038"/>
                    <a:pt x="217" y="5988"/>
                    <a:pt x="151" y="5988"/>
                  </a:cubicBezTo>
                  <a:close/>
                  <a:moveTo>
                    <a:pt x="167" y="7172"/>
                  </a:moveTo>
                  <a:cubicBezTo>
                    <a:pt x="67" y="7172"/>
                    <a:pt x="1" y="7239"/>
                    <a:pt x="1" y="7339"/>
                  </a:cubicBezTo>
                  <a:lnTo>
                    <a:pt x="1" y="7939"/>
                  </a:lnTo>
                  <a:cubicBezTo>
                    <a:pt x="1" y="8006"/>
                    <a:pt x="67" y="8073"/>
                    <a:pt x="134" y="8073"/>
                  </a:cubicBezTo>
                  <a:lnTo>
                    <a:pt x="167" y="8073"/>
                  </a:lnTo>
                  <a:cubicBezTo>
                    <a:pt x="234" y="8073"/>
                    <a:pt x="301" y="8006"/>
                    <a:pt x="301" y="7939"/>
                  </a:cubicBezTo>
                  <a:lnTo>
                    <a:pt x="301" y="7339"/>
                  </a:lnTo>
                  <a:cubicBezTo>
                    <a:pt x="301" y="7239"/>
                    <a:pt x="234" y="7172"/>
                    <a:pt x="167" y="7172"/>
                  </a:cubicBezTo>
                  <a:close/>
                  <a:moveTo>
                    <a:pt x="134" y="8373"/>
                  </a:moveTo>
                  <a:cubicBezTo>
                    <a:pt x="67" y="8373"/>
                    <a:pt x="1" y="8440"/>
                    <a:pt x="1" y="8540"/>
                  </a:cubicBezTo>
                  <a:lnTo>
                    <a:pt x="1" y="9140"/>
                  </a:lnTo>
                  <a:cubicBezTo>
                    <a:pt x="1" y="9207"/>
                    <a:pt x="67" y="9274"/>
                    <a:pt x="134" y="9274"/>
                  </a:cubicBezTo>
                  <a:cubicBezTo>
                    <a:pt x="234" y="9274"/>
                    <a:pt x="301" y="9207"/>
                    <a:pt x="301" y="9140"/>
                  </a:cubicBezTo>
                  <a:lnTo>
                    <a:pt x="301" y="8540"/>
                  </a:lnTo>
                  <a:cubicBezTo>
                    <a:pt x="301" y="8440"/>
                    <a:pt x="234" y="8373"/>
                    <a:pt x="134" y="8373"/>
                  </a:cubicBezTo>
                  <a:close/>
                  <a:moveTo>
                    <a:pt x="134" y="9574"/>
                  </a:moveTo>
                  <a:cubicBezTo>
                    <a:pt x="67" y="9574"/>
                    <a:pt x="1" y="9640"/>
                    <a:pt x="1" y="9741"/>
                  </a:cubicBezTo>
                  <a:lnTo>
                    <a:pt x="1" y="10341"/>
                  </a:lnTo>
                  <a:cubicBezTo>
                    <a:pt x="1" y="10408"/>
                    <a:pt x="67" y="10474"/>
                    <a:pt x="134" y="10474"/>
                  </a:cubicBezTo>
                  <a:cubicBezTo>
                    <a:pt x="234" y="10474"/>
                    <a:pt x="301" y="10408"/>
                    <a:pt x="301" y="10308"/>
                  </a:cubicBezTo>
                  <a:lnTo>
                    <a:pt x="301" y="9741"/>
                  </a:lnTo>
                  <a:cubicBezTo>
                    <a:pt x="301" y="9640"/>
                    <a:pt x="234" y="9574"/>
                    <a:pt x="134" y="9574"/>
                  </a:cubicBezTo>
                  <a:close/>
                  <a:moveTo>
                    <a:pt x="205" y="10766"/>
                  </a:moveTo>
                  <a:cubicBezTo>
                    <a:pt x="192" y="10766"/>
                    <a:pt x="179" y="10769"/>
                    <a:pt x="167" y="10775"/>
                  </a:cubicBezTo>
                  <a:cubicBezTo>
                    <a:pt x="67" y="10775"/>
                    <a:pt x="1" y="10841"/>
                    <a:pt x="1" y="10941"/>
                  </a:cubicBezTo>
                  <a:cubicBezTo>
                    <a:pt x="34" y="11108"/>
                    <a:pt x="67" y="11342"/>
                    <a:pt x="67" y="11542"/>
                  </a:cubicBezTo>
                  <a:cubicBezTo>
                    <a:pt x="67" y="11609"/>
                    <a:pt x="134" y="11675"/>
                    <a:pt x="234" y="11675"/>
                  </a:cubicBezTo>
                  <a:cubicBezTo>
                    <a:pt x="334" y="11675"/>
                    <a:pt x="368" y="11575"/>
                    <a:pt x="368" y="11508"/>
                  </a:cubicBezTo>
                  <a:cubicBezTo>
                    <a:pt x="368" y="11308"/>
                    <a:pt x="334" y="11108"/>
                    <a:pt x="334" y="10908"/>
                  </a:cubicBezTo>
                  <a:cubicBezTo>
                    <a:pt x="334" y="10826"/>
                    <a:pt x="266" y="10766"/>
                    <a:pt x="205" y="107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9516928" name="Google Shape;869;p36" hidden="0"/>
            <p:cNvSpPr/>
            <p:nvPr isPhoto="0" userDrawn="0"/>
          </p:nvSpPr>
          <p:spPr bwMode="auto">
            <a:xfrm>
              <a:off x="811306" y="1785844"/>
              <a:ext cx="4938" cy="8796"/>
            </a:xfrm>
            <a:custGeom>
              <a:avLst/>
              <a:gdLst/>
              <a:ahLst/>
              <a:cxnLst/>
              <a:rect l="l" t="t" r="r" b="b"/>
              <a:pathLst>
                <a:path w="352" h="627" fill="norm" stroke="1" extrusionOk="0">
                  <a:moveTo>
                    <a:pt x="159" y="1"/>
                  </a:moveTo>
                  <a:cubicBezTo>
                    <a:pt x="78" y="1"/>
                    <a:pt x="0" y="68"/>
                    <a:pt x="18" y="193"/>
                  </a:cubicBezTo>
                  <a:lnTo>
                    <a:pt x="51" y="493"/>
                  </a:lnTo>
                  <a:cubicBezTo>
                    <a:pt x="51" y="560"/>
                    <a:pt x="118" y="627"/>
                    <a:pt x="218" y="627"/>
                  </a:cubicBezTo>
                  <a:cubicBezTo>
                    <a:pt x="318" y="627"/>
                    <a:pt x="352" y="527"/>
                    <a:pt x="352" y="460"/>
                  </a:cubicBezTo>
                  <a:lnTo>
                    <a:pt x="318" y="160"/>
                  </a:lnTo>
                  <a:cubicBezTo>
                    <a:pt x="303" y="51"/>
                    <a:pt x="230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2601552" name="Google Shape;870;p36" hidden="0"/>
            <p:cNvSpPr/>
            <p:nvPr isPhoto="0" userDrawn="0"/>
          </p:nvSpPr>
          <p:spPr bwMode="auto">
            <a:xfrm>
              <a:off x="1123725" y="1443146"/>
              <a:ext cx="4686" cy="8909"/>
            </a:xfrm>
            <a:custGeom>
              <a:avLst/>
              <a:gdLst/>
              <a:ahLst/>
              <a:cxnLst/>
              <a:rect l="l" t="t" r="r" b="b"/>
              <a:pathLst>
                <a:path w="334" h="635" fill="norm" stroke="1" extrusionOk="0">
                  <a:moveTo>
                    <a:pt x="167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468"/>
                  </a:lnTo>
                  <a:cubicBezTo>
                    <a:pt x="0" y="568"/>
                    <a:pt x="67" y="634"/>
                    <a:pt x="167" y="634"/>
                  </a:cubicBezTo>
                  <a:cubicBezTo>
                    <a:pt x="267" y="634"/>
                    <a:pt x="334" y="568"/>
                    <a:pt x="334" y="468"/>
                  </a:cubicBezTo>
                  <a:lnTo>
                    <a:pt x="334" y="167"/>
                  </a:lnTo>
                  <a:cubicBezTo>
                    <a:pt x="334" y="67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7300374" name="Google Shape;871;p36" hidden="0"/>
            <p:cNvSpPr/>
            <p:nvPr isPhoto="0" userDrawn="0"/>
          </p:nvSpPr>
          <p:spPr bwMode="auto">
            <a:xfrm>
              <a:off x="1123950" y="1456490"/>
              <a:ext cx="5864" cy="163119"/>
            </a:xfrm>
            <a:custGeom>
              <a:avLst/>
              <a:gdLst/>
              <a:ahLst/>
              <a:cxnLst/>
              <a:rect l="l" t="t" r="r" b="b"/>
              <a:pathLst>
                <a:path w="418" h="11626" fill="norm" stroke="1" extrusionOk="0">
                  <a:moveTo>
                    <a:pt x="168" y="0"/>
                  </a:moveTo>
                  <a:cubicBezTo>
                    <a:pt x="101" y="0"/>
                    <a:pt x="34" y="50"/>
                    <a:pt x="18" y="150"/>
                  </a:cubicBezTo>
                  <a:lnTo>
                    <a:pt x="18" y="718"/>
                  </a:lnTo>
                  <a:cubicBezTo>
                    <a:pt x="18" y="781"/>
                    <a:pt x="78" y="874"/>
                    <a:pt x="169" y="884"/>
                  </a:cubicBezTo>
                  <a:lnTo>
                    <a:pt x="169" y="884"/>
                  </a:lnTo>
                  <a:cubicBezTo>
                    <a:pt x="259" y="876"/>
                    <a:pt x="318" y="813"/>
                    <a:pt x="318" y="751"/>
                  </a:cubicBezTo>
                  <a:lnTo>
                    <a:pt x="318" y="150"/>
                  </a:lnTo>
                  <a:cubicBezTo>
                    <a:pt x="301" y="50"/>
                    <a:pt x="234" y="0"/>
                    <a:pt x="168" y="0"/>
                  </a:cubicBezTo>
                  <a:close/>
                  <a:moveTo>
                    <a:pt x="169" y="884"/>
                  </a:moveTo>
                  <a:cubicBezTo>
                    <a:pt x="163" y="884"/>
                    <a:pt x="157" y="884"/>
                    <a:pt x="151" y="884"/>
                  </a:cubicBezTo>
                  <a:lnTo>
                    <a:pt x="184" y="884"/>
                  </a:lnTo>
                  <a:cubicBezTo>
                    <a:pt x="179" y="884"/>
                    <a:pt x="174" y="884"/>
                    <a:pt x="169" y="884"/>
                  </a:cubicBezTo>
                  <a:close/>
                  <a:moveTo>
                    <a:pt x="168" y="1168"/>
                  </a:moveTo>
                  <a:cubicBezTo>
                    <a:pt x="93" y="1168"/>
                    <a:pt x="18" y="1218"/>
                    <a:pt x="18" y="1318"/>
                  </a:cubicBezTo>
                  <a:lnTo>
                    <a:pt x="18" y="1918"/>
                  </a:lnTo>
                  <a:cubicBezTo>
                    <a:pt x="18" y="1976"/>
                    <a:pt x="67" y="2058"/>
                    <a:pt x="145" y="2058"/>
                  </a:cubicBezTo>
                  <a:cubicBezTo>
                    <a:pt x="158" y="2058"/>
                    <a:pt x="171" y="2056"/>
                    <a:pt x="184" y="2052"/>
                  </a:cubicBezTo>
                  <a:lnTo>
                    <a:pt x="184" y="2052"/>
                  </a:lnTo>
                  <a:lnTo>
                    <a:pt x="151" y="2085"/>
                  </a:lnTo>
                  <a:cubicBezTo>
                    <a:pt x="251" y="2085"/>
                    <a:pt x="318" y="2018"/>
                    <a:pt x="318" y="1918"/>
                  </a:cubicBezTo>
                  <a:lnTo>
                    <a:pt x="318" y="1318"/>
                  </a:lnTo>
                  <a:cubicBezTo>
                    <a:pt x="318" y="1218"/>
                    <a:pt x="243" y="1168"/>
                    <a:pt x="168" y="1168"/>
                  </a:cubicBezTo>
                  <a:close/>
                  <a:moveTo>
                    <a:pt x="151" y="2352"/>
                  </a:moveTo>
                  <a:cubicBezTo>
                    <a:pt x="84" y="2352"/>
                    <a:pt x="18" y="2419"/>
                    <a:pt x="18" y="2519"/>
                  </a:cubicBezTo>
                  <a:lnTo>
                    <a:pt x="18" y="3119"/>
                  </a:lnTo>
                  <a:cubicBezTo>
                    <a:pt x="18" y="3186"/>
                    <a:pt x="84" y="3253"/>
                    <a:pt x="184" y="3253"/>
                  </a:cubicBezTo>
                  <a:lnTo>
                    <a:pt x="151" y="3253"/>
                  </a:lnTo>
                  <a:cubicBezTo>
                    <a:pt x="165" y="3257"/>
                    <a:pt x="178" y="3259"/>
                    <a:pt x="190" y="3259"/>
                  </a:cubicBezTo>
                  <a:cubicBezTo>
                    <a:pt x="268" y="3259"/>
                    <a:pt x="318" y="3177"/>
                    <a:pt x="318" y="3119"/>
                  </a:cubicBezTo>
                  <a:lnTo>
                    <a:pt x="318" y="2519"/>
                  </a:lnTo>
                  <a:cubicBezTo>
                    <a:pt x="318" y="2419"/>
                    <a:pt x="251" y="2352"/>
                    <a:pt x="151" y="2352"/>
                  </a:cubicBezTo>
                  <a:close/>
                  <a:moveTo>
                    <a:pt x="168" y="3570"/>
                  </a:moveTo>
                  <a:cubicBezTo>
                    <a:pt x="84" y="3570"/>
                    <a:pt x="1" y="3620"/>
                    <a:pt x="18" y="3720"/>
                  </a:cubicBezTo>
                  <a:lnTo>
                    <a:pt x="18" y="4287"/>
                  </a:lnTo>
                  <a:cubicBezTo>
                    <a:pt x="18" y="4387"/>
                    <a:pt x="84" y="4454"/>
                    <a:pt x="184" y="4454"/>
                  </a:cubicBezTo>
                  <a:lnTo>
                    <a:pt x="151" y="4454"/>
                  </a:lnTo>
                  <a:cubicBezTo>
                    <a:pt x="165" y="4458"/>
                    <a:pt x="178" y="4460"/>
                    <a:pt x="190" y="4460"/>
                  </a:cubicBezTo>
                  <a:cubicBezTo>
                    <a:pt x="268" y="4460"/>
                    <a:pt x="318" y="4378"/>
                    <a:pt x="318" y="4320"/>
                  </a:cubicBezTo>
                  <a:lnTo>
                    <a:pt x="318" y="3720"/>
                  </a:lnTo>
                  <a:cubicBezTo>
                    <a:pt x="335" y="3620"/>
                    <a:pt x="251" y="3570"/>
                    <a:pt x="168" y="3570"/>
                  </a:cubicBezTo>
                  <a:close/>
                  <a:moveTo>
                    <a:pt x="168" y="4762"/>
                  </a:moveTo>
                  <a:cubicBezTo>
                    <a:pt x="101" y="4762"/>
                    <a:pt x="34" y="4804"/>
                    <a:pt x="18" y="4887"/>
                  </a:cubicBezTo>
                  <a:lnTo>
                    <a:pt x="18" y="5488"/>
                  </a:lnTo>
                  <a:cubicBezTo>
                    <a:pt x="18" y="5582"/>
                    <a:pt x="77" y="5647"/>
                    <a:pt x="168" y="5654"/>
                  </a:cubicBezTo>
                  <a:lnTo>
                    <a:pt x="168" y="5654"/>
                  </a:lnTo>
                  <a:cubicBezTo>
                    <a:pt x="258" y="5647"/>
                    <a:pt x="318" y="5582"/>
                    <a:pt x="318" y="5488"/>
                  </a:cubicBezTo>
                  <a:lnTo>
                    <a:pt x="318" y="4887"/>
                  </a:lnTo>
                  <a:cubicBezTo>
                    <a:pt x="301" y="4804"/>
                    <a:pt x="234" y="4762"/>
                    <a:pt x="168" y="4762"/>
                  </a:cubicBezTo>
                  <a:close/>
                  <a:moveTo>
                    <a:pt x="168" y="5654"/>
                  </a:moveTo>
                  <a:lnTo>
                    <a:pt x="168" y="5654"/>
                  </a:lnTo>
                  <a:cubicBezTo>
                    <a:pt x="162" y="5654"/>
                    <a:pt x="157" y="5654"/>
                    <a:pt x="151" y="5654"/>
                  </a:cubicBezTo>
                  <a:lnTo>
                    <a:pt x="184" y="5654"/>
                  </a:lnTo>
                  <a:cubicBezTo>
                    <a:pt x="179" y="5654"/>
                    <a:pt x="173" y="5654"/>
                    <a:pt x="168" y="5654"/>
                  </a:cubicBezTo>
                  <a:close/>
                  <a:moveTo>
                    <a:pt x="168" y="5938"/>
                  </a:moveTo>
                  <a:cubicBezTo>
                    <a:pt x="93" y="5938"/>
                    <a:pt x="18" y="5988"/>
                    <a:pt x="18" y="6088"/>
                  </a:cubicBezTo>
                  <a:lnTo>
                    <a:pt x="18" y="6688"/>
                  </a:lnTo>
                  <a:cubicBezTo>
                    <a:pt x="18" y="6783"/>
                    <a:pt x="77" y="6848"/>
                    <a:pt x="168" y="6855"/>
                  </a:cubicBezTo>
                  <a:lnTo>
                    <a:pt x="168" y="6855"/>
                  </a:lnTo>
                  <a:cubicBezTo>
                    <a:pt x="258" y="6848"/>
                    <a:pt x="318" y="6783"/>
                    <a:pt x="318" y="6688"/>
                  </a:cubicBezTo>
                  <a:lnTo>
                    <a:pt x="318" y="6088"/>
                  </a:lnTo>
                  <a:cubicBezTo>
                    <a:pt x="318" y="5988"/>
                    <a:pt x="243" y="5938"/>
                    <a:pt x="168" y="5938"/>
                  </a:cubicBezTo>
                  <a:close/>
                  <a:moveTo>
                    <a:pt x="168" y="6855"/>
                  </a:moveTo>
                  <a:lnTo>
                    <a:pt x="168" y="6855"/>
                  </a:lnTo>
                  <a:cubicBezTo>
                    <a:pt x="162" y="6855"/>
                    <a:pt x="157" y="6855"/>
                    <a:pt x="151" y="6855"/>
                  </a:cubicBezTo>
                  <a:lnTo>
                    <a:pt x="184" y="6855"/>
                  </a:lnTo>
                  <a:cubicBezTo>
                    <a:pt x="179" y="6855"/>
                    <a:pt x="173" y="6855"/>
                    <a:pt x="168" y="6855"/>
                  </a:cubicBezTo>
                  <a:close/>
                  <a:moveTo>
                    <a:pt x="151" y="7122"/>
                  </a:moveTo>
                  <a:cubicBezTo>
                    <a:pt x="84" y="7155"/>
                    <a:pt x="18" y="7222"/>
                    <a:pt x="18" y="7289"/>
                  </a:cubicBezTo>
                  <a:lnTo>
                    <a:pt x="18" y="7889"/>
                  </a:lnTo>
                  <a:cubicBezTo>
                    <a:pt x="18" y="7989"/>
                    <a:pt x="84" y="8056"/>
                    <a:pt x="184" y="8056"/>
                  </a:cubicBezTo>
                  <a:cubicBezTo>
                    <a:pt x="251" y="8056"/>
                    <a:pt x="318" y="7989"/>
                    <a:pt x="318" y="7889"/>
                  </a:cubicBezTo>
                  <a:lnTo>
                    <a:pt x="318" y="7289"/>
                  </a:lnTo>
                  <a:cubicBezTo>
                    <a:pt x="318" y="7222"/>
                    <a:pt x="251" y="7122"/>
                    <a:pt x="151" y="7122"/>
                  </a:cubicBezTo>
                  <a:close/>
                  <a:moveTo>
                    <a:pt x="184" y="8323"/>
                  </a:moveTo>
                  <a:cubicBezTo>
                    <a:pt x="84" y="8323"/>
                    <a:pt x="18" y="8390"/>
                    <a:pt x="18" y="8490"/>
                  </a:cubicBezTo>
                  <a:lnTo>
                    <a:pt x="18" y="9090"/>
                  </a:lnTo>
                  <a:cubicBezTo>
                    <a:pt x="18" y="9190"/>
                    <a:pt x="84" y="9257"/>
                    <a:pt x="184" y="9257"/>
                  </a:cubicBezTo>
                  <a:lnTo>
                    <a:pt x="184" y="9224"/>
                  </a:lnTo>
                  <a:cubicBezTo>
                    <a:pt x="251" y="9224"/>
                    <a:pt x="318" y="9157"/>
                    <a:pt x="318" y="9057"/>
                  </a:cubicBezTo>
                  <a:lnTo>
                    <a:pt x="318" y="8490"/>
                  </a:lnTo>
                  <a:cubicBezTo>
                    <a:pt x="318" y="8390"/>
                    <a:pt x="251" y="8323"/>
                    <a:pt x="184" y="8323"/>
                  </a:cubicBezTo>
                  <a:close/>
                  <a:moveTo>
                    <a:pt x="151" y="9524"/>
                  </a:moveTo>
                  <a:cubicBezTo>
                    <a:pt x="84" y="9524"/>
                    <a:pt x="18" y="9591"/>
                    <a:pt x="18" y="9691"/>
                  </a:cubicBezTo>
                  <a:lnTo>
                    <a:pt x="18" y="10291"/>
                  </a:lnTo>
                  <a:cubicBezTo>
                    <a:pt x="18" y="10349"/>
                    <a:pt x="67" y="10431"/>
                    <a:pt x="145" y="10431"/>
                  </a:cubicBezTo>
                  <a:cubicBezTo>
                    <a:pt x="153" y="10431"/>
                    <a:pt x="160" y="10430"/>
                    <a:pt x="168" y="10429"/>
                  </a:cubicBezTo>
                  <a:lnTo>
                    <a:pt x="168" y="10429"/>
                  </a:lnTo>
                  <a:cubicBezTo>
                    <a:pt x="175" y="10430"/>
                    <a:pt x="183" y="10431"/>
                    <a:pt x="190" y="10431"/>
                  </a:cubicBezTo>
                  <a:cubicBezTo>
                    <a:pt x="268" y="10431"/>
                    <a:pt x="318" y="10349"/>
                    <a:pt x="318" y="10291"/>
                  </a:cubicBezTo>
                  <a:lnTo>
                    <a:pt x="318" y="9691"/>
                  </a:lnTo>
                  <a:cubicBezTo>
                    <a:pt x="318" y="9591"/>
                    <a:pt x="251" y="9524"/>
                    <a:pt x="151" y="9524"/>
                  </a:cubicBezTo>
                  <a:close/>
                  <a:moveTo>
                    <a:pt x="184" y="10725"/>
                  </a:moveTo>
                  <a:cubicBezTo>
                    <a:pt x="84" y="10725"/>
                    <a:pt x="18" y="10791"/>
                    <a:pt x="51" y="10891"/>
                  </a:cubicBezTo>
                  <a:cubicBezTo>
                    <a:pt x="51" y="11092"/>
                    <a:pt x="51" y="11292"/>
                    <a:pt x="84" y="11492"/>
                  </a:cubicBezTo>
                  <a:cubicBezTo>
                    <a:pt x="84" y="11559"/>
                    <a:pt x="151" y="11625"/>
                    <a:pt x="251" y="11625"/>
                  </a:cubicBezTo>
                  <a:cubicBezTo>
                    <a:pt x="351" y="11625"/>
                    <a:pt x="418" y="11559"/>
                    <a:pt x="385" y="11459"/>
                  </a:cubicBezTo>
                  <a:cubicBezTo>
                    <a:pt x="385" y="11258"/>
                    <a:pt x="351" y="11058"/>
                    <a:pt x="351" y="10858"/>
                  </a:cubicBezTo>
                  <a:cubicBezTo>
                    <a:pt x="351" y="10791"/>
                    <a:pt x="284" y="10725"/>
                    <a:pt x="184" y="10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754621" name="Google Shape;872;p36" hidden="0"/>
            <p:cNvSpPr/>
            <p:nvPr isPhoto="0" userDrawn="0"/>
          </p:nvSpPr>
          <p:spPr bwMode="auto">
            <a:xfrm>
              <a:off x="1126068" y="1623678"/>
              <a:ext cx="5149" cy="8558"/>
            </a:xfrm>
            <a:custGeom>
              <a:avLst/>
              <a:gdLst/>
              <a:ahLst/>
              <a:cxnLst/>
              <a:rect l="l" t="t" r="r" b="b"/>
              <a:pathLst>
                <a:path w="367" h="610" fill="norm" stroke="1" extrusionOk="0">
                  <a:moveTo>
                    <a:pt x="171" y="1"/>
                  </a:moveTo>
                  <a:cubicBezTo>
                    <a:pt x="158" y="1"/>
                    <a:pt x="145" y="4"/>
                    <a:pt x="133" y="10"/>
                  </a:cubicBezTo>
                  <a:cubicBezTo>
                    <a:pt x="33" y="10"/>
                    <a:pt x="0" y="76"/>
                    <a:pt x="0" y="176"/>
                  </a:cubicBezTo>
                  <a:lnTo>
                    <a:pt x="33" y="477"/>
                  </a:lnTo>
                  <a:cubicBezTo>
                    <a:pt x="33" y="577"/>
                    <a:pt x="100" y="610"/>
                    <a:pt x="200" y="610"/>
                  </a:cubicBezTo>
                  <a:cubicBezTo>
                    <a:pt x="300" y="610"/>
                    <a:pt x="367" y="543"/>
                    <a:pt x="334" y="443"/>
                  </a:cubicBezTo>
                  <a:lnTo>
                    <a:pt x="300" y="143"/>
                  </a:lnTo>
                  <a:cubicBezTo>
                    <a:pt x="300" y="61"/>
                    <a:pt x="232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34000" name="Google Shape;873;p36" hidden="0"/>
            <p:cNvSpPr/>
            <p:nvPr isPhoto="0" userDrawn="0"/>
          </p:nvSpPr>
          <p:spPr bwMode="auto">
            <a:xfrm>
              <a:off x="966470" y="1569282"/>
              <a:ext cx="4686" cy="8670"/>
            </a:xfrm>
            <a:custGeom>
              <a:avLst/>
              <a:gdLst/>
              <a:ahLst/>
              <a:cxnLst/>
              <a:rect l="l" t="t" r="r" b="b"/>
              <a:pathLst>
                <a:path w="334" h="618" fill="norm" stroke="1" extrusionOk="0">
                  <a:moveTo>
                    <a:pt x="167" y="0"/>
                  </a:moveTo>
                  <a:cubicBezTo>
                    <a:pt x="92" y="0"/>
                    <a:pt x="17" y="50"/>
                    <a:pt x="0" y="151"/>
                  </a:cubicBezTo>
                  <a:lnTo>
                    <a:pt x="0" y="451"/>
                  </a:lnTo>
                  <a:cubicBezTo>
                    <a:pt x="0" y="551"/>
                    <a:pt x="67" y="618"/>
                    <a:pt x="167" y="618"/>
                  </a:cubicBezTo>
                  <a:cubicBezTo>
                    <a:pt x="267" y="618"/>
                    <a:pt x="334" y="517"/>
                    <a:pt x="334" y="451"/>
                  </a:cubicBezTo>
                  <a:lnTo>
                    <a:pt x="334" y="151"/>
                  </a:lnTo>
                  <a:cubicBezTo>
                    <a:pt x="317" y="50"/>
                    <a:pt x="24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2151372" name="Google Shape;874;p36" hidden="0"/>
            <p:cNvSpPr/>
            <p:nvPr isPhoto="0" userDrawn="0"/>
          </p:nvSpPr>
          <p:spPr bwMode="auto">
            <a:xfrm>
              <a:off x="966232" y="1581923"/>
              <a:ext cx="5864" cy="110701"/>
            </a:xfrm>
            <a:custGeom>
              <a:avLst/>
              <a:gdLst/>
              <a:ahLst/>
              <a:cxnLst/>
              <a:rect l="l" t="t" r="r" b="b"/>
              <a:pathLst>
                <a:path w="418" h="7890" fill="norm" stroke="1" extrusionOk="0">
                  <a:moveTo>
                    <a:pt x="184" y="0"/>
                  </a:moveTo>
                  <a:cubicBezTo>
                    <a:pt x="92" y="0"/>
                    <a:pt x="1" y="50"/>
                    <a:pt x="17" y="150"/>
                  </a:cubicBezTo>
                  <a:lnTo>
                    <a:pt x="17" y="717"/>
                  </a:lnTo>
                  <a:cubicBezTo>
                    <a:pt x="17" y="817"/>
                    <a:pt x="84" y="884"/>
                    <a:pt x="184" y="884"/>
                  </a:cubicBezTo>
                  <a:cubicBezTo>
                    <a:pt x="251" y="884"/>
                    <a:pt x="317" y="817"/>
                    <a:pt x="351" y="717"/>
                  </a:cubicBezTo>
                  <a:lnTo>
                    <a:pt x="351" y="150"/>
                  </a:lnTo>
                  <a:cubicBezTo>
                    <a:pt x="367" y="50"/>
                    <a:pt x="276" y="0"/>
                    <a:pt x="184" y="0"/>
                  </a:cubicBezTo>
                  <a:close/>
                  <a:moveTo>
                    <a:pt x="184" y="1159"/>
                  </a:moveTo>
                  <a:cubicBezTo>
                    <a:pt x="109" y="1159"/>
                    <a:pt x="34" y="1201"/>
                    <a:pt x="17" y="1284"/>
                  </a:cubicBezTo>
                  <a:lnTo>
                    <a:pt x="17" y="1885"/>
                  </a:lnTo>
                  <a:cubicBezTo>
                    <a:pt x="17" y="1985"/>
                    <a:pt x="84" y="2052"/>
                    <a:pt x="184" y="2052"/>
                  </a:cubicBezTo>
                  <a:cubicBezTo>
                    <a:pt x="251" y="2052"/>
                    <a:pt x="317" y="1985"/>
                    <a:pt x="351" y="1885"/>
                  </a:cubicBezTo>
                  <a:lnTo>
                    <a:pt x="351" y="1284"/>
                  </a:lnTo>
                  <a:cubicBezTo>
                    <a:pt x="334" y="1201"/>
                    <a:pt x="259" y="1159"/>
                    <a:pt x="184" y="1159"/>
                  </a:cubicBezTo>
                  <a:close/>
                  <a:moveTo>
                    <a:pt x="184" y="2327"/>
                  </a:moveTo>
                  <a:cubicBezTo>
                    <a:pt x="109" y="2327"/>
                    <a:pt x="34" y="2368"/>
                    <a:pt x="17" y="2452"/>
                  </a:cubicBezTo>
                  <a:lnTo>
                    <a:pt x="17" y="3052"/>
                  </a:lnTo>
                  <a:cubicBezTo>
                    <a:pt x="17" y="3152"/>
                    <a:pt x="84" y="3219"/>
                    <a:pt x="184" y="3219"/>
                  </a:cubicBezTo>
                  <a:cubicBezTo>
                    <a:pt x="284" y="3219"/>
                    <a:pt x="351" y="3119"/>
                    <a:pt x="351" y="3019"/>
                  </a:cubicBezTo>
                  <a:lnTo>
                    <a:pt x="351" y="2452"/>
                  </a:lnTo>
                  <a:cubicBezTo>
                    <a:pt x="334" y="2368"/>
                    <a:pt x="259" y="2327"/>
                    <a:pt x="184" y="2327"/>
                  </a:cubicBezTo>
                  <a:close/>
                  <a:moveTo>
                    <a:pt x="184" y="3486"/>
                  </a:moveTo>
                  <a:cubicBezTo>
                    <a:pt x="84" y="3486"/>
                    <a:pt x="17" y="3553"/>
                    <a:pt x="17" y="3619"/>
                  </a:cubicBezTo>
                  <a:lnTo>
                    <a:pt x="17" y="4220"/>
                  </a:lnTo>
                  <a:cubicBezTo>
                    <a:pt x="17" y="4320"/>
                    <a:pt x="84" y="4387"/>
                    <a:pt x="184" y="4387"/>
                  </a:cubicBezTo>
                  <a:cubicBezTo>
                    <a:pt x="251" y="4387"/>
                    <a:pt x="317" y="4320"/>
                    <a:pt x="351" y="4220"/>
                  </a:cubicBezTo>
                  <a:lnTo>
                    <a:pt x="351" y="3619"/>
                  </a:lnTo>
                  <a:cubicBezTo>
                    <a:pt x="351" y="3553"/>
                    <a:pt x="251" y="3486"/>
                    <a:pt x="184" y="3486"/>
                  </a:cubicBezTo>
                  <a:close/>
                  <a:moveTo>
                    <a:pt x="184" y="4653"/>
                  </a:moveTo>
                  <a:cubicBezTo>
                    <a:pt x="84" y="4653"/>
                    <a:pt x="17" y="4720"/>
                    <a:pt x="17" y="4820"/>
                  </a:cubicBezTo>
                  <a:lnTo>
                    <a:pt x="17" y="5387"/>
                  </a:lnTo>
                  <a:cubicBezTo>
                    <a:pt x="17" y="5487"/>
                    <a:pt x="84" y="5554"/>
                    <a:pt x="184" y="5554"/>
                  </a:cubicBezTo>
                  <a:lnTo>
                    <a:pt x="184" y="5521"/>
                  </a:lnTo>
                  <a:cubicBezTo>
                    <a:pt x="251" y="5521"/>
                    <a:pt x="351" y="5454"/>
                    <a:pt x="351" y="5387"/>
                  </a:cubicBezTo>
                  <a:lnTo>
                    <a:pt x="351" y="4820"/>
                  </a:lnTo>
                  <a:cubicBezTo>
                    <a:pt x="351" y="4720"/>
                    <a:pt x="251" y="4653"/>
                    <a:pt x="184" y="4653"/>
                  </a:cubicBezTo>
                  <a:close/>
                  <a:moveTo>
                    <a:pt x="184" y="5821"/>
                  </a:moveTo>
                  <a:cubicBezTo>
                    <a:pt x="84" y="5821"/>
                    <a:pt x="17" y="5888"/>
                    <a:pt x="17" y="5988"/>
                  </a:cubicBezTo>
                  <a:lnTo>
                    <a:pt x="17" y="6555"/>
                  </a:lnTo>
                  <a:cubicBezTo>
                    <a:pt x="17" y="6655"/>
                    <a:pt x="84" y="6722"/>
                    <a:pt x="184" y="6722"/>
                  </a:cubicBezTo>
                  <a:cubicBezTo>
                    <a:pt x="251" y="6722"/>
                    <a:pt x="317" y="6621"/>
                    <a:pt x="317" y="6555"/>
                  </a:cubicBezTo>
                  <a:lnTo>
                    <a:pt x="317" y="5954"/>
                  </a:lnTo>
                  <a:cubicBezTo>
                    <a:pt x="317" y="5888"/>
                    <a:pt x="251" y="5821"/>
                    <a:pt x="184" y="5821"/>
                  </a:cubicBezTo>
                  <a:close/>
                  <a:moveTo>
                    <a:pt x="234" y="6980"/>
                  </a:moveTo>
                  <a:cubicBezTo>
                    <a:pt x="218" y="6980"/>
                    <a:pt x="202" y="6983"/>
                    <a:pt x="184" y="6988"/>
                  </a:cubicBezTo>
                  <a:cubicBezTo>
                    <a:pt x="117" y="6988"/>
                    <a:pt x="51" y="7055"/>
                    <a:pt x="51" y="7155"/>
                  </a:cubicBezTo>
                  <a:cubicBezTo>
                    <a:pt x="51" y="7355"/>
                    <a:pt x="84" y="7555"/>
                    <a:pt x="84" y="7722"/>
                  </a:cubicBezTo>
                  <a:cubicBezTo>
                    <a:pt x="117" y="7822"/>
                    <a:pt x="184" y="7889"/>
                    <a:pt x="251" y="7889"/>
                  </a:cubicBezTo>
                  <a:cubicBezTo>
                    <a:pt x="351" y="7856"/>
                    <a:pt x="418" y="7789"/>
                    <a:pt x="418" y="7689"/>
                  </a:cubicBezTo>
                  <a:cubicBezTo>
                    <a:pt x="384" y="7522"/>
                    <a:pt x="351" y="7322"/>
                    <a:pt x="351" y="7122"/>
                  </a:cubicBezTo>
                  <a:cubicBezTo>
                    <a:pt x="351" y="7039"/>
                    <a:pt x="306" y="6980"/>
                    <a:pt x="234" y="69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4347993" name="Google Shape;875;p36" hidden="0"/>
            <p:cNvSpPr/>
            <p:nvPr isPhoto="0" userDrawn="0"/>
          </p:nvSpPr>
          <p:spPr bwMode="auto">
            <a:xfrm>
              <a:off x="968336" y="1696231"/>
              <a:ext cx="5163" cy="8558"/>
            </a:xfrm>
            <a:custGeom>
              <a:avLst/>
              <a:gdLst/>
              <a:ahLst/>
              <a:cxnLst/>
              <a:rect l="l" t="t" r="r" b="b"/>
              <a:pathLst>
                <a:path w="368" h="610" fill="norm" stroke="1" extrusionOk="0">
                  <a:moveTo>
                    <a:pt x="207" y="0"/>
                  </a:moveTo>
                  <a:cubicBezTo>
                    <a:pt x="193" y="0"/>
                    <a:pt x="180" y="3"/>
                    <a:pt x="167" y="9"/>
                  </a:cubicBezTo>
                  <a:cubicBezTo>
                    <a:pt x="67" y="9"/>
                    <a:pt x="1" y="76"/>
                    <a:pt x="34" y="176"/>
                  </a:cubicBezTo>
                  <a:lnTo>
                    <a:pt x="67" y="476"/>
                  </a:lnTo>
                  <a:cubicBezTo>
                    <a:pt x="67" y="543"/>
                    <a:pt x="134" y="609"/>
                    <a:pt x="234" y="609"/>
                  </a:cubicBezTo>
                  <a:cubicBezTo>
                    <a:pt x="334" y="609"/>
                    <a:pt x="368" y="509"/>
                    <a:pt x="368" y="443"/>
                  </a:cubicBezTo>
                  <a:lnTo>
                    <a:pt x="334" y="109"/>
                  </a:lnTo>
                  <a:cubicBezTo>
                    <a:pt x="334" y="55"/>
                    <a:pt x="268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8173349" name="Google Shape;876;p36" hidden="0"/>
            <p:cNvSpPr/>
            <p:nvPr isPhoto="0" userDrawn="0"/>
          </p:nvSpPr>
          <p:spPr bwMode="auto">
            <a:xfrm>
              <a:off x="804066" y="1589710"/>
              <a:ext cx="14984" cy="18127"/>
            </a:xfrm>
            <a:custGeom>
              <a:avLst/>
              <a:gdLst/>
              <a:ahLst/>
              <a:cxnLst/>
              <a:rect l="l" t="t" r="r" b="b"/>
              <a:pathLst>
                <a:path w="1068" h="1292" fill="norm" stroke="1" extrusionOk="0">
                  <a:moveTo>
                    <a:pt x="801" y="0"/>
                  </a:moveTo>
                  <a:cubicBezTo>
                    <a:pt x="723" y="0"/>
                    <a:pt x="632" y="30"/>
                    <a:pt x="534" y="96"/>
                  </a:cubicBezTo>
                  <a:cubicBezTo>
                    <a:pt x="234" y="262"/>
                    <a:pt x="34" y="596"/>
                    <a:pt x="0" y="963"/>
                  </a:cubicBezTo>
                  <a:cubicBezTo>
                    <a:pt x="0" y="1165"/>
                    <a:pt x="106" y="1291"/>
                    <a:pt x="267" y="1291"/>
                  </a:cubicBezTo>
                  <a:cubicBezTo>
                    <a:pt x="345" y="1291"/>
                    <a:pt x="436" y="1262"/>
                    <a:pt x="534" y="1196"/>
                  </a:cubicBezTo>
                  <a:cubicBezTo>
                    <a:pt x="834" y="1030"/>
                    <a:pt x="1034" y="696"/>
                    <a:pt x="1068" y="329"/>
                  </a:cubicBezTo>
                  <a:cubicBezTo>
                    <a:pt x="1068" y="127"/>
                    <a:pt x="962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170575" name="Google Shape;877;p36" hidden="0"/>
            <p:cNvSpPr/>
            <p:nvPr isPhoto="0" userDrawn="0"/>
          </p:nvSpPr>
          <p:spPr bwMode="auto">
            <a:xfrm>
              <a:off x="961321" y="1553413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fill="norm" stroke="1" extrusionOk="0">
                  <a:moveTo>
                    <a:pt x="800" y="0"/>
                  </a:moveTo>
                  <a:cubicBezTo>
                    <a:pt x="723" y="0"/>
                    <a:pt x="632" y="26"/>
                    <a:pt x="534" y="81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5"/>
                    <a:pt x="1034" y="681"/>
                    <a:pt x="1068" y="314"/>
                  </a:cubicBezTo>
                  <a:cubicBezTo>
                    <a:pt x="1068" y="112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7902697" name="Google Shape;878;p36" hidden="0"/>
            <p:cNvSpPr/>
            <p:nvPr isPhoto="0" userDrawn="0"/>
          </p:nvSpPr>
          <p:spPr bwMode="auto">
            <a:xfrm>
              <a:off x="1118576" y="1436412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fill="norm" stroke="1" extrusionOk="0">
                  <a:moveTo>
                    <a:pt x="800" y="0"/>
                  </a:moveTo>
                  <a:cubicBezTo>
                    <a:pt x="723" y="0"/>
                    <a:pt x="632" y="26"/>
                    <a:pt x="534" y="80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4"/>
                    <a:pt x="1034" y="681"/>
                    <a:pt x="1068" y="314"/>
                  </a:cubicBezTo>
                  <a:cubicBezTo>
                    <a:pt x="1068" y="111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76390" name="Google Shape;879;p36" hidden="0"/>
            <p:cNvSpPr/>
            <p:nvPr isPhoto="0" userDrawn="0"/>
          </p:nvSpPr>
          <p:spPr bwMode="auto">
            <a:xfrm>
              <a:off x="720751" y="1587774"/>
              <a:ext cx="24328" cy="252733"/>
            </a:xfrm>
            <a:custGeom>
              <a:avLst/>
              <a:gdLst/>
              <a:ahLst/>
              <a:cxnLst/>
              <a:rect l="l" t="t" r="r" b="b"/>
              <a:pathLst>
                <a:path w="1734" h="18013" fill="norm" stroke="1" extrusionOk="0">
                  <a:moveTo>
                    <a:pt x="835" y="0"/>
                  </a:moveTo>
                  <a:cubicBezTo>
                    <a:pt x="768" y="0"/>
                    <a:pt x="701" y="67"/>
                    <a:pt x="701" y="133"/>
                  </a:cubicBezTo>
                  <a:lnTo>
                    <a:pt x="701" y="2035"/>
                  </a:lnTo>
                  <a:lnTo>
                    <a:pt x="134" y="2368"/>
                  </a:lnTo>
                  <a:cubicBezTo>
                    <a:pt x="67" y="2402"/>
                    <a:pt x="34" y="2502"/>
                    <a:pt x="67" y="2569"/>
                  </a:cubicBezTo>
                  <a:cubicBezTo>
                    <a:pt x="101" y="2635"/>
                    <a:pt x="134" y="2635"/>
                    <a:pt x="201" y="2635"/>
                  </a:cubicBezTo>
                  <a:lnTo>
                    <a:pt x="268" y="2635"/>
                  </a:lnTo>
                  <a:lnTo>
                    <a:pt x="701" y="2402"/>
                  </a:lnTo>
                  <a:lnTo>
                    <a:pt x="701" y="4003"/>
                  </a:lnTo>
                  <a:lnTo>
                    <a:pt x="134" y="4336"/>
                  </a:lnTo>
                  <a:cubicBezTo>
                    <a:pt x="1" y="4403"/>
                    <a:pt x="67" y="4603"/>
                    <a:pt x="201" y="4603"/>
                  </a:cubicBezTo>
                  <a:lnTo>
                    <a:pt x="301" y="4603"/>
                  </a:lnTo>
                  <a:lnTo>
                    <a:pt x="701" y="4370"/>
                  </a:lnTo>
                  <a:lnTo>
                    <a:pt x="701" y="5971"/>
                  </a:lnTo>
                  <a:lnTo>
                    <a:pt x="134" y="6271"/>
                  </a:lnTo>
                  <a:cubicBezTo>
                    <a:pt x="67" y="6338"/>
                    <a:pt x="34" y="6438"/>
                    <a:pt x="101" y="6505"/>
                  </a:cubicBezTo>
                  <a:cubicBezTo>
                    <a:pt x="101" y="6538"/>
                    <a:pt x="168" y="6571"/>
                    <a:pt x="234" y="6571"/>
                  </a:cubicBezTo>
                  <a:lnTo>
                    <a:pt x="301" y="6571"/>
                  </a:lnTo>
                  <a:lnTo>
                    <a:pt x="701" y="6305"/>
                  </a:lnTo>
                  <a:lnTo>
                    <a:pt x="701" y="7939"/>
                  </a:lnTo>
                  <a:lnTo>
                    <a:pt x="134" y="8239"/>
                  </a:lnTo>
                  <a:cubicBezTo>
                    <a:pt x="67" y="8306"/>
                    <a:pt x="34" y="8406"/>
                    <a:pt x="101" y="8473"/>
                  </a:cubicBezTo>
                  <a:cubicBezTo>
                    <a:pt x="101" y="8506"/>
                    <a:pt x="168" y="8539"/>
                    <a:pt x="234" y="8539"/>
                  </a:cubicBezTo>
                  <a:cubicBezTo>
                    <a:pt x="268" y="8539"/>
                    <a:pt x="268" y="8539"/>
                    <a:pt x="301" y="8506"/>
                  </a:cubicBezTo>
                  <a:lnTo>
                    <a:pt x="701" y="8273"/>
                  </a:lnTo>
                  <a:lnTo>
                    <a:pt x="701" y="9874"/>
                  </a:lnTo>
                  <a:lnTo>
                    <a:pt x="134" y="10207"/>
                  </a:lnTo>
                  <a:cubicBezTo>
                    <a:pt x="67" y="10274"/>
                    <a:pt x="34" y="10341"/>
                    <a:pt x="101" y="10441"/>
                  </a:cubicBezTo>
                  <a:cubicBezTo>
                    <a:pt x="134" y="10474"/>
                    <a:pt x="168" y="10508"/>
                    <a:pt x="234" y="10508"/>
                  </a:cubicBezTo>
                  <a:lnTo>
                    <a:pt x="301" y="10508"/>
                  </a:lnTo>
                  <a:lnTo>
                    <a:pt x="735" y="10274"/>
                  </a:lnTo>
                  <a:lnTo>
                    <a:pt x="735" y="11875"/>
                  </a:lnTo>
                  <a:lnTo>
                    <a:pt x="168" y="12209"/>
                  </a:lnTo>
                  <a:cubicBezTo>
                    <a:pt x="67" y="12242"/>
                    <a:pt x="67" y="12342"/>
                    <a:pt x="101" y="12409"/>
                  </a:cubicBezTo>
                  <a:cubicBezTo>
                    <a:pt x="134" y="12476"/>
                    <a:pt x="168" y="12476"/>
                    <a:pt x="234" y="12476"/>
                  </a:cubicBezTo>
                  <a:lnTo>
                    <a:pt x="301" y="12476"/>
                  </a:lnTo>
                  <a:lnTo>
                    <a:pt x="735" y="12242"/>
                  </a:lnTo>
                  <a:lnTo>
                    <a:pt x="735" y="13843"/>
                  </a:lnTo>
                  <a:lnTo>
                    <a:pt x="168" y="14177"/>
                  </a:lnTo>
                  <a:cubicBezTo>
                    <a:pt x="101" y="14210"/>
                    <a:pt x="67" y="14310"/>
                    <a:pt x="101" y="14377"/>
                  </a:cubicBezTo>
                  <a:cubicBezTo>
                    <a:pt x="134" y="14410"/>
                    <a:pt x="168" y="14444"/>
                    <a:pt x="234" y="14444"/>
                  </a:cubicBezTo>
                  <a:lnTo>
                    <a:pt x="301" y="14444"/>
                  </a:lnTo>
                  <a:lnTo>
                    <a:pt x="735" y="14210"/>
                  </a:lnTo>
                  <a:lnTo>
                    <a:pt x="735" y="15778"/>
                  </a:lnTo>
                  <a:lnTo>
                    <a:pt x="134" y="16112"/>
                  </a:lnTo>
                  <a:cubicBezTo>
                    <a:pt x="1" y="16212"/>
                    <a:pt x="67" y="16412"/>
                    <a:pt x="234" y="16412"/>
                  </a:cubicBezTo>
                  <a:lnTo>
                    <a:pt x="301" y="16412"/>
                  </a:lnTo>
                  <a:lnTo>
                    <a:pt x="735" y="16145"/>
                  </a:lnTo>
                  <a:cubicBezTo>
                    <a:pt x="801" y="16712"/>
                    <a:pt x="835" y="17312"/>
                    <a:pt x="901" y="17880"/>
                  </a:cubicBezTo>
                  <a:cubicBezTo>
                    <a:pt x="901" y="17946"/>
                    <a:pt x="968" y="18013"/>
                    <a:pt x="1068" y="18013"/>
                  </a:cubicBezTo>
                  <a:cubicBezTo>
                    <a:pt x="1135" y="18013"/>
                    <a:pt x="1202" y="17913"/>
                    <a:pt x="1202" y="17846"/>
                  </a:cubicBezTo>
                  <a:cubicBezTo>
                    <a:pt x="1102" y="17212"/>
                    <a:pt x="1068" y="16579"/>
                    <a:pt x="1035" y="15978"/>
                  </a:cubicBezTo>
                  <a:lnTo>
                    <a:pt x="1569" y="15645"/>
                  </a:lnTo>
                  <a:cubicBezTo>
                    <a:pt x="1710" y="15560"/>
                    <a:pt x="1636" y="15356"/>
                    <a:pt x="1488" y="15356"/>
                  </a:cubicBezTo>
                  <a:cubicBezTo>
                    <a:pt x="1462" y="15356"/>
                    <a:pt x="1432" y="15362"/>
                    <a:pt x="1402" y="15378"/>
                  </a:cubicBezTo>
                  <a:lnTo>
                    <a:pt x="1035" y="15611"/>
                  </a:lnTo>
                  <a:cubicBezTo>
                    <a:pt x="1035" y="15077"/>
                    <a:pt x="1001" y="14544"/>
                    <a:pt x="1035" y="14010"/>
                  </a:cubicBezTo>
                  <a:lnTo>
                    <a:pt x="1569" y="13676"/>
                  </a:lnTo>
                  <a:cubicBezTo>
                    <a:pt x="1635" y="13643"/>
                    <a:pt x="1669" y="13543"/>
                    <a:pt x="1635" y="13476"/>
                  </a:cubicBezTo>
                  <a:cubicBezTo>
                    <a:pt x="1611" y="13428"/>
                    <a:pt x="1551" y="13397"/>
                    <a:pt x="1494" y="13397"/>
                  </a:cubicBezTo>
                  <a:cubicBezTo>
                    <a:pt x="1473" y="13397"/>
                    <a:pt x="1453" y="13401"/>
                    <a:pt x="1435" y="13410"/>
                  </a:cubicBezTo>
                  <a:lnTo>
                    <a:pt x="1001" y="13643"/>
                  </a:lnTo>
                  <a:lnTo>
                    <a:pt x="1001" y="12042"/>
                  </a:lnTo>
                  <a:lnTo>
                    <a:pt x="1569" y="11742"/>
                  </a:lnTo>
                  <a:cubicBezTo>
                    <a:pt x="1733" y="11659"/>
                    <a:pt x="1649" y="11441"/>
                    <a:pt x="1503" y="11441"/>
                  </a:cubicBezTo>
                  <a:cubicBezTo>
                    <a:pt x="1471" y="11441"/>
                    <a:pt x="1437" y="11451"/>
                    <a:pt x="1402" y="11475"/>
                  </a:cubicBezTo>
                  <a:lnTo>
                    <a:pt x="1001" y="11708"/>
                  </a:lnTo>
                  <a:lnTo>
                    <a:pt x="1001" y="10074"/>
                  </a:lnTo>
                  <a:lnTo>
                    <a:pt x="1569" y="9774"/>
                  </a:lnTo>
                  <a:cubicBezTo>
                    <a:pt x="1635" y="9707"/>
                    <a:pt x="1669" y="9640"/>
                    <a:pt x="1602" y="9540"/>
                  </a:cubicBezTo>
                  <a:cubicBezTo>
                    <a:pt x="1581" y="9499"/>
                    <a:pt x="1535" y="9470"/>
                    <a:pt x="1487" y="9470"/>
                  </a:cubicBezTo>
                  <a:cubicBezTo>
                    <a:pt x="1458" y="9470"/>
                    <a:pt x="1427" y="9481"/>
                    <a:pt x="1402" y="9507"/>
                  </a:cubicBezTo>
                  <a:lnTo>
                    <a:pt x="968" y="9740"/>
                  </a:lnTo>
                  <a:lnTo>
                    <a:pt x="968" y="8139"/>
                  </a:lnTo>
                  <a:lnTo>
                    <a:pt x="1535" y="7806"/>
                  </a:lnTo>
                  <a:cubicBezTo>
                    <a:pt x="1705" y="7721"/>
                    <a:pt x="1611" y="7517"/>
                    <a:pt x="1477" y="7517"/>
                  </a:cubicBezTo>
                  <a:cubicBezTo>
                    <a:pt x="1453" y="7517"/>
                    <a:pt x="1427" y="7523"/>
                    <a:pt x="1402" y="7539"/>
                  </a:cubicBezTo>
                  <a:lnTo>
                    <a:pt x="968" y="7772"/>
                  </a:lnTo>
                  <a:lnTo>
                    <a:pt x="968" y="6171"/>
                  </a:lnTo>
                  <a:lnTo>
                    <a:pt x="1535" y="5838"/>
                  </a:lnTo>
                  <a:cubicBezTo>
                    <a:pt x="1602" y="5804"/>
                    <a:pt x="1635" y="5704"/>
                    <a:pt x="1569" y="5637"/>
                  </a:cubicBezTo>
                  <a:cubicBezTo>
                    <a:pt x="1547" y="5574"/>
                    <a:pt x="1499" y="5551"/>
                    <a:pt x="1450" y="5551"/>
                  </a:cubicBezTo>
                  <a:cubicBezTo>
                    <a:pt x="1422" y="5551"/>
                    <a:pt x="1393" y="5558"/>
                    <a:pt x="1368" y="5571"/>
                  </a:cubicBezTo>
                  <a:lnTo>
                    <a:pt x="968" y="5804"/>
                  </a:lnTo>
                  <a:lnTo>
                    <a:pt x="968" y="4170"/>
                  </a:lnTo>
                  <a:lnTo>
                    <a:pt x="1569" y="3836"/>
                  </a:lnTo>
                  <a:cubicBezTo>
                    <a:pt x="1669" y="3803"/>
                    <a:pt x="1669" y="3703"/>
                    <a:pt x="1635" y="3636"/>
                  </a:cubicBezTo>
                  <a:cubicBezTo>
                    <a:pt x="1614" y="3573"/>
                    <a:pt x="1566" y="3549"/>
                    <a:pt x="1517" y="3549"/>
                  </a:cubicBezTo>
                  <a:cubicBezTo>
                    <a:pt x="1488" y="3549"/>
                    <a:pt x="1460" y="3557"/>
                    <a:pt x="1435" y="3569"/>
                  </a:cubicBezTo>
                  <a:lnTo>
                    <a:pt x="1001" y="3803"/>
                  </a:lnTo>
                  <a:lnTo>
                    <a:pt x="1001" y="2202"/>
                  </a:lnTo>
                  <a:lnTo>
                    <a:pt x="1569" y="1868"/>
                  </a:lnTo>
                  <a:cubicBezTo>
                    <a:pt x="1635" y="1835"/>
                    <a:pt x="1669" y="1735"/>
                    <a:pt x="1635" y="1668"/>
                  </a:cubicBezTo>
                  <a:cubicBezTo>
                    <a:pt x="1611" y="1619"/>
                    <a:pt x="1551" y="1588"/>
                    <a:pt x="1481" y="1588"/>
                  </a:cubicBezTo>
                  <a:cubicBezTo>
                    <a:pt x="1455" y="1588"/>
                    <a:pt x="1429" y="1592"/>
                    <a:pt x="1402" y="1601"/>
                  </a:cubicBezTo>
                  <a:lnTo>
                    <a:pt x="1001" y="1835"/>
                  </a:lnTo>
                  <a:lnTo>
                    <a:pt x="1001" y="133"/>
                  </a:lnTo>
                  <a:cubicBezTo>
                    <a:pt x="1001" y="67"/>
                    <a:pt x="935" y="0"/>
                    <a:pt x="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831147" name="Google Shape;880;p36" hidden="0"/>
            <p:cNvSpPr/>
            <p:nvPr isPhoto="0" userDrawn="0"/>
          </p:nvSpPr>
          <p:spPr bwMode="auto">
            <a:xfrm>
              <a:off x="812960" y="1732472"/>
              <a:ext cx="493765" cy="292005"/>
            </a:xfrm>
            <a:custGeom>
              <a:avLst/>
              <a:gdLst/>
              <a:ahLst/>
              <a:cxnLst/>
              <a:rect l="l" t="t" r="r" b="b"/>
              <a:pathLst>
                <a:path w="35192" h="20812" fill="norm" stroke="1" extrusionOk="0">
                  <a:moveTo>
                    <a:pt x="32556" y="0"/>
                  </a:moveTo>
                  <a:cubicBezTo>
                    <a:pt x="32100" y="0"/>
                    <a:pt x="31642" y="118"/>
                    <a:pt x="31222" y="361"/>
                  </a:cubicBezTo>
                  <a:lnTo>
                    <a:pt x="1368" y="17607"/>
                  </a:lnTo>
                  <a:cubicBezTo>
                    <a:pt x="300" y="18207"/>
                    <a:pt x="0" y="19375"/>
                    <a:pt x="767" y="20176"/>
                  </a:cubicBezTo>
                  <a:cubicBezTo>
                    <a:pt x="1175" y="20601"/>
                    <a:pt x="1828" y="20811"/>
                    <a:pt x="2512" y="20811"/>
                  </a:cubicBezTo>
                  <a:cubicBezTo>
                    <a:pt x="3060" y="20811"/>
                    <a:pt x="3628" y="20676"/>
                    <a:pt x="4103" y="20409"/>
                  </a:cubicBezTo>
                  <a:lnTo>
                    <a:pt x="33958" y="3163"/>
                  </a:lnTo>
                  <a:cubicBezTo>
                    <a:pt x="35025" y="2563"/>
                    <a:pt x="35192" y="1495"/>
                    <a:pt x="34425" y="728"/>
                  </a:cubicBezTo>
                  <a:cubicBezTo>
                    <a:pt x="33889" y="252"/>
                    <a:pt x="33224" y="0"/>
                    <a:pt x="3255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5368674" name="Google Shape;881;p36" hidden="0"/>
            <p:cNvSpPr/>
            <p:nvPr isPhoto="0" userDrawn="0"/>
          </p:nvSpPr>
          <p:spPr bwMode="auto">
            <a:xfrm>
              <a:off x="742920" y="1616060"/>
              <a:ext cx="481081" cy="278310"/>
            </a:xfrm>
            <a:custGeom>
              <a:avLst/>
              <a:gdLst/>
              <a:ahLst/>
              <a:cxnLst/>
              <a:rect l="l" t="t" r="r" b="b"/>
              <a:pathLst>
                <a:path w="34288" h="19836" fill="norm" stroke="1" extrusionOk="0">
                  <a:moveTo>
                    <a:pt x="33966" y="0"/>
                  </a:moveTo>
                  <a:cubicBezTo>
                    <a:pt x="33938" y="0"/>
                    <a:pt x="33909" y="6"/>
                    <a:pt x="33879" y="19"/>
                  </a:cubicBezTo>
                  <a:lnTo>
                    <a:pt x="255" y="19433"/>
                  </a:lnTo>
                  <a:cubicBezTo>
                    <a:pt x="0" y="19497"/>
                    <a:pt x="81" y="19835"/>
                    <a:pt x="322" y="19835"/>
                  </a:cubicBezTo>
                  <a:cubicBezTo>
                    <a:pt x="333" y="19835"/>
                    <a:pt x="344" y="19834"/>
                    <a:pt x="355" y="19833"/>
                  </a:cubicBezTo>
                  <a:lnTo>
                    <a:pt x="456" y="19833"/>
                  </a:lnTo>
                  <a:lnTo>
                    <a:pt x="34113" y="386"/>
                  </a:lnTo>
                  <a:cubicBezTo>
                    <a:pt x="34288" y="269"/>
                    <a:pt x="34157" y="0"/>
                    <a:pt x="339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31211" name="Google Shape;882;p36" hidden="0"/>
            <p:cNvSpPr/>
            <p:nvPr isPhoto="0" userDrawn="0"/>
          </p:nvSpPr>
          <p:spPr bwMode="auto">
            <a:xfrm>
              <a:off x="753991" y="1641118"/>
              <a:ext cx="478794" cy="278956"/>
            </a:xfrm>
            <a:custGeom>
              <a:avLst/>
              <a:gdLst/>
              <a:ahLst/>
              <a:cxnLst/>
              <a:rect l="l" t="t" r="r" b="b"/>
              <a:pathLst>
                <a:path w="34125" h="19882" fill="norm" stroke="1" extrusionOk="0">
                  <a:moveTo>
                    <a:pt x="33898" y="1"/>
                  </a:moveTo>
                  <a:cubicBezTo>
                    <a:pt x="33861" y="1"/>
                    <a:pt x="33824" y="12"/>
                    <a:pt x="33791" y="34"/>
                  </a:cubicBezTo>
                  <a:lnTo>
                    <a:pt x="134" y="19448"/>
                  </a:lnTo>
                  <a:cubicBezTo>
                    <a:pt x="33" y="19515"/>
                    <a:pt x="0" y="19648"/>
                    <a:pt x="67" y="19748"/>
                  </a:cubicBezTo>
                  <a:cubicBezTo>
                    <a:pt x="100" y="19815"/>
                    <a:pt x="167" y="19882"/>
                    <a:pt x="234" y="19882"/>
                  </a:cubicBezTo>
                  <a:cubicBezTo>
                    <a:pt x="300" y="19882"/>
                    <a:pt x="334" y="19848"/>
                    <a:pt x="367" y="19848"/>
                  </a:cubicBezTo>
                  <a:lnTo>
                    <a:pt x="33991" y="434"/>
                  </a:lnTo>
                  <a:cubicBezTo>
                    <a:pt x="34091" y="368"/>
                    <a:pt x="34124" y="234"/>
                    <a:pt x="34091" y="134"/>
                  </a:cubicBezTo>
                  <a:cubicBezTo>
                    <a:pt x="34047" y="45"/>
                    <a:pt x="33973" y="1"/>
                    <a:pt x="33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8692795" name="Google Shape;883;p36" hidden="0"/>
            <p:cNvSpPr/>
            <p:nvPr isPhoto="0" userDrawn="0"/>
          </p:nvSpPr>
          <p:spPr bwMode="auto">
            <a:xfrm>
              <a:off x="764752" y="1665672"/>
              <a:ext cx="480772" cy="278746"/>
            </a:xfrm>
            <a:custGeom>
              <a:avLst/>
              <a:gdLst/>
              <a:ahLst/>
              <a:cxnLst/>
              <a:rect l="l" t="t" r="r" b="b"/>
              <a:pathLst>
                <a:path w="34266" h="19867" fill="norm" stroke="1" extrusionOk="0">
                  <a:moveTo>
                    <a:pt x="33945" y="0"/>
                  </a:moveTo>
                  <a:cubicBezTo>
                    <a:pt x="33917" y="0"/>
                    <a:pt x="33888" y="6"/>
                    <a:pt x="33858" y="19"/>
                  </a:cubicBezTo>
                  <a:lnTo>
                    <a:pt x="234" y="19466"/>
                  </a:lnTo>
                  <a:cubicBezTo>
                    <a:pt x="0" y="19566"/>
                    <a:pt x="100" y="19866"/>
                    <a:pt x="334" y="19866"/>
                  </a:cubicBezTo>
                  <a:cubicBezTo>
                    <a:pt x="367" y="19866"/>
                    <a:pt x="401" y="19866"/>
                    <a:pt x="434" y="19833"/>
                  </a:cubicBezTo>
                  <a:lnTo>
                    <a:pt x="34091" y="386"/>
                  </a:lnTo>
                  <a:cubicBezTo>
                    <a:pt x="34266" y="269"/>
                    <a:pt x="34136" y="0"/>
                    <a:pt x="339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4649781" name="Google Shape;884;p36" hidden="0"/>
            <p:cNvSpPr/>
            <p:nvPr isPhoto="0" userDrawn="0"/>
          </p:nvSpPr>
          <p:spPr bwMode="auto">
            <a:xfrm>
              <a:off x="779723" y="1689075"/>
              <a:ext cx="479846" cy="278746"/>
            </a:xfrm>
            <a:custGeom>
              <a:avLst/>
              <a:gdLst/>
              <a:ahLst/>
              <a:cxnLst/>
              <a:rect l="l" t="t" r="r" b="b"/>
              <a:pathLst>
                <a:path w="34200" h="19867" fill="norm" stroke="1" extrusionOk="0">
                  <a:moveTo>
                    <a:pt x="33888" y="0"/>
                  </a:moveTo>
                  <a:cubicBezTo>
                    <a:pt x="33858" y="0"/>
                    <a:pt x="33825" y="6"/>
                    <a:pt x="33792" y="19"/>
                  </a:cubicBezTo>
                  <a:lnTo>
                    <a:pt x="168" y="19466"/>
                  </a:lnTo>
                  <a:cubicBezTo>
                    <a:pt x="34" y="19499"/>
                    <a:pt x="1" y="19633"/>
                    <a:pt x="67" y="19733"/>
                  </a:cubicBezTo>
                  <a:cubicBezTo>
                    <a:pt x="101" y="19799"/>
                    <a:pt x="168" y="19866"/>
                    <a:pt x="268" y="19866"/>
                  </a:cubicBezTo>
                  <a:cubicBezTo>
                    <a:pt x="301" y="19866"/>
                    <a:pt x="334" y="19866"/>
                    <a:pt x="368" y="19833"/>
                  </a:cubicBezTo>
                  <a:lnTo>
                    <a:pt x="34025" y="385"/>
                  </a:lnTo>
                  <a:cubicBezTo>
                    <a:pt x="34200" y="269"/>
                    <a:pt x="34095" y="0"/>
                    <a:pt x="338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8700368" name="Google Shape;885;p36" hidden="0"/>
            <p:cNvSpPr/>
            <p:nvPr isPhoto="0" userDrawn="0"/>
          </p:nvSpPr>
          <p:spPr bwMode="auto">
            <a:xfrm>
              <a:off x="1179413" y="1281668"/>
              <a:ext cx="468973" cy="263845"/>
            </a:xfrm>
            <a:custGeom>
              <a:avLst/>
              <a:gdLst/>
              <a:ahLst/>
              <a:cxnLst/>
              <a:rect l="l" t="t" r="r" b="b"/>
              <a:pathLst>
                <a:path w="33425" h="18805" fill="norm" stroke="1" extrusionOk="0">
                  <a:moveTo>
                    <a:pt x="31526" y="1"/>
                  </a:moveTo>
                  <a:cubicBezTo>
                    <a:pt x="30642" y="1"/>
                    <a:pt x="29589" y="309"/>
                    <a:pt x="28855" y="735"/>
                  </a:cubicBezTo>
                  <a:lnTo>
                    <a:pt x="1135" y="16713"/>
                  </a:lnTo>
                  <a:cubicBezTo>
                    <a:pt x="101" y="17314"/>
                    <a:pt x="1" y="18048"/>
                    <a:pt x="835" y="18515"/>
                  </a:cubicBezTo>
                  <a:cubicBezTo>
                    <a:pt x="1199" y="18704"/>
                    <a:pt x="1685" y="18804"/>
                    <a:pt x="2205" y="18804"/>
                  </a:cubicBezTo>
                  <a:cubicBezTo>
                    <a:pt x="2875" y="18804"/>
                    <a:pt x="3603" y="18638"/>
                    <a:pt x="4204" y="18281"/>
                  </a:cubicBezTo>
                  <a:lnTo>
                    <a:pt x="32224" y="2136"/>
                  </a:lnTo>
                  <a:cubicBezTo>
                    <a:pt x="33258" y="1536"/>
                    <a:pt x="33425" y="535"/>
                    <a:pt x="32491" y="168"/>
                  </a:cubicBezTo>
                  <a:cubicBezTo>
                    <a:pt x="32220" y="52"/>
                    <a:pt x="31887" y="1"/>
                    <a:pt x="315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1777383" name="Google Shape;886;p36" hidden="0"/>
            <p:cNvSpPr/>
            <p:nvPr isPhoto="0" userDrawn="0"/>
          </p:nvSpPr>
          <p:spPr bwMode="auto">
            <a:xfrm>
              <a:off x="1236980" y="1313335"/>
              <a:ext cx="454928" cy="264617"/>
            </a:xfrm>
            <a:custGeom>
              <a:avLst/>
              <a:gdLst/>
              <a:ahLst/>
              <a:cxnLst/>
              <a:rect l="l" t="t" r="r" b="b"/>
              <a:pathLst>
                <a:path w="32424" h="18860" fill="norm" stroke="1" extrusionOk="0">
                  <a:moveTo>
                    <a:pt x="32137" y="0"/>
                  </a:moveTo>
                  <a:cubicBezTo>
                    <a:pt x="32109" y="0"/>
                    <a:pt x="32082" y="4"/>
                    <a:pt x="32057" y="13"/>
                  </a:cubicBezTo>
                  <a:lnTo>
                    <a:pt x="134" y="18459"/>
                  </a:lnTo>
                  <a:cubicBezTo>
                    <a:pt x="34" y="18493"/>
                    <a:pt x="1" y="18626"/>
                    <a:pt x="67" y="18759"/>
                  </a:cubicBezTo>
                  <a:cubicBezTo>
                    <a:pt x="101" y="18826"/>
                    <a:pt x="167" y="18860"/>
                    <a:pt x="268" y="18860"/>
                  </a:cubicBezTo>
                  <a:cubicBezTo>
                    <a:pt x="301" y="18860"/>
                    <a:pt x="334" y="18860"/>
                    <a:pt x="368" y="18826"/>
                  </a:cubicBezTo>
                  <a:lnTo>
                    <a:pt x="32257" y="413"/>
                  </a:lnTo>
                  <a:cubicBezTo>
                    <a:pt x="32357" y="346"/>
                    <a:pt x="32424" y="213"/>
                    <a:pt x="32357" y="113"/>
                  </a:cubicBezTo>
                  <a:cubicBezTo>
                    <a:pt x="32307" y="38"/>
                    <a:pt x="32220" y="0"/>
                    <a:pt x="32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9665149" name="Google Shape;887;p36" hidden="0"/>
            <p:cNvSpPr/>
            <p:nvPr isPhoto="0" userDrawn="0"/>
          </p:nvSpPr>
          <p:spPr bwMode="auto">
            <a:xfrm>
              <a:off x="1255697" y="1333146"/>
              <a:ext cx="455405" cy="264925"/>
            </a:xfrm>
            <a:custGeom>
              <a:avLst/>
              <a:gdLst/>
              <a:ahLst/>
              <a:cxnLst/>
              <a:rect l="l" t="t" r="r" b="b"/>
              <a:pathLst>
                <a:path w="32458" h="18882" fill="norm" stroke="1" extrusionOk="0">
                  <a:moveTo>
                    <a:pt x="32205" y="0"/>
                  </a:moveTo>
                  <a:cubicBezTo>
                    <a:pt x="32166" y="0"/>
                    <a:pt x="32126" y="11"/>
                    <a:pt x="32091" y="35"/>
                  </a:cubicBezTo>
                  <a:lnTo>
                    <a:pt x="134" y="18448"/>
                  </a:lnTo>
                  <a:cubicBezTo>
                    <a:pt x="34" y="18515"/>
                    <a:pt x="1" y="18648"/>
                    <a:pt x="34" y="18748"/>
                  </a:cubicBezTo>
                  <a:cubicBezTo>
                    <a:pt x="101" y="18815"/>
                    <a:pt x="168" y="18882"/>
                    <a:pt x="234" y="18882"/>
                  </a:cubicBezTo>
                  <a:cubicBezTo>
                    <a:pt x="268" y="18882"/>
                    <a:pt x="301" y="18849"/>
                    <a:pt x="335" y="18849"/>
                  </a:cubicBezTo>
                  <a:lnTo>
                    <a:pt x="32291" y="402"/>
                  </a:lnTo>
                  <a:cubicBezTo>
                    <a:pt x="32391" y="335"/>
                    <a:pt x="32457" y="202"/>
                    <a:pt x="32391" y="102"/>
                  </a:cubicBezTo>
                  <a:cubicBezTo>
                    <a:pt x="32348" y="37"/>
                    <a:pt x="32277" y="0"/>
                    <a:pt x="32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8292568" name="Google Shape;888;p36" hidden="0"/>
            <p:cNvSpPr/>
            <p:nvPr isPhoto="0" userDrawn="0"/>
          </p:nvSpPr>
          <p:spPr bwMode="auto">
            <a:xfrm>
              <a:off x="1272983" y="1613829"/>
              <a:ext cx="62772" cy="213111"/>
            </a:xfrm>
            <a:custGeom>
              <a:avLst/>
              <a:gdLst/>
              <a:ahLst/>
              <a:cxnLst/>
              <a:rect l="l" t="t" r="r" b="b"/>
              <a:pathLst>
                <a:path w="4474" h="15189" fill="norm" stroke="1" extrusionOk="0">
                  <a:moveTo>
                    <a:pt x="262" y="0"/>
                  </a:moveTo>
                  <a:cubicBezTo>
                    <a:pt x="134" y="0"/>
                    <a:pt x="1" y="142"/>
                    <a:pt x="103" y="245"/>
                  </a:cubicBezTo>
                  <a:cubicBezTo>
                    <a:pt x="1371" y="1746"/>
                    <a:pt x="2338" y="3447"/>
                    <a:pt x="3005" y="5281"/>
                  </a:cubicBezTo>
                  <a:cubicBezTo>
                    <a:pt x="3639" y="7149"/>
                    <a:pt x="4006" y="9084"/>
                    <a:pt x="4106" y="11052"/>
                  </a:cubicBezTo>
                  <a:lnTo>
                    <a:pt x="4106" y="11219"/>
                  </a:lnTo>
                  <a:cubicBezTo>
                    <a:pt x="4139" y="12053"/>
                    <a:pt x="4139" y="12053"/>
                    <a:pt x="4139" y="13354"/>
                  </a:cubicBezTo>
                  <a:lnTo>
                    <a:pt x="4139" y="15022"/>
                  </a:lnTo>
                  <a:cubicBezTo>
                    <a:pt x="4139" y="15122"/>
                    <a:pt x="4206" y="15189"/>
                    <a:pt x="4306" y="15189"/>
                  </a:cubicBezTo>
                  <a:cubicBezTo>
                    <a:pt x="4406" y="15189"/>
                    <a:pt x="4473" y="15089"/>
                    <a:pt x="4473" y="15022"/>
                  </a:cubicBezTo>
                  <a:lnTo>
                    <a:pt x="4473" y="13321"/>
                  </a:lnTo>
                  <a:cubicBezTo>
                    <a:pt x="4473" y="12020"/>
                    <a:pt x="4473" y="12020"/>
                    <a:pt x="4440" y="11152"/>
                  </a:cubicBezTo>
                  <a:lnTo>
                    <a:pt x="4440" y="11019"/>
                  </a:lnTo>
                  <a:cubicBezTo>
                    <a:pt x="4306" y="9017"/>
                    <a:pt x="3939" y="7049"/>
                    <a:pt x="3272" y="5181"/>
                  </a:cubicBezTo>
                  <a:cubicBezTo>
                    <a:pt x="2605" y="3313"/>
                    <a:pt x="1638" y="1579"/>
                    <a:pt x="370" y="44"/>
                  </a:cubicBezTo>
                  <a:cubicBezTo>
                    <a:pt x="339" y="13"/>
                    <a:pt x="301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4508931" name="Google Shape;889;p36" hidden="0"/>
            <p:cNvSpPr/>
            <p:nvPr isPhoto="0" userDrawn="0"/>
          </p:nvSpPr>
          <p:spPr bwMode="auto">
            <a:xfrm>
              <a:off x="1319817" y="1519431"/>
              <a:ext cx="194253" cy="124255"/>
            </a:xfrm>
            <a:custGeom>
              <a:avLst/>
              <a:gdLst/>
              <a:ahLst/>
              <a:cxnLst/>
              <a:rect l="l" t="t" r="r" b="b"/>
              <a:pathLst>
                <a:path w="13845" h="8856" fill="norm" stroke="1" extrusionOk="0">
                  <a:moveTo>
                    <a:pt x="12824" y="1"/>
                  </a:moveTo>
                  <a:cubicBezTo>
                    <a:pt x="12729" y="1"/>
                    <a:pt x="12632" y="23"/>
                    <a:pt x="12543" y="68"/>
                  </a:cubicBezTo>
                  <a:lnTo>
                    <a:pt x="334" y="7106"/>
                  </a:lnTo>
                  <a:cubicBezTo>
                    <a:pt x="68" y="7273"/>
                    <a:pt x="1" y="7606"/>
                    <a:pt x="168" y="7840"/>
                  </a:cubicBezTo>
                  <a:cubicBezTo>
                    <a:pt x="334" y="8073"/>
                    <a:pt x="501" y="8307"/>
                    <a:pt x="635" y="8574"/>
                  </a:cubicBezTo>
                  <a:cubicBezTo>
                    <a:pt x="724" y="8752"/>
                    <a:pt x="902" y="8855"/>
                    <a:pt x="1089" y="8855"/>
                  </a:cubicBezTo>
                  <a:cubicBezTo>
                    <a:pt x="1183" y="8855"/>
                    <a:pt x="1280" y="8829"/>
                    <a:pt x="1369" y="8774"/>
                  </a:cubicBezTo>
                  <a:lnTo>
                    <a:pt x="13511" y="1769"/>
                  </a:lnTo>
                  <a:cubicBezTo>
                    <a:pt x="13744" y="1635"/>
                    <a:pt x="13844" y="1302"/>
                    <a:pt x="13711" y="1035"/>
                  </a:cubicBezTo>
                  <a:cubicBezTo>
                    <a:pt x="13611" y="768"/>
                    <a:pt x="13444" y="501"/>
                    <a:pt x="13310" y="268"/>
                  </a:cubicBezTo>
                  <a:cubicBezTo>
                    <a:pt x="13199" y="90"/>
                    <a:pt x="13014" y="1"/>
                    <a:pt x="1282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6862720" name="Google Shape;890;p36" hidden="0"/>
            <p:cNvSpPr/>
            <p:nvPr isPhoto="0" userDrawn="0"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fill="norm" stroke="1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1010401" name="Google Shape;891;p36" hidden="0"/>
            <p:cNvSpPr/>
            <p:nvPr isPhoto="0" userDrawn="0"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fill="norm" stroke="1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5642205" name="Google Shape;892;p36" hidden="0"/>
            <p:cNvSpPr/>
            <p:nvPr isPhoto="0" userDrawn="0"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fill="norm" stroke="1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445029" name="Google Shape;893;p36" hidden="0"/>
            <p:cNvSpPr/>
            <p:nvPr isPhoto="0" userDrawn="0"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fill="norm" stroke="1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121889" name="Google Shape;894;p36" hidden="0"/>
            <p:cNvSpPr/>
            <p:nvPr isPhoto="0" userDrawn="0"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fill="norm" stroke="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407828" name="Google Shape;895;p36" hidden="0"/>
            <p:cNvSpPr/>
            <p:nvPr isPhoto="0" userDrawn="0"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fill="norm" stroke="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0286668" name="Google Shape;896;p36" hidden="0"/>
            <p:cNvSpPr/>
            <p:nvPr isPhoto="0" userDrawn="0"/>
          </p:nvSpPr>
          <p:spPr bwMode="auto">
            <a:xfrm>
              <a:off x="1354922" y="1593849"/>
              <a:ext cx="425913" cy="259762"/>
            </a:xfrm>
            <a:custGeom>
              <a:avLst/>
              <a:gdLst/>
              <a:ahLst/>
              <a:cxnLst/>
              <a:rect l="l" t="t" r="r" b="b"/>
              <a:pathLst>
                <a:path w="30356" h="18514" fill="norm" stroke="1" extrusionOk="0">
                  <a:moveTo>
                    <a:pt x="30222" y="1"/>
                  </a:moveTo>
                  <a:cubicBezTo>
                    <a:pt x="30122" y="1"/>
                    <a:pt x="30055" y="67"/>
                    <a:pt x="30055" y="167"/>
                  </a:cubicBezTo>
                  <a:lnTo>
                    <a:pt x="30055" y="935"/>
                  </a:lnTo>
                  <a:lnTo>
                    <a:pt x="27821" y="2202"/>
                  </a:lnTo>
                  <a:lnTo>
                    <a:pt x="27821" y="1635"/>
                  </a:lnTo>
                  <a:cubicBezTo>
                    <a:pt x="27804" y="1552"/>
                    <a:pt x="27729" y="1510"/>
                    <a:pt x="27658" y="1510"/>
                  </a:cubicBezTo>
                  <a:cubicBezTo>
                    <a:pt x="27587" y="1510"/>
                    <a:pt x="27520" y="1552"/>
                    <a:pt x="27520" y="1635"/>
                  </a:cubicBezTo>
                  <a:lnTo>
                    <a:pt x="27520" y="2402"/>
                  </a:lnTo>
                  <a:lnTo>
                    <a:pt x="25285" y="3670"/>
                  </a:lnTo>
                  <a:lnTo>
                    <a:pt x="25285" y="3136"/>
                  </a:lnTo>
                  <a:cubicBezTo>
                    <a:pt x="25302" y="3036"/>
                    <a:pt x="25210" y="2986"/>
                    <a:pt x="25119" y="2986"/>
                  </a:cubicBezTo>
                  <a:cubicBezTo>
                    <a:pt x="25027" y="2986"/>
                    <a:pt x="24935" y="3036"/>
                    <a:pt x="24952" y="3136"/>
                  </a:cubicBezTo>
                  <a:lnTo>
                    <a:pt x="24952" y="3870"/>
                  </a:lnTo>
                  <a:lnTo>
                    <a:pt x="22717" y="5138"/>
                  </a:lnTo>
                  <a:lnTo>
                    <a:pt x="22717" y="4604"/>
                  </a:lnTo>
                  <a:cubicBezTo>
                    <a:pt x="22717" y="4537"/>
                    <a:pt x="22650" y="4437"/>
                    <a:pt x="22583" y="4437"/>
                  </a:cubicBezTo>
                  <a:cubicBezTo>
                    <a:pt x="22483" y="4437"/>
                    <a:pt x="22417" y="4537"/>
                    <a:pt x="22417" y="4604"/>
                  </a:cubicBezTo>
                  <a:lnTo>
                    <a:pt x="22417" y="5338"/>
                  </a:lnTo>
                  <a:lnTo>
                    <a:pt x="20182" y="6605"/>
                  </a:lnTo>
                  <a:lnTo>
                    <a:pt x="20182" y="6105"/>
                  </a:lnTo>
                  <a:cubicBezTo>
                    <a:pt x="20182" y="5988"/>
                    <a:pt x="20107" y="5930"/>
                    <a:pt x="20032" y="5930"/>
                  </a:cubicBezTo>
                  <a:cubicBezTo>
                    <a:pt x="19957" y="5930"/>
                    <a:pt x="19882" y="5988"/>
                    <a:pt x="19882" y="6105"/>
                  </a:cubicBezTo>
                  <a:lnTo>
                    <a:pt x="19882" y="6806"/>
                  </a:lnTo>
                  <a:lnTo>
                    <a:pt x="17613" y="8106"/>
                  </a:lnTo>
                  <a:lnTo>
                    <a:pt x="17613" y="7573"/>
                  </a:lnTo>
                  <a:cubicBezTo>
                    <a:pt x="17647" y="7473"/>
                    <a:pt x="17547" y="7406"/>
                    <a:pt x="17480" y="7406"/>
                  </a:cubicBezTo>
                  <a:cubicBezTo>
                    <a:pt x="17380" y="7406"/>
                    <a:pt x="17313" y="7473"/>
                    <a:pt x="17313" y="7573"/>
                  </a:cubicBezTo>
                  <a:lnTo>
                    <a:pt x="17313" y="8273"/>
                  </a:lnTo>
                  <a:lnTo>
                    <a:pt x="15078" y="9574"/>
                  </a:lnTo>
                  <a:lnTo>
                    <a:pt x="15078" y="9040"/>
                  </a:lnTo>
                  <a:cubicBezTo>
                    <a:pt x="15061" y="8957"/>
                    <a:pt x="14986" y="8915"/>
                    <a:pt x="14916" y="8915"/>
                  </a:cubicBezTo>
                  <a:cubicBezTo>
                    <a:pt x="14845" y="8915"/>
                    <a:pt x="14778" y="8957"/>
                    <a:pt x="14778" y="9040"/>
                  </a:cubicBezTo>
                  <a:lnTo>
                    <a:pt x="14778" y="9741"/>
                  </a:lnTo>
                  <a:lnTo>
                    <a:pt x="12543" y="11042"/>
                  </a:lnTo>
                  <a:lnTo>
                    <a:pt x="12543" y="10542"/>
                  </a:lnTo>
                  <a:cubicBezTo>
                    <a:pt x="12526" y="10441"/>
                    <a:pt x="12451" y="10391"/>
                    <a:pt x="12376" y="10391"/>
                  </a:cubicBezTo>
                  <a:cubicBezTo>
                    <a:pt x="12301" y="10391"/>
                    <a:pt x="12226" y="10441"/>
                    <a:pt x="12209" y="10542"/>
                  </a:cubicBezTo>
                  <a:lnTo>
                    <a:pt x="12209" y="11209"/>
                  </a:lnTo>
                  <a:lnTo>
                    <a:pt x="9974" y="12510"/>
                  </a:lnTo>
                  <a:lnTo>
                    <a:pt x="9974" y="12043"/>
                  </a:lnTo>
                  <a:cubicBezTo>
                    <a:pt x="9958" y="11943"/>
                    <a:pt x="9891" y="11893"/>
                    <a:pt x="9824" y="11893"/>
                  </a:cubicBezTo>
                  <a:cubicBezTo>
                    <a:pt x="9758" y="11893"/>
                    <a:pt x="9691" y="11943"/>
                    <a:pt x="9674" y="12043"/>
                  </a:cubicBezTo>
                  <a:lnTo>
                    <a:pt x="9674" y="12710"/>
                  </a:lnTo>
                  <a:lnTo>
                    <a:pt x="7439" y="13977"/>
                  </a:lnTo>
                  <a:lnTo>
                    <a:pt x="7439" y="13510"/>
                  </a:lnTo>
                  <a:cubicBezTo>
                    <a:pt x="7423" y="13427"/>
                    <a:pt x="7348" y="13385"/>
                    <a:pt x="7273" y="13385"/>
                  </a:cubicBezTo>
                  <a:cubicBezTo>
                    <a:pt x="7197" y="13385"/>
                    <a:pt x="7122" y="13427"/>
                    <a:pt x="7106" y="13510"/>
                  </a:cubicBezTo>
                  <a:lnTo>
                    <a:pt x="7106" y="14177"/>
                  </a:lnTo>
                  <a:lnTo>
                    <a:pt x="4871" y="15478"/>
                  </a:lnTo>
                  <a:lnTo>
                    <a:pt x="4871" y="14978"/>
                  </a:lnTo>
                  <a:cubicBezTo>
                    <a:pt x="4871" y="14895"/>
                    <a:pt x="4804" y="14853"/>
                    <a:pt x="4733" y="14853"/>
                  </a:cubicBezTo>
                  <a:cubicBezTo>
                    <a:pt x="4662" y="14853"/>
                    <a:pt x="4587" y="14895"/>
                    <a:pt x="4571" y="14978"/>
                  </a:cubicBezTo>
                  <a:lnTo>
                    <a:pt x="4571" y="15645"/>
                  </a:lnTo>
                  <a:lnTo>
                    <a:pt x="2336" y="16946"/>
                  </a:lnTo>
                  <a:lnTo>
                    <a:pt x="2336" y="16479"/>
                  </a:lnTo>
                  <a:cubicBezTo>
                    <a:pt x="2319" y="16379"/>
                    <a:pt x="2252" y="16329"/>
                    <a:pt x="2186" y="16329"/>
                  </a:cubicBezTo>
                  <a:cubicBezTo>
                    <a:pt x="2119" y="16329"/>
                    <a:pt x="2052" y="16379"/>
                    <a:pt x="2035" y="16479"/>
                  </a:cubicBezTo>
                  <a:lnTo>
                    <a:pt x="2035" y="17113"/>
                  </a:lnTo>
                  <a:lnTo>
                    <a:pt x="101" y="18247"/>
                  </a:lnTo>
                  <a:cubicBezTo>
                    <a:pt x="1" y="18280"/>
                    <a:pt x="1" y="18381"/>
                    <a:pt x="34" y="18447"/>
                  </a:cubicBezTo>
                  <a:cubicBezTo>
                    <a:pt x="67" y="18481"/>
                    <a:pt x="101" y="18514"/>
                    <a:pt x="167" y="18514"/>
                  </a:cubicBezTo>
                  <a:lnTo>
                    <a:pt x="234" y="18514"/>
                  </a:lnTo>
                  <a:lnTo>
                    <a:pt x="2035" y="17480"/>
                  </a:lnTo>
                  <a:lnTo>
                    <a:pt x="2035" y="18114"/>
                  </a:lnTo>
                  <a:cubicBezTo>
                    <a:pt x="2052" y="18197"/>
                    <a:pt x="2119" y="18239"/>
                    <a:pt x="2186" y="18239"/>
                  </a:cubicBezTo>
                  <a:cubicBezTo>
                    <a:pt x="2252" y="18239"/>
                    <a:pt x="2319" y="18197"/>
                    <a:pt x="2336" y="18114"/>
                  </a:cubicBezTo>
                  <a:lnTo>
                    <a:pt x="2336" y="17280"/>
                  </a:lnTo>
                  <a:lnTo>
                    <a:pt x="4571" y="16012"/>
                  </a:lnTo>
                  <a:lnTo>
                    <a:pt x="4571" y="16613"/>
                  </a:lnTo>
                  <a:cubicBezTo>
                    <a:pt x="4587" y="16696"/>
                    <a:pt x="4662" y="16738"/>
                    <a:pt x="4733" y="16738"/>
                  </a:cubicBezTo>
                  <a:cubicBezTo>
                    <a:pt x="4804" y="16738"/>
                    <a:pt x="4871" y="16696"/>
                    <a:pt x="4871" y="16613"/>
                  </a:cubicBezTo>
                  <a:lnTo>
                    <a:pt x="4871" y="15812"/>
                  </a:lnTo>
                  <a:lnTo>
                    <a:pt x="7106" y="14511"/>
                  </a:lnTo>
                  <a:lnTo>
                    <a:pt x="7106" y="15145"/>
                  </a:lnTo>
                  <a:cubicBezTo>
                    <a:pt x="7122" y="15228"/>
                    <a:pt x="7197" y="15270"/>
                    <a:pt x="7273" y="15270"/>
                  </a:cubicBezTo>
                  <a:cubicBezTo>
                    <a:pt x="7348" y="15270"/>
                    <a:pt x="7423" y="15228"/>
                    <a:pt x="7439" y="15145"/>
                  </a:cubicBezTo>
                  <a:lnTo>
                    <a:pt x="7439" y="14344"/>
                  </a:lnTo>
                  <a:lnTo>
                    <a:pt x="9674" y="13043"/>
                  </a:lnTo>
                  <a:lnTo>
                    <a:pt x="9674" y="13644"/>
                  </a:lnTo>
                  <a:cubicBezTo>
                    <a:pt x="9691" y="13744"/>
                    <a:pt x="9758" y="13794"/>
                    <a:pt x="9824" y="13794"/>
                  </a:cubicBezTo>
                  <a:cubicBezTo>
                    <a:pt x="9891" y="13794"/>
                    <a:pt x="9958" y="13744"/>
                    <a:pt x="9974" y="13644"/>
                  </a:cubicBezTo>
                  <a:lnTo>
                    <a:pt x="9974" y="12877"/>
                  </a:lnTo>
                  <a:lnTo>
                    <a:pt x="12209" y="11576"/>
                  </a:lnTo>
                  <a:lnTo>
                    <a:pt x="12209" y="12176"/>
                  </a:lnTo>
                  <a:cubicBezTo>
                    <a:pt x="12226" y="12259"/>
                    <a:pt x="12301" y="12301"/>
                    <a:pt x="12376" y="12301"/>
                  </a:cubicBezTo>
                  <a:cubicBezTo>
                    <a:pt x="12451" y="12301"/>
                    <a:pt x="12526" y="12259"/>
                    <a:pt x="12543" y="12176"/>
                  </a:cubicBezTo>
                  <a:lnTo>
                    <a:pt x="12543" y="11409"/>
                  </a:lnTo>
                  <a:lnTo>
                    <a:pt x="14778" y="10108"/>
                  </a:lnTo>
                  <a:lnTo>
                    <a:pt x="14778" y="10675"/>
                  </a:lnTo>
                  <a:cubicBezTo>
                    <a:pt x="14778" y="10775"/>
                    <a:pt x="14845" y="10825"/>
                    <a:pt x="14916" y="10825"/>
                  </a:cubicBezTo>
                  <a:cubicBezTo>
                    <a:pt x="14986" y="10825"/>
                    <a:pt x="15061" y="10775"/>
                    <a:pt x="15078" y="10675"/>
                  </a:cubicBezTo>
                  <a:lnTo>
                    <a:pt x="15078" y="9941"/>
                  </a:lnTo>
                  <a:lnTo>
                    <a:pt x="17313" y="8640"/>
                  </a:lnTo>
                  <a:lnTo>
                    <a:pt x="17313" y="9241"/>
                  </a:lnTo>
                  <a:cubicBezTo>
                    <a:pt x="17313" y="9307"/>
                    <a:pt x="17380" y="9374"/>
                    <a:pt x="17480" y="9374"/>
                  </a:cubicBezTo>
                  <a:cubicBezTo>
                    <a:pt x="17547" y="9374"/>
                    <a:pt x="17613" y="9307"/>
                    <a:pt x="17613" y="9241"/>
                  </a:cubicBezTo>
                  <a:lnTo>
                    <a:pt x="17613" y="8473"/>
                  </a:lnTo>
                  <a:lnTo>
                    <a:pt x="19848" y="7172"/>
                  </a:lnTo>
                  <a:lnTo>
                    <a:pt x="19848" y="7740"/>
                  </a:lnTo>
                  <a:cubicBezTo>
                    <a:pt x="19848" y="7840"/>
                    <a:pt x="19932" y="7890"/>
                    <a:pt x="20015" y="7890"/>
                  </a:cubicBezTo>
                  <a:cubicBezTo>
                    <a:pt x="20098" y="7890"/>
                    <a:pt x="20182" y="7840"/>
                    <a:pt x="20182" y="7740"/>
                  </a:cubicBezTo>
                  <a:lnTo>
                    <a:pt x="20182" y="6972"/>
                  </a:lnTo>
                  <a:lnTo>
                    <a:pt x="22417" y="5671"/>
                  </a:lnTo>
                  <a:lnTo>
                    <a:pt x="22417" y="6238"/>
                  </a:lnTo>
                  <a:cubicBezTo>
                    <a:pt x="22417" y="6339"/>
                    <a:pt x="22483" y="6405"/>
                    <a:pt x="22550" y="6405"/>
                  </a:cubicBezTo>
                  <a:cubicBezTo>
                    <a:pt x="22650" y="6405"/>
                    <a:pt x="22717" y="6339"/>
                    <a:pt x="22717" y="6238"/>
                  </a:cubicBezTo>
                  <a:lnTo>
                    <a:pt x="22717" y="5505"/>
                  </a:lnTo>
                  <a:lnTo>
                    <a:pt x="24952" y="4204"/>
                  </a:lnTo>
                  <a:lnTo>
                    <a:pt x="24952" y="4771"/>
                  </a:lnTo>
                  <a:cubicBezTo>
                    <a:pt x="24969" y="4854"/>
                    <a:pt x="25044" y="4896"/>
                    <a:pt x="25114" y="4896"/>
                  </a:cubicBezTo>
                  <a:cubicBezTo>
                    <a:pt x="25185" y="4896"/>
                    <a:pt x="25252" y="4854"/>
                    <a:pt x="25252" y="4771"/>
                  </a:cubicBezTo>
                  <a:lnTo>
                    <a:pt x="25252" y="4037"/>
                  </a:lnTo>
                  <a:lnTo>
                    <a:pt x="27487" y="2736"/>
                  </a:lnTo>
                  <a:lnTo>
                    <a:pt x="27487" y="3270"/>
                  </a:lnTo>
                  <a:cubicBezTo>
                    <a:pt x="27504" y="3353"/>
                    <a:pt x="27579" y="3395"/>
                    <a:pt x="27654" y="3395"/>
                  </a:cubicBezTo>
                  <a:cubicBezTo>
                    <a:pt x="27729" y="3395"/>
                    <a:pt x="27804" y="3353"/>
                    <a:pt x="27821" y="3270"/>
                  </a:cubicBezTo>
                  <a:lnTo>
                    <a:pt x="27821" y="2569"/>
                  </a:lnTo>
                  <a:lnTo>
                    <a:pt x="30055" y="1268"/>
                  </a:lnTo>
                  <a:lnTo>
                    <a:pt x="30055" y="1802"/>
                  </a:lnTo>
                  <a:cubicBezTo>
                    <a:pt x="30072" y="1885"/>
                    <a:pt x="30139" y="1927"/>
                    <a:pt x="30206" y="1927"/>
                  </a:cubicBezTo>
                  <a:cubicBezTo>
                    <a:pt x="30272" y="1927"/>
                    <a:pt x="30339" y="1885"/>
                    <a:pt x="30356" y="1802"/>
                  </a:cubicBezTo>
                  <a:lnTo>
                    <a:pt x="30356" y="167"/>
                  </a:lnTo>
                  <a:cubicBezTo>
                    <a:pt x="30356" y="67"/>
                    <a:pt x="30289" y="1"/>
                    <a:pt x="30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093771" name="Google Shape;897;p36" hidden="0"/>
            <p:cNvSpPr/>
            <p:nvPr isPhoto="0" userDrawn="0"/>
          </p:nvSpPr>
          <p:spPr bwMode="auto">
            <a:xfrm>
              <a:off x="1333399" y="1881687"/>
              <a:ext cx="101567" cy="155864"/>
            </a:xfrm>
            <a:custGeom>
              <a:avLst/>
              <a:gdLst/>
              <a:ahLst/>
              <a:cxnLst/>
              <a:rect l="l" t="t" r="r" b="b"/>
              <a:pathLst>
                <a:path w="7239" h="11109" fill="norm" stroke="1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638" y="134"/>
                    <a:pt x="6105" y="367"/>
                    <a:pt x="5604" y="668"/>
                  </a:cubicBezTo>
                  <a:cubicBezTo>
                    <a:pt x="2502" y="2469"/>
                    <a:pt x="0" y="7039"/>
                    <a:pt x="0" y="10808"/>
                  </a:cubicBezTo>
                  <a:lnTo>
                    <a:pt x="0" y="11108"/>
                  </a:lnTo>
                  <a:lnTo>
                    <a:pt x="5604" y="8573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307919" name="Google Shape;898;p36" hidden="0"/>
            <p:cNvSpPr/>
            <p:nvPr isPhoto="0" userDrawn="0"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fill="norm" stroke="1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9515127" name="Google Shape;899;p36" hidden="0"/>
            <p:cNvSpPr/>
            <p:nvPr isPhoto="0" userDrawn="0"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fill="norm" stroke="1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1013956" name="Google Shape;900;p36" hidden="0"/>
            <p:cNvSpPr/>
            <p:nvPr isPhoto="0" userDrawn="0"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fill="norm" stroke="1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250967" name="Google Shape;901;p36" hidden="0"/>
            <p:cNvSpPr/>
            <p:nvPr isPhoto="0" userDrawn="0"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fill="norm" stroke="1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965090" name="Google Shape;902;p36" hidden="0"/>
            <p:cNvSpPr/>
            <p:nvPr isPhoto="0" userDrawn="0"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fill="norm" stroke="1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2482526" name="Google Shape;903;p36" hidden="0"/>
            <p:cNvSpPr/>
            <p:nvPr isPhoto="0" userDrawn="0"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fill="norm" stroke="1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696579" name="Google Shape;904;p36" hidden="0"/>
            <p:cNvSpPr/>
            <p:nvPr isPhoto="0" userDrawn="0"/>
          </p:nvSpPr>
          <p:spPr bwMode="auto">
            <a:xfrm>
              <a:off x="1330593" y="1878699"/>
              <a:ext cx="107656" cy="162123"/>
            </a:xfrm>
            <a:custGeom>
              <a:avLst/>
              <a:gdLst/>
              <a:ahLst/>
              <a:cxnLst/>
              <a:rect l="l" t="t" r="r" b="b"/>
              <a:pathLst>
                <a:path w="7673" h="11555" fill="norm" stroke="1" extrusionOk="0">
                  <a:moveTo>
                    <a:pt x="7139" y="514"/>
                  </a:moveTo>
                  <a:lnTo>
                    <a:pt x="5571" y="8619"/>
                  </a:lnTo>
                  <a:lnTo>
                    <a:pt x="400" y="10988"/>
                  </a:lnTo>
                  <a:cubicBezTo>
                    <a:pt x="434" y="7285"/>
                    <a:pt x="2869" y="2849"/>
                    <a:pt x="5904" y="1081"/>
                  </a:cubicBezTo>
                  <a:cubicBezTo>
                    <a:pt x="6305" y="847"/>
                    <a:pt x="6705" y="647"/>
                    <a:pt x="7139" y="514"/>
                  </a:cubicBezTo>
                  <a:close/>
                  <a:moveTo>
                    <a:pt x="7445" y="0"/>
                  </a:moveTo>
                  <a:cubicBezTo>
                    <a:pt x="7423" y="0"/>
                    <a:pt x="7399" y="4"/>
                    <a:pt x="7372" y="13"/>
                  </a:cubicBezTo>
                  <a:cubicBezTo>
                    <a:pt x="6772" y="147"/>
                    <a:pt x="6205" y="380"/>
                    <a:pt x="5704" y="680"/>
                  </a:cubicBezTo>
                  <a:cubicBezTo>
                    <a:pt x="2535" y="2548"/>
                    <a:pt x="0" y="7185"/>
                    <a:pt x="0" y="11021"/>
                  </a:cubicBezTo>
                  <a:lnTo>
                    <a:pt x="0" y="11355"/>
                  </a:lnTo>
                  <a:cubicBezTo>
                    <a:pt x="0" y="11421"/>
                    <a:pt x="33" y="11488"/>
                    <a:pt x="100" y="11521"/>
                  </a:cubicBezTo>
                  <a:cubicBezTo>
                    <a:pt x="134" y="11555"/>
                    <a:pt x="167" y="11555"/>
                    <a:pt x="200" y="11555"/>
                  </a:cubicBezTo>
                  <a:lnTo>
                    <a:pt x="300" y="11555"/>
                  </a:lnTo>
                  <a:lnTo>
                    <a:pt x="5904" y="8986"/>
                  </a:lnTo>
                  <a:cubicBezTo>
                    <a:pt x="5938" y="8953"/>
                    <a:pt x="6004" y="8886"/>
                    <a:pt x="6004" y="8820"/>
                  </a:cubicBezTo>
                  <a:lnTo>
                    <a:pt x="7639" y="247"/>
                  </a:lnTo>
                  <a:cubicBezTo>
                    <a:pt x="7672" y="180"/>
                    <a:pt x="7639" y="113"/>
                    <a:pt x="7572" y="80"/>
                  </a:cubicBezTo>
                  <a:cubicBezTo>
                    <a:pt x="7548" y="31"/>
                    <a:pt x="7505" y="0"/>
                    <a:pt x="7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166095" name="Google Shape;905;p36" hidden="0"/>
            <p:cNvSpPr/>
            <p:nvPr isPhoto="0" userDrawn="0"/>
          </p:nvSpPr>
          <p:spPr bwMode="auto">
            <a:xfrm>
              <a:off x="1408742" y="1877338"/>
              <a:ext cx="84730" cy="127454"/>
            </a:xfrm>
            <a:custGeom>
              <a:avLst/>
              <a:gdLst/>
              <a:ahLst/>
              <a:cxnLst/>
              <a:rect l="l" t="t" r="r" b="b"/>
              <a:pathLst>
                <a:path w="6039" h="9084" fill="norm" stroke="1" extrusionOk="0">
                  <a:moveTo>
                    <a:pt x="2667" y="448"/>
                  </a:moveTo>
                  <a:cubicBezTo>
                    <a:pt x="3259" y="448"/>
                    <a:pt x="3828" y="636"/>
                    <a:pt x="4304" y="1011"/>
                  </a:cubicBezTo>
                  <a:cubicBezTo>
                    <a:pt x="5171" y="1711"/>
                    <a:pt x="5638" y="2979"/>
                    <a:pt x="5638" y="4613"/>
                  </a:cubicBezTo>
                  <a:cubicBezTo>
                    <a:pt x="5638" y="4914"/>
                    <a:pt x="5605" y="5214"/>
                    <a:pt x="5571" y="5514"/>
                  </a:cubicBezTo>
                  <a:lnTo>
                    <a:pt x="568" y="8416"/>
                  </a:lnTo>
                  <a:lnTo>
                    <a:pt x="568" y="8416"/>
                  </a:lnTo>
                  <a:lnTo>
                    <a:pt x="2069" y="511"/>
                  </a:lnTo>
                  <a:cubicBezTo>
                    <a:pt x="2269" y="469"/>
                    <a:pt x="2469" y="448"/>
                    <a:pt x="2667" y="448"/>
                  </a:cubicBezTo>
                  <a:close/>
                  <a:moveTo>
                    <a:pt x="2614" y="1"/>
                  </a:moveTo>
                  <a:cubicBezTo>
                    <a:pt x="2343" y="1"/>
                    <a:pt x="2070" y="36"/>
                    <a:pt x="1802" y="110"/>
                  </a:cubicBezTo>
                  <a:cubicBezTo>
                    <a:pt x="1735" y="110"/>
                    <a:pt x="1669" y="177"/>
                    <a:pt x="1635" y="277"/>
                  </a:cubicBezTo>
                  <a:lnTo>
                    <a:pt x="1" y="8816"/>
                  </a:lnTo>
                  <a:cubicBezTo>
                    <a:pt x="1" y="8917"/>
                    <a:pt x="34" y="8983"/>
                    <a:pt x="101" y="9050"/>
                  </a:cubicBezTo>
                  <a:cubicBezTo>
                    <a:pt x="134" y="9083"/>
                    <a:pt x="168" y="9083"/>
                    <a:pt x="234" y="9083"/>
                  </a:cubicBezTo>
                  <a:cubicBezTo>
                    <a:pt x="268" y="9083"/>
                    <a:pt x="301" y="9083"/>
                    <a:pt x="334" y="9050"/>
                  </a:cubicBezTo>
                  <a:lnTo>
                    <a:pt x="5872" y="5848"/>
                  </a:lnTo>
                  <a:cubicBezTo>
                    <a:pt x="5938" y="5814"/>
                    <a:pt x="5972" y="5748"/>
                    <a:pt x="6005" y="5681"/>
                  </a:cubicBezTo>
                  <a:cubicBezTo>
                    <a:pt x="6038" y="5314"/>
                    <a:pt x="6038" y="4980"/>
                    <a:pt x="6038" y="4613"/>
                  </a:cubicBezTo>
                  <a:cubicBezTo>
                    <a:pt x="6038" y="2846"/>
                    <a:pt x="5538" y="1478"/>
                    <a:pt x="4571" y="677"/>
                  </a:cubicBezTo>
                  <a:cubicBezTo>
                    <a:pt x="4016" y="243"/>
                    <a:pt x="3322" y="1"/>
                    <a:pt x="2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52357" name="Google Shape;906;p36" hidden="0"/>
            <p:cNvSpPr/>
            <p:nvPr isPhoto="0" userDrawn="0"/>
          </p:nvSpPr>
          <p:spPr bwMode="auto">
            <a:xfrm>
              <a:off x="1408280" y="1953412"/>
              <a:ext cx="84730" cy="51379"/>
            </a:xfrm>
            <a:custGeom>
              <a:avLst/>
              <a:gdLst/>
              <a:ahLst/>
              <a:cxnLst/>
              <a:rect l="l" t="t" r="r" b="b"/>
              <a:pathLst>
                <a:path w="6039" h="3662" fill="norm" stroke="1" extrusionOk="0">
                  <a:moveTo>
                    <a:pt x="5538" y="659"/>
                  </a:moveTo>
                  <a:lnTo>
                    <a:pt x="5538" y="659"/>
                  </a:lnTo>
                  <a:cubicBezTo>
                    <a:pt x="5404" y="1393"/>
                    <a:pt x="5204" y="2160"/>
                    <a:pt x="4937" y="2894"/>
                  </a:cubicBezTo>
                  <a:lnTo>
                    <a:pt x="1201" y="3161"/>
                  </a:lnTo>
                  <a:lnTo>
                    <a:pt x="5538" y="659"/>
                  </a:lnTo>
                  <a:close/>
                  <a:moveTo>
                    <a:pt x="5809" y="0"/>
                  </a:moveTo>
                  <a:cubicBezTo>
                    <a:pt x="5771" y="0"/>
                    <a:pt x="5738" y="9"/>
                    <a:pt x="5704" y="25"/>
                  </a:cubicBezTo>
                  <a:lnTo>
                    <a:pt x="134" y="3261"/>
                  </a:lnTo>
                  <a:cubicBezTo>
                    <a:pt x="67" y="3294"/>
                    <a:pt x="0" y="3428"/>
                    <a:pt x="67" y="3528"/>
                  </a:cubicBezTo>
                  <a:cubicBezTo>
                    <a:pt x="67" y="3595"/>
                    <a:pt x="167" y="3661"/>
                    <a:pt x="267" y="3661"/>
                  </a:cubicBezTo>
                  <a:lnTo>
                    <a:pt x="267" y="3628"/>
                  </a:lnTo>
                  <a:lnTo>
                    <a:pt x="5104" y="3294"/>
                  </a:lnTo>
                  <a:cubicBezTo>
                    <a:pt x="5204" y="3294"/>
                    <a:pt x="5271" y="3228"/>
                    <a:pt x="5304" y="3161"/>
                  </a:cubicBezTo>
                  <a:cubicBezTo>
                    <a:pt x="5671" y="2227"/>
                    <a:pt x="5905" y="1260"/>
                    <a:pt x="6038" y="259"/>
                  </a:cubicBezTo>
                  <a:cubicBezTo>
                    <a:pt x="6038" y="159"/>
                    <a:pt x="6005" y="92"/>
                    <a:pt x="5938" y="25"/>
                  </a:cubicBezTo>
                  <a:cubicBezTo>
                    <a:pt x="5888" y="9"/>
                    <a:pt x="5846" y="0"/>
                    <a:pt x="5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27621" name="Google Shape;907;p36" hidden="0"/>
            <p:cNvSpPr/>
            <p:nvPr isPhoto="0" userDrawn="0"/>
          </p:nvSpPr>
          <p:spPr bwMode="auto">
            <a:xfrm>
              <a:off x="1330116" y="1994297"/>
              <a:ext cx="153059" cy="103629"/>
            </a:xfrm>
            <a:custGeom>
              <a:avLst/>
              <a:gdLst/>
              <a:ahLst/>
              <a:cxnLst/>
              <a:rect l="l" t="t" r="r" b="b"/>
              <a:pathLst>
                <a:path w="10909" h="7386" fill="norm" stroke="1" extrusionOk="0">
                  <a:moveTo>
                    <a:pt x="10341" y="414"/>
                  </a:moveTo>
                  <a:lnTo>
                    <a:pt x="10341" y="414"/>
                  </a:lnTo>
                  <a:cubicBezTo>
                    <a:pt x="9341" y="2949"/>
                    <a:pt x="7573" y="5150"/>
                    <a:pt x="5705" y="6218"/>
                  </a:cubicBezTo>
                  <a:cubicBezTo>
                    <a:pt x="4916" y="6691"/>
                    <a:pt x="4150" y="6931"/>
                    <a:pt x="3456" y="6931"/>
                  </a:cubicBezTo>
                  <a:cubicBezTo>
                    <a:pt x="2977" y="6931"/>
                    <a:pt x="2531" y="6817"/>
                    <a:pt x="2136" y="6585"/>
                  </a:cubicBezTo>
                  <a:cubicBezTo>
                    <a:pt x="1135" y="6051"/>
                    <a:pt x="568" y="4850"/>
                    <a:pt x="468" y="3216"/>
                  </a:cubicBezTo>
                  <a:lnTo>
                    <a:pt x="5872" y="747"/>
                  </a:lnTo>
                  <a:lnTo>
                    <a:pt x="10341" y="414"/>
                  </a:lnTo>
                  <a:close/>
                  <a:moveTo>
                    <a:pt x="10715" y="0"/>
                  </a:moveTo>
                  <a:cubicBezTo>
                    <a:pt x="10693" y="0"/>
                    <a:pt x="10669" y="5"/>
                    <a:pt x="10642" y="13"/>
                  </a:cubicBezTo>
                  <a:lnTo>
                    <a:pt x="5805" y="347"/>
                  </a:lnTo>
                  <a:cubicBezTo>
                    <a:pt x="5805" y="330"/>
                    <a:pt x="5797" y="322"/>
                    <a:pt x="5784" y="322"/>
                  </a:cubicBezTo>
                  <a:cubicBezTo>
                    <a:pt x="5772" y="322"/>
                    <a:pt x="5755" y="330"/>
                    <a:pt x="5738" y="347"/>
                  </a:cubicBezTo>
                  <a:lnTo>
                    <a:pt x="134" y="2882"/>
                  </a:lnTo>
                  <a:cubicBezTo>
                    <a:pt x="67" y="2916"/>
                    <a:pt x="1" y="3016"/>
                    <a:pt x="34" y="3116"/>
                  </a:cubicBezTo>
                  <a:cubicBezTo>
                    <a:pt x="101" y="4984"/>
                    <a:pt x="768" y="6351"/>
                    <a:pt x="1935" y="7018"/>
                  </a:cubicBezTo>
                  <a:cubicBezTo>
                    <a:pt x="2402" y="7252"/>
                    <a:pt x="2903" y="7385"/>
                    <a:pt x="3437" y="7385"/>
                  </a:cubicBezTo>
                  <a:cubicBezTo>
                    <a:pt x="4337" y="7352"/>
                    <a:pt x="5204" y="7119"/>
                    <a:pt x="5938" y="6652"/>
                  </a:cubicBezTo>
                  <a:cubicBezTo>
                    <a:pt x="7973" y="5484"/>
                    <a:pt x="9874" y="3049"/>
                    <a:pt x="10875" y="280"/>
                  </a:cubicBezTo>
                  <a:cubicBezTo>
                    <a:pt x="10909" y="214"/>
                    <a:pt x="10909" y="147"/>
                    <a:pt x="10842" y="80"/>
                  </a:cubicBezTo>
                  <a:cubicBezTo>
                    <a:pt x="10817" y="31"/>
                    <a:pt x="10775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1861278" name="Google Shape;908;p36" hidden="0"/>
            <p:cNvSpPr/>
            <p:nvPr isPhoto="0" userDrawn="0"/>
          </p:nvSpPr>
          <p:spPr bwMode="auto">
            <a:xfrm>
              <a:off x="1621222" y="1754849"/>
              <a:ext cx="79118" cy="153059"/>
            </a:xfrm>
            <a:custGeom>
              <a:avLst/>
              <a:gdLst/>
              <a:ahLst/>
              <a:cxnLst/>
              <a:rect l="l" t="t" r="r" b="b"/>
              <a:pathLst>
                <a:path w="5639" h="10909" fill="norm" stroke="1" extrusionOk="0">
                  <a:moveTo>
                    <a:pt x="3103" y="1"/>
                  </a:moveTo>
                  <a:cubicBezTo>
                    <a:pt x="1268" y="2202"/>
                    <a:pt x="34" y="5271"/>
                    <a:pt x="34" y="7940"/>
                  </a:cubicBezTo>
                  <a:cubicBezTo>
                    <a:pt x="1" y="8974"/>
                    <a:pt x="234" y="10008"/>
                    <a:pt x="735" y="10908"/>
                  </a:cubicBezTo>
                  <a:lnTo>
                    <a:pt x="5638" y="473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527627" name="Google Shape;909;p36" hidden="0"/>
            <p:cNvSpPr/>
            <p:nvPr isPhoto="0" userDrawn="0"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fill="norm" stroke="1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737060" name="Google Shape;910;p36" hidden="0"/>
            <p:cNvSpPr/>
            <p:nvPr isPhoto="0" userDrawn="0"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fill="norm" stroke="1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607580" name="Google Shape;911;p36" hidden="0"/>
            <p:cNvSpPr/>
            <p:nvPr isPhoto="0" userDrawn="0"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fill="norm" stroke="1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1396428" name="Google Shape;912;p36" hidden="0"/>
            <p:cNvSpPr/>
            <p:nvPr isPhoto="0" userDrawn="0"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fill="norm" stroke="1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347804" name="Google Shape;913;p36" hidden="0"/>
            <p:cNvSpPr/>
            <p:nvPr isPhoto="0" userDrawn="0"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fill="norm" stroke="1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71912" name="Google Shape;914;p36" hidden="0"/>
            <p:cNvSpPr/>
            <p:nvPr isPhoto="0" userDrawn="0"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fill="norm" stroke="1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577730" name="Google Shape;915;p36" hidden="0"/>
            <p:cNvSpPr/>
            <p:nvPr isPhoto="0" userDrawn="0"/>
          </p:nvSpPr>
          <p:spPr bwMode="auto">
            <a:xfrm>
              <a:off x="1618417" y="1751581"/>
              <a:ext cx="85193" cy="159598"/>
            </a:xfrm>
            <a:custGeom>
              <a:avLst/>
              <a:gdLst/>
              <a:ahLst/>
              <a:cxnLst/>
              <a:rect l="l" t="t" r="r" b="b"/>
              <a:pathLst>
                <a:path w="6072" h="11375" fill="norm" stroke="1" extrusionOk="0">
                  <a:moveTo>
                    <a:pt x="3270" y="634"/>
                  </a:moveTo>
                  <a:lnTo>
                    <a:pt x="5571" y="4937"/>
                  </a:lnTo>
                  <a:lnTo>
                    <a:pt x="968" y="10774"/>
                  </a:lnTo>
                  <a:cubicBezTo>
                    <a:pt x="601" y="9941"/>
                    <a:pt x="434" y="9073"/>
                    <a:pt x="434" y="8173"/>
                  </a:cubicBezTo>
                  <a:cubicBezTo>
                    <a:pt x="434" y="5704"/>
                    <a:pt x="1535" y="2835"/>
                    <a:pt x="3270" y="634"/>
                  </a:cubicBezTo>
                  <a:close/>
                  <a:moveTo>
                    <a:pt x="3336" y="0"/>
                  </a:moveTo>
                  <a:cubicBezTo>
                    <a:pt x="3270" y="0"/>
                    <a:pt x="3203" y="33"/>
                    <a:pt x="3136" y="100"/>
                  </a:cubicBezTo>
                  <a:cubicBezTo>
                    <a:pt x="1202" y="2402"/>
                    <a:pt x="34" y="5504"/>
                    <a:pt x="34" y="8173"/>
                  </a:cubicBezTo>
                  <a:cubicBezTo>
                    <a:pt x="1" y="9273"/>
                    <a:pt x="234" y="10341"/>
                    <a:pt x="768" y="11275"/>
                  </a:cubicBezTo>
                  <a:cubicBezTo>
                    <a:pt x="801" y="11342"/>
                    <a:pt x="868" y="11375"/>
                    <a:pt x="935" y="11375"/>
                  </a:cubicBezTo>
                  <a:cubicBezTo>
                    <a:pt x="1001" y="11375"/>
                    <a:pt x="1068" y="11342"/>
                    <a:pt x="1102" y="11308"/>
                  </a:cubicBezTo>
                  <a:lnTo>
                    <a:pt x="6005" y="5070"/>
                  </a:lnTo>
                  <a:cubicBezTo>
                    <a:pt x="6072" y="5004"/>
                    <a:pt x="6072" y="4937"/>
                    <a:pt x="6038" y="4837"/>
                  </a:cubicBezTo>
                  <a:lnTo>
                    <a:pt x="3503" y="133"/>
                  </a:lnTo>
                  <a:cubicBezTo>
                    <a:pt x="3470" y="67"/>
                    <a:pt x="3403" y="33"/>
                    <a:pt x="3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217323" name="Google Shape;916;p36" hidden="0"/>
            <p:cNvSpPr/>
            <p:nvPr isPhoto="0" userDrawn="0"/>
          </p:nvSpPr>
          <p:spPr bwMode="auto">
            <a:xfrm>
              <a:off x="1661477" y="1710388"/>
              <a:ext cx="77238" cy="113745"/>
            </a:xfrm>
            <a:custGeom>
              <a:avLst/>
              <a:gdLst/>
              <a:ahLst/>
              <a:cxnLst/>
              <a:rect l="l" t="t" r="r" b="b"/>
              <a:pathLst>
                <a:path w="5505" h="8107" fill="norm" stroke="1" extrusionOk="0">
                  <a:moveTo>
                    <a:pt x="4971" y="468"/>
                  </a:moveTo>
                  <a:lnTo>
                    <a:pt x="2703" y="7339"/>
                  </a:lnTo>
                  <a:lnTo>
                    <a:pt x="501" y="3203"/>
                  </a:lnTo>
                  <a:cubicBezTo>
                    <a:pt x="1168" y="2369"/>
                    <a:pt x="1969" y="1668"/>
                    <a:pt x="2869" y="1135"/>
                  </a:cubicBezTo>
                  <a:cubicBezTo>
                    <a:pt x="3503" y="734"/>
                    <a:pt x="4237" y="501"/>
                    <a:pt x="4971" y="468"/>
                  </a:cubicBezTo>
                  <a:close/>
                  <a:moveTo>
                    <a:pt x="5304" y="1"/>
                  </a:moveTo>
                  <a:cubicBezTo>
                    <a:pt x="4370" y="1"/>
                    <a:pt x="3436" y="267"/>
                    <a:pt x="2636" y="768"/>
                  </a:cubicBezTo>
                  <a:cubicBezTo>
                    <a:pt x="1668" y="1368"/>
                    <a:pt x="768" y="2135"/>
                    <a:pt x="67" y="3036"/>
                  </a:cubicBezTo>
                  <a:cubicBezTo>
                    <a:pt x="1" y="3103"/>
                    <a:pt x="1" y="3203"/>
                    <a:pt x="34" y="3270"/>
                  </a:cubicBezTo>
                  <a:lnTo>
                    <a:pt x="2569" y="7973"/>
                  </a:lnTo>
                  <a:cubicBezTo>
                    <a:pt x="2602" y="8073"/>
                    <a:pt x="2669" y="8106"/>
                    <a:pt x="2769" y="8106"/>
                  </a:cubicBezTo>
                  <a:cubicBezTo>
                    <a:pt x="2869" y="8106"/>
                    <a:pt x="2936" y="8040"/>
                    <a:pt x="2969" y="7940"/>
                  </a:cubicBezTo>
                  <a:lnTo>
                    <a:pt x="5505" y="301"/>
                  </a:lnTo>
                  <a:cubicBezTo>
                    <a:pt x="5505" y="234"/>
                    <a:pt x="5505" y="167"/>
                    <a:pt x="5471" y="101"/>
                  </a:cubicBezTo>
                  <a:cubicBezTo>
                    <a:pt x="5438" y="67"/>
                    <a:pt x="5371" y="1"/>
                    <a:pt x="5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1831942" name="Google Shape;917;p36" hidden="0"/>
            <p:cNvSpPr/>
            <p:nvPr isPhoto="0" userDrawn="0"/>
          </p:nvSpPr>
          <p:spPr bwMode="auto">
            <a:xfrm>
              <a:off x="1697044" y="1710388"/>
              <a:ext cx="77715" cy="113745"/>
            </a:xfrm>
            <a:custGeom>
              <a:avLst/>
              <a:gdLst/>
              <a:ahLst/>
              <a:cxnLst/>
              <a:rect l="l" t="t" r="r" b="b"/>
              <a:pathLst>
                <a:path w="5539" h="8107" fill="norm" stroke="1" extrusionOk="0">
                  <a:moveTo>
                    <a:pt x="2903" y="468"/>
                  </a:moveTo>
                  <a:cubicBezTo>
                    <a:pt x="3837" y="568"/>
                    <a:pt x="4637" y="1135"/>
                    <a:pt x="5038" y="2002"/>
                  </a:cubicBezTo>
                  <a:lnTo>
                    <a:pt x="768" y="6906"/>
                  </a:lnTo>
                  <a:lnTo>
                    <a:pt x="2903" y="468"/>
                  </a:lnTo>
                  <a:close/>
                  <a:moveTo>
                    <a:pt x="2769" y="1"/>
                  </a:moveTo>
                  <a:cubicBezTo>
                    <a:pt x="2669" y="1"/>
                    <a:pt x="2569" y="67"/>
                    <a:pt x="2536" y="167"/>
                  </a:cubicBezTo>
                  <a:lnTo>
                    <a:pt x="34" y="7806"/>
                  </a:lnTo>
                  <a:cubicBezTo>
                    <a:pt x="1" y="7906"/>
                    <a:pt x="34" y="8006"/>
                    <a:pt x="134" y="8073"/>
                  </a:cubicBezTo>
                  <a:cubicBezTo>
                    <a:pt x="134" y="8106"/>
                    <a:pt x="201" y="8106"/>
                    <a:pt x="234" y="8106"/>
                  </a:cubicBezTo>
                  <a:cubicBezTo>
                    <a:pt x="301" y="8106"/>
                    <a:pt x="334" y="8073"/>
                    <a:pt x="401" y="8040"/>
                  </a:cubicBezTo>
                  <a:lnTo>
                    <a:pt x="5471" y="2169"/>
                  </a:lnTo>
                  <a:cubicBezTo>
                    <a:pt x="5538" y="2102"/>
                    <a:pt x="5538" y="2002"/>
                    <a:pt x="5505" y="1935"/>
                  </a:cubicBezTo>
                  <a:cubicBezTo>
                    <a:pt x="5038" y="801"/>
                    <a:pt x="3970" y="67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5347120" name="Google Shape;918;p36" hidden="0"/>
            <p:cNvSpPr/>
            <p:nvPr isPhoto="0" userDrawn="0"/>
          </p:nvSpPr>
          <p:spPr bwMode="auto">
            <a:xfrm>
              <a:off x="1628252" y="1735657"/>
              <a:ext cx="153985" cy="195670"/>
            </a:xfrm>
            <a:custGeom>
              <a:avLst/>
              <a:gdLst/>
              <a:ahLst/>
              <a:cxnLst/>
              <a:rect l="l" t="t" r="r" b="b"/>
              <a:pathLst>
                <a:path w="10975" h="13946" fill="norm" stroke="1" extrusionOk="0">
                  <a:moveTo>
                    <a:pt x="10141" y="601"/>
                  </a:moveTo>
                  <a:cubicBezTo>
                    <a:pt x="10408" y="1335"/>
                    <a:pt x="10541" y="2069"/>
                    <a:pt x="10508" y="2836"/>
                  </a:cubicBezTo>
                  <a:cubicBezTo>
                    <a:pt x="10508" y="6572"/>
                    <a:pt x="8039" y="11076"/>
                    <a:pt x="5004" y="12810"/>
                  </a:cubicBezTo>
                  <a:cubicBezTo>
                    <a:pt x="4205" y="13281"/>
                    <a:pt x="3442" y="13514"/>
                    <a:pt x="2756" y="13514"/>
                  </a:cubicBezTo>
                  <a:cubicBezTo>
                    <a:pt x="1837" y="13514"/>
                    <a:pt x="1054" y="13097"/>
                    <a:pt x="501" y="12276"/>
                  </a:cubicBezTo>
                  <a:lnTo>
                    <a:pt x="5304" y="6205"/>
                  </a:lnTo>
                  <a:lnTo>
                    <a:pt x="10141" y="601"/>
                  </a:lnTo>
                  <a:close/>
                  <a:moveTo>
                    <a:pt x="10241" y="1"/>
                  </a:moveTo>
                  <a:cubicBezTo>
                    <a:pt x="10141" y="1"/>
                    <a:pt x="10074" y="34"/>
                    <a:pt x="10041" y="68"/>
                  </a:cubicBezTo>
                  <a:lnTo>
                    <a:pt x="4937" y="5939"/>
                  </a:lnTo>
                  <a:lnTo>
                    <a:pt x="34" y="12143"/>
                  </a:lnTo>
                  <a:cubicBezTo>
                    <a:pt x="0" y="12243"/>
                    <a:pt x="0" y="12343"/>
                    <a:pt x="34" y="12410"/>
                  </a:cubicBezTo>
                  <a:cubicBezTo>
                    <a:pt x="586" y="13352"/>
                    <a:pt x="1580" y="13946"/>
                    <a:pt x="2679" y="13946"/>
                  </a:cubicBezTo>
                  <a:cubicBezTo>
                    <a:pt x="2709" y="13946"/>
                    <a:pt x="2739" y="13945"/>
                    <a:pt x="2769" y="13944"/>
                  </a:cubicBezTo>
                  <a:cubicBezTo>
                    <a:pt x="3636" y="13911"/>
                    <a:pt x="4470" y="13677"/>
                    <a:pt x="5237" y="13210"/>
                  </a:cubicBezTo>
                  <a:cubicBezTo>
                    <a:pt x="8373" y="11376"/>
                    <a:pt x="10941" y="6739"/>
                    <a:pt x="10941" y="2836"/>
                  </a:cubicBezTo>
                  <a:cubicBezTo>
                    <a:pt x="10975" y="1902"/>
                    <a:pt x="10775" y="968"/>
                    <a:pt x="10408" y="134"/>
                  </a:cubicBezTo>
                  <a:cubicBezTo>
                    <a:pt x="10374" y="68"/>
                    <a:pt x="10308" y="1"/>
                    <a:pt x="10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31496" name="Google Shape;919;p36" hidden="0"/>
            <p:cNvSpPr/>
            <p:nvPr isPhoto="0" userDrawn="0"/>
          </p:nvSpPr>
          <p:spPr bwMode="auto">
            <a:xfrm>
              <a:off x="1516863" y="1817694"/>
              <a:ext cx="26223" cy="37208"/>
            </a:xfrm>
            <a:custGeom>
              <a:avLst/>
              <a:gdLst/>
              <a:ahLst/>
              <a:cxnLst/>
              <a:rect l="l" t="t" r="r" b="b"/>
              <a:pathLst>
                <a:path w="1869" h="2652" fill="norm" stroke="1" extrusionOk="0">
                  <a:moveTo>
                    <a:pt x="1588" y="0"/>
                  </a:moveTo>
                  <a:cubicBezTo>
                    <a:pt x="1521" y="0"/>
                    <a:pt x="1446" y="19"/>
                    <a:pt x="1368" y="58"/>
                  </a:cubicBezTo>
                  <a:lnTo>
                    <a:pt x="467" y="592"/>
                  </a:lnTo>
                  <a:cubicBezTo>
                    <a:pt x="167" y="792"/>
                    <a:pt x="0" y="1092"/>
                    <a:pt x="0" y="1426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60"/>
                  </a:lnTo>
                  <a:cubicBezTo>
                    <a:pt x="1668" y="1859"/>
                    <a:pt x="1835" y="1559"/>
                    <a:pt x="1868" y="1226"/>
                  </a:cubicBezTo>
                  <a:lnTo>
                    <a:pt x="1868" y="325"/>
                  </a:lnTo>
                  <a:cubicBezTo>
                    <a:pt x="1868" y="112"/>
                    <a:pt x="1751" y="0"/>
                    <a:pt x="1588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0981498" name="Google Shape;920;p36" hidden="0"/>
            <p:cNvSpPr/>
            <p:nvPr isPhoto="0" userDrawn="0"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4701885" name="Google Shape;921;p36" hidden="0"/>
            <p:cNvSpPr/>
            <p:nvPr isPhoto="0" userDrawn="0"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9906351" name="Google Shape;922;p36" hidden="0"/>
            <p:cNvSpPr/>
            <p:nvPr isPhoto="0" userDrawn="0"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fill="norm" stroke="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0040375" name="Google Shape;923;p36" hidden="0"/>
            <p:cNvSpPr/>
            <p:nvPr isPhoto="0" userDrawn="0"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fill="norm" stroke="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6514690" name="Google Shape;924;p36" hidden="0"/>
            <p:cNvSpPr/>
            <p:nvPr isPhoto="0" userDrawn="0"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7212225" name="Google Shape;925;p36" hidden="0"/>
            <p:cNvSpPr/>
            <p:nvPr isPhoto="0" userDrawn="0"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fill="norm" stroke="1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6152411" name="Google Shape;926;p36" hidden="0"/>
            <p:cNvSpPr/>
            <p:nvPr isPhoto="0" userDrawn="0"/>
          </p:nvSpPr>
          <p:spPr bwMode="auto">
            <a:xfrm>
              <a:off x="1551491" y="1793673"/>
              <a:ext cx="49878" cy="30922"/>
            </a:xfrm>
            <a:custGeom>
              <a:avLst/>
              <a:gdLst/>
              <a:ahLst/>
              <a:cxnLst/>
              <a:rect l="l" t="t" r="r" b="b"/>
              <a:pathLst>
                <a:path w="3555" h="2204" fill="norm" stroke="1" extrusionOk="0">
                  <a:moveTo>
                    <a:pt x="3112" y="0"/>
                  </a:moveTo>
                  <a:cubicBezTo>
                    <a:pt x="3066" y="0"/>
                    <a:pt x="3018" y="11"/>
                    <a:pt x="2969" y="36"/>
                  </a:cubicBezTo>
                  <a:lnTo>
                    <a:pt x="167" y="1637"/>
                  </a:lnTo>
                  <a:cubicBezTo>
                    <a:pt x="34" y="1737"/>
                    <a:pt x="1" y="1904"/>
                    <a:pt x="67" y="2070"/>
                  </a:cubicBezTo>
                  <a:cubicBezTo>
                    <a:pt x="134" y="2170"/>
                    <a:pt x="234" y="2204"/>
                    <a:pt x="334" y="2204"/>
                  </a:cubicBezTo>
                  <a:cubicBezTo>
                    <a:pt x="401" y="2204"/>
                    <a:pt x="434" y="2204"/>
                    <a:pt x="501" y="2170"/>
                  </a:cubicBezTo>
                  <a:lnTo>
                    <a:pt x="3270" y="569"/>
                  </a:lnTo>
                  <a:cubicBezTo>
                    <a:pt x="3554" y="370"/>
                    <a:pt x="3377" y="0"/>
                    <a:pt x="3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2501776" name="Google Shape;927;p36" hidden="0"/>
            <p:cNvSpPr/>
            <p:nvPr isPhoto="0" userDrawn="0"/>
          </p:nvSpPr>
          <p:spPr bwMode="auto">
            <a:xfrm>
              <a:off x="1549625" y="1848954"/>
              <a:ext cx="52333" cy="31807"/>
            </a:xfrm>
            <a:custGeom>
              <a:avLst/>
              <a:gdLst/>
              <a:ahLst/>
              <a:cxnLst/>
              <a:rect l="l" t="t" r="r" b="b"/>
              <a:pathLst>
                <a:path w="3730" h="2267" fill="norm" stroke="1" extrusionOk="0">
                  <a:moveTo>
                    <a:pt x="3252" y="1"/>
                  </a:moveTo>
                  <a:cubicBezTo>
                    <a:pt x="3193" y="1"/>
                    <a:pt x="3131" y="20"/>
                    <a:pt x="3069" y="65"/>
                  </a:cubicBezTo>
                  <a:lnTo>
                    <a:pt x="267" y="1700"/>
                  </a:lnTo>
                  <a:cubicBezTo>
                    <a:pt x="0" y="1833"/>
                    <a:pt x="100" y="2267"/>
                    <a:pt x="434" y="2267"/>
                  </a:cubicBezTo>
                  <a:cubicBezTo>
                    <a:pt x="467" y="2267"/>
                    <a:pt x="534" y="2267"/>
                    <a:pt x="567" y="2233"/>
                  </a:cubicBezTo>
                  <a:lnTo>
                    <a:pt x="3369" y="632"/>
                  </a:lnTo>
                  <a:cubicBezTo>
                    <a:pt x="3730" y="466"/>
                    <a:pt x="3537" y="1"/>
                    <a:pt x="3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71441" name="Google Shape;928;p36" hidden="0"/>
            <p:cNvSpPr/>
            <p:nvPr isPhoto="0" userDrawn="0"/>
          </p:nvSpPr>
          <p:spPr bwMode="auto">
            <a:xfrm>
              <a:off x="1548685" y="1905553"/>
              <a:ext cx="50088" cy="31372"/>
            </a:xfrm>
            <a:custGeom>
              <a:avLst/>
              <a:gdLst/>
              <a:ahLst/>
              <a:cxnLst/>
              <a:rect l="l" t="t" r="r" b="b"/>
              <a:pathLst>
                <a:path w="3570" h="2236" fill="norm" stroke="1" extrusionOk="0">
                  <a:moveTo>
                    <a:pt x="3219" y="1"/>
                  </a:moveTo>
                  <a:cubicBezTo>
                    <a:pt x="3166" y="1"/>
                    <a:pt x="3114" y="12"/>
                    <a:pt x="3069" y="34"/>
                  </a:cubicBezTo>
                  <a:lnTo>
                    <a:pt x="267" y="1635"/>
                  </a:lnTo>
                  <a:cubicBezTo>
                    <a:pt x="1" y="1802"/>
                    <a:pt x="134" y="2236"/>
                    <a:pt x="434" y="2236"/>
                  </a:cubicBezTo>
                  <a:cubicBezTo>
                    <a:pt x="501" y="2236"/>
                    <a:pt x="534" y="2202"/>
                    <a:pt x="568" y="2169"/>
                  </a:cubicBezTo>
                  <a:lnTo>
                    <a:pt x="3370" y="568"/>
                  </a:lnTo>
                  <a:cubicBezTo>
                    <a:pt x="3503" y="468"/>
                    <a:pt x="3570" y="301"/>
                    <a:pt x="3503" y="134"/>
                  </a:cubicBezTo>
                  <a:cubicBezTo>
                    <a:pt x="3436" y="45"/>
                    <a:pt x="3325" y="1"/>
                    <a:pt x="3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732567" name="Google Shape;929;p36" hidden="0"/>
            <p:cNvSpPr/>
            <p:nvPr isPhoto="0" userDrawn="0"/>
          </p:nvSpPr>
          <p:spPr bwMode="auto">
            <a:xfrm>
              <a:off x="1549625" y="1961241"/>
              <a:ext cx="50973" cy="31849"/>
            </a:xfrm>
            <a:custGeom>
              <a:avLst/>
              <a:gdLst/>
              <a:ahLst/>
              <a:cxnLst/>
              <a:rect l="l" t="t" r="r" b="b"/>
              <a:pathLst>
                <a:path w="3633" h="2270" fill="norm" stroke="1" extrusionOk="0">
                  <a:moveTo>
                    <a:pt x="3159" y="1"/>
                  </a:moveTo>
                  <a:cubicBezTo>
                    <a:pt x="3099" y="1"/>
                    <a:pt x="3034" y="21"/>
                    <a:pt x="2969" y="68"/>
                  </a:cubicBezTo>
                  <a:lnTo>
                    <a:pt x="200" y="1669"/>
                  </a:lnTo>
                  <a:cubicBezTo>
                    <a:pt x="34" y="1769"/>
                    <a:pt x="0" y="1936"/>
                    <a:pt x="67" y="2103"/>
                  </a:cubicBezTo>
                  <a:cubicBezTo>
                    <a:pt x="134" y="2203"/>
                    <a:pt x="234" y="2269"/>
                    <a:pt x="334" y="2269"/>
                  </a:cubicBezTo>
                  <a:cubicBezTo>
                    <a:pt x="401" y="2269"/>
                    <a:pt x="434" y="2236"/>
                    <a:pt x="501" y="2236"/>
                  </a:cubicBezTo>
                  <a:lnTo>
                    <a:pt x="3303" y="602"/>
                  </a:lnTo>
                  <a:cubicBezTo>
                    <a:pt x="3632" y="437"/>
                    <a:pt x="3442" y="1"/>
                    <a:pt x="3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7648681" name="Google Shape;930;p36" hidden="0"/>
            <p:cNvSpPr/>
            <p:nvPr isPhoto="0" userDrawn="0"/>
          </p:nvSpPr>
          <p:spPr bwMode="auto">
            <a:xfrm>
              <a:off x="1333399" y="2075464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fill="norm" stroke="1" extrusionOk="0">
                  <a:moveTo>
                    <a:pt x="13418" y="0"/>
                  </a:moveTo>
                  <a:cubicBezTo>
                    <a:pt x="13368" y="0"/>
                    <a:pt x="13319" y="11"/>
                    <a:pt x="13276" y="33"/>
                  </a:cubicBezTo>
                  <a:lnTo>
                    <a:pt x="200" y="7605"/>
                  </a:lnTo>
                  <a:cubicBezTo>
                    <a:pt x="67" y="7671"/>
                    <a:pt x="0" y="7872"/>
                    <a:pt x="100" y="8005"/>
                  </a:cubicBezTo>
                  <a:cubicBezTo>
                    <a:pt x="134" y="8105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466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554831" name="Google Shape;931;p36" hidden="0"/>
            <p:cNvSpPr/>
            <p:nvPr isPhoto="0" userDrawn="0"/>
          </p:nvSpPr>
          <p:spPr bwMode="auto">
            <a:xfrm>
              <a:off x="1338071" y="2102445"/>
              <a:ext cx="195867" cy="114826"/>
            </a:xfrm>
            <a:custGeom>
              <a:avLst/>
              <a:gdLst/>
              <a:ahLst/>
              <a:cxnLst/>
              <a:rect l="l" t="t" r="r" b="b"/>
              <a:pathLst>
                <a:path w="13960" h="8184" fill="norm" stroke="1" extrusionOk="0">
                  <a:moveTo>
                    <a:pt x="13526" y="0"/>
                  </a:moveTo>
                  <a:cubicBezTo>
                    <a:pt x="13479" y="0"/>
                    <a:pt x="13428" y="14"/>
                    <a:pt x="13377" y="44"/>
                  </a:cubicBezTo>
                  <a:lnTo>
                    <a:pt x="268" y="7583"/>
                  </a:lnTo>
                  <a:cubicBezTo>
                    <a:pt x="1" y="7750"/>
                    <a:pt x="101" y="8183"/>
                    <a:pt x="434" y="8183"/>
                  </a:cubicBezTo>
                  <a:cubicBezTo>
                    <a:pt x="501" y="8183"/>
                    <a:pt x="535" y="8150"/>
                    <a:pt x="601" y="8150"/>
                  </a:cubicBezTo>
                  <a:lnTo>
                    <a:pt x="13677" y="578"/>
                  </a:lnTo>
                  <a:cubicBezTo>
                    <a:pt x="13960" y="409"/>
                    <a:pt x="13788" y="0"/>
                    <a:pt x="13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56286" name="Google Shape;932;p36" hidden="0"/>
            <p:cNvSpPr/>
            <p:nvPr isPhoto="0" userDrawn="0"/>
          </p:nvSpPr>
          <p:spPr bwMode="auto">
            <a:xfrm>
              <a:off x="1346504" y="2128359"/>
              <a:ext cx="196554" cy="115121"/>
            </a:xfrm>
            <a:custGeom>
              <a:avLst/>
              <a:gdLst/>
              <a:ahLst/>
              <a:cxnLst/>
              <a:rect l="l" t="t" r="r" b="b"/>
              <a:pathLst>
                <a:path w="14009" h="8205" fill="norm" stroke="1" extrusionOk="0">
                  <a:moveTo>
                    <a:pt x="13538" y="1"/>
                  </a:moveTo>
                  <a:cubicBezTo>
                    <a:pt x="13477" y="1"/>
                    <a:pt x="13411" y="20"/>
                    <a:pt x="13343" y="65"/>
                  </a:cubicBezTo>
                  <a:lnTo>
                    <a:pt x="267" y="7637"/>
                  </a:lnTo>
                  <a:cubicBezTo>
                    <a:pt x="0" y="7771"/>
                    <a:pt x="134" y="8204"/>
                    <a:pt x="434" y="8204"/>
                  </a:cubicBezTo>
                  <a:cubicBezTo>
                    <a:pt x="501" y="8204"/>
                    <a:pt x="534" y="8171"/>
                    <a:pt x="601" y="8171"/>
                  </a:cubicBezTo>
                  <a:lnTo>
                    <a:pt x="13677" y="599"/>
                  </a:lnTo>
                  <a:cubicBezTo>
                    <a:pt x="14009" y="461"/>
                    <a:pt x="13836" y="1"/>
                    <a:pt x="135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7470578" name="Google Shape;933;p36" hidden="0"/>
            <p:cNvSpPr/>
            <p:nvPr isPhoto="0" userDrawn="0"/>
          </p:nvSpPr>
          <p:spPr bwMode="auto">
            <a:xfrm>
              <a:off x="1621222" y="1909313"/>
              <a:ext cx="193313" cy="114657"/>
            </a:xfrm>
            <a:custGeom>
              <a:avLst/>
              <a:gdLst/>
              <a:ahLst/>
              <a:cxnLst/>
              <a:rect l="l" t="t" r="r" b="b"/>
              <a:pathLst>
                <a:path w="13778" h="8172" fill="norm" stroke="1" extrusionOk="0">
                  <a:moveTo>
                    <a:pt x="13419" y="1"/>
                  </a:moveTo>
                  <a:cubicBezTo>
                    <a:pt x="13368" y="1"/>
                    <a:pt x="13319" y="12"/>
                    <a:pt x="13277" y="33"/>
                  </a:cubicBezTo>
                  <a:lnTo>
                    <a:pt x="201" y="7605"/>
                  </a:lnTo>
                  <a:cubicBezTo>
                    <a:pt x="68" y="7672"/>
                    <a:pt x="1" y="7872"/>
                    <a:pt x="101" y="8005"/>
                  </a:cubicBezTo>
                  <a:cubicBezTo>
                    <a:pt x="134" y="8105"/>
                    <a:pt x="234" y="8172"/>
                    <a:pt x="368" y="8172"/>
                  </a:cubicBezTo>
                  <a:cubicBezTo>
                    <a:pt x="401" y="8172"/>
                    <a:pt x="468" y="8139"/>
                    <a:pt x="501" y="8105"/>
                  </a:cubicBezTo>
                  <a:lnTo>
                    <a:pt x="13577" y="567"/>
                  </a:lnTo>
                  <a:cubicBezTo>
                    <a:pt x="13711" y="500"/>
                    <a:pt x="13777" y="300"/>
                    <a:pt x="13711" y="166"/>
                  </a:cubicBezTo>
                  <a:cubicBezTo>
                    <a:pt x="13642" y="52"/>
                    <a:pt x="13527" y="1"/>
                    <a:pt x="134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106750" name="Google Shape;934;p36" hidden="0"/>
            <p:cNvSpPr/>
            <p:nvPr isPhoto="0" userDrawn="0"/>
          </p:nvSpPr>
          <p:spPr bwMode="auto">
            <a:xfrm>
              <a:off x="1627312" y="1936462"/>
              <a:ext cx="192836" cy="114657"/>
            </a:xfrm>
            <a:custGeom>
              <a:avLst/>
              <a:gdLst/>
              <a:ahLst/>
              <a:cxnLst/>
              <a:rect l="l" t="t" r="r" b="b"/>
              <a:pathLst>
                <a:path w="13744" h="8172" fill="norm" stroke="1" extrusionOk="0">
                  <a:moveTo>
                    <a:pt x="13410" y="0"/>
                  </a:moveTo>
                  <a:cubicBezTo>
                    <a:pt x="13365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34" y="7671"/>
                    <a:pt x="1" y="7871"/>
                    <a:pt x="67" y="8005"/>
                  </a:cubicBezTo>
                  <a:cubicBezTo>
                    <a:pt x="134" y="8105"/>
                    <a:pt x="234" y="8172"/>
                    <a:pt x="334" y="8172"/>
                  </a:cubicBezTo>
                  <a:cubicBezTo>
                    <a:pt x="401" y="8172"/>
                    <a:pt x="434" y="8138"/>
                    <a:pt x="501" y="8105"/>
                  </a:cubicBezTo>
                  <a:lnTo>
                    <a:pt x="13577" y="566"/>
                  </a:lnTo>
                  <a:cubicBezTo>
                    <a:pt x="13710" y="500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8627956" name="Google Shape;935;p36" hidden="0"/>
            <p:cNvSpPr/>
            <p:nvPr isPhoto="0" userDrawn="0"/>
          </p:nvSpPr>
          <p:spPr bwMode="auto">
            <a:xfrm>
              <a:off x="1635730" y="1962504"/>
              <a:ext cx="194870" cy="114826"/>
            </a:xfrm>
            <a:custGeom>
              <a:avLst/>
              <a:gdLst/>
              <a:ahLst/>
              <a:cxnLst/>
              <a:rect l="l" t="t" r="r" b="b"/>
              <a:pathLst>
                <a:path w="13889" h="8184" fill="norm" stroke="1" extrusionOk="0">
                  <a:moveTo>
                    <a:pt x="13428" y="0"/>
                  </a:moveTo>
                  <a:cubicBezTo>
                    <a:pt x="13379" y="0"/>
                    <a:pt x="13328" y="14"/>
                    <a:pt x="13277" y="45"/>
                  </a:cubicBezTo>
                  <a:lnTo>
                    <a:pt x="201" y="7617"/>
                  </a:lnTo>
                  <a:cubicBezTo>
                    <a:pt x="34" y="7683"/>
                    <a:pt x="1" y="7883"/>
                    <a:pt x="68" y="8017"/>
                  </a:cubicBezTo>
                  <a:cubicBezTo>
                    <a:pt x="134" y="8117"/>
                    <a:pt x="234" y="8184"/>
                    <a:pt x="335" y="8184"/>
                  </a:cubicBezTo>
                  <a:cubicBezTo>
                    <a:pt x="401" y="8184"/>
                    <a:pt x="435" y="8150"/>
                    <a:pt x="501" y="8150"/>
                  </a:cubicBezTo>
                  <a:lnTo>
                    <a:pt x="13577" y="612"/>
                  </a:lnTo>
                  <a:cubicBezTo>
                    <a:pt x="13888" y="414"/>
                    <a:pt x="13696" y="0"/>
                    <a:pt x="1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242396" name="Google Shape;936;p36" hidden="0"/>
            <p:cNvSpPr/>
            <p:nvPr isPhoto="0" userDrawn="0"/>
          </p:nvSpPr>
          <p:spPr bwMode="auto">
            <a:xfrm>
              <a:off x="1382534" y="2027129"/>
              <a:ext cx="489570" cy="295470"/>
            </a:xfrm>
            <a:custGeom>
              <a:avLst/>
              <a:gdLst/>
              <a:ahLst/>
              <a:cxnLst/>
              <a:rect l="l" t="t" r="r" b="b"/>
              <a:pathLst>
                <a:path w="34893" h="21059" fill="norm" stroke="1" extrusionOk="0">
                  <a:moveTo>
                    <a:pt x="32472" y="1"/>
                  </a:moveTo>
                  <a:cubicBezTo>
                    <a:pt x="32058" y="1"/>
                    <a:pt x="31638" y="113"/>
                    <a:pt x="31256" y="342"/>
                  </a:cubicBezTo>
                  <a:lnTo>
                    <a:pt x="1468" y="17554"/>
                  </a:lnTo>
                  <a:cubicBezTo>
                    <a:pt x="401" y="18155"/>
                    <a:pt x="1" y="19422"/>
                    <a:pt x="635" y="20290"/>
                  </a:cubicBezTo>
                  <a:cubicBezTo>
                    <a:pt x="1009" y="20802"/>
                    <a:pt x="1663" y="21058"/>
                    <a:pt x="2356" y="21058"/>
                  </a:cubicBezTo>
                  <a:cubicBezTo>
                    <a:pt x="2835" y="21058"/>
                    <a:pt x="3333" y="20936"/>
                    <a:pt x="3770" y="20690"/>
                  </a:cubicBezTo>
                  <a:lnTo>
                    <a:pt x="33591" y="3478"/>
                  </a:lnTo>
                  <a:cubicBezTo>
                    <a:pt x="34625" y="2877"/>
                    <a:pt x="34892" y="1743"/>
                    <a:pt x="34259" y="876"/>
                  </a:cubicBezTo>
                  <a:cubicBezTo>
                    <a:pt x="33804" y="298"/>
                    <a:pt x="33146" y="1"/>
                    <a:pt x="3247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140151" name="Google Shape;937;p36" hidden="0"/>
            <p:cNvSpPr/>
            <p:nvPr isPhoto="0" userDrawn="0"/>
          </p:nvSpPr>
          <p:spPr bwMode="auto">
            <a:xfrm>
              <a:off x="1467251" y="2276958"/>
              <a:ext cx="192836" cy="114419"/>
            </a:xfrm>
            <a:custGeom>
              <a:avLst/>
              <a:gdLst/>
              <a:ahLst/>
              <a:cxnLst/>
              <a:rect l="l" t="t" r="r" b="b"/>
              <a:pathLst>
                <a:path w="13744" h="8155" fill="norm" stroke="1" extrusionOk="0">
                  <a:moveTo>
                    <a:pt x="13408" y="0"/>
                  </a:moveTo>
                  <a:cubicBezTo>
                    <a:pt x="13354" y="0"/>
                    <a:pt x="13299" y="15"/>
                    <a:pt x="13243" y="49"/>
                  </a:cubicBezTo>
                  <a:lnTo>
                    <a:pt x="201" y="7587"/>
                  </a:lnTo>
                  <a:cubicBezTo>
                    <a:pt x="34" y="7687"/>
                    <a:pt x="0" y="7854"/>
                    <a:pt x="67" y="8021"/>
                  </a:cubicBezTo>
                  <a:cubicBezTo>
                    <a:pt x="134" y="8088"/>
                    <a:pt x="234" y="8154"/>
                    <a:pt x="334" y="8154"/>
                  </a:cubicBezTo>
                  <a:cubicBezTo>
                    <a:pt x="401" y="8154"/>
                    <a:pt x="434" y="8154"/>
                    <a:pt x="501" y="8121"/>
                  </a:cubicBezTo>
                  <a:lnTo>
                    <a:pt x="13577" y="549"/>
                  </a:lnTo>
                  <a:cubicBezTo>
                    <a:pt x="13710" y="482"/>
                    <a:pt x="13744" y="282"/>
                    <a:pt x="13677" y="149"/>
                  </a:cubicBezTo>
                  <a:cubicBezTo>
                    <a:pt x="13610" y="60"/>
                    <a:pt x="13514" y="0"/>
                    <a:pt x="13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833583" name="Google Shape;938;p36" hidden="0"/>
            <p:cNvSpPr/>
            <p:nvPr isPhoto="0" userDrawn="0"/>
          </p:nvSpPr>
          <p:spPr bwMode="auto">
            <a:xfrm>
              <a:off x="1442908" y="2260794"/>
              <a:ext cx="194253" cy="114671"/>
            </a:xfrm>
            <a:custGeom>
              <a:avLst/>
              <a:gdLst/>
              <a:ahLst/>
              <a:cxnLst/>
              <a:rect l="l" t="t" r="r" b="b"/>
              <a:pathLst>
                <a:path w="13845" h="8173" fill="norm" stroke="1" extrusionOk="0">
                  <a:moveTo>
                    <a:pt x="13500" y="1"/>
                  </a:moveTo>
                  <a:cubicBezTo>
                    <a:pt x="13449" y="1"/>
                    <a:pt x="13397" y="12"/>
                    <a:pt x="13344" y="33"/>
                  </a:cubicBezTo>
                  <a:lnTo>
                    <a:pt x="268" y="7572"/>
                  </a:lnTo>
                  <a:cubicBezTo>
                    <a:pt x="1" y="7739"/>
                    <a:pt x="134" y="8139"/>
                    <a:pt x="434" y="8172"/>
                  </a:cubicBezTo>
                  <a:cubicBezTo>
                    <a:pt x="501" y="8172"/>
                    <a:pt x="535" y="8139"/>
                    <a:pt x="601" y="8106"/>
                  </a:cubicBezTo>
                  <a:lnTo>
                    <a:pt x="13677" y="567"/>
                  </a:lnTo>
                  <a:cubicBezTo>
                    <a:pt x="13811" y="467"/>
                    <a:pt x="13844" y="300"/>
                    <a:pt x="13777" y="166"/>
                  </a:cubicBezTo>
                  <a:cubicBezTo>
                    <a:pt x="13709" y="53"/>
                    <a:pt x="13609" y="1"/>
                    <a:pt x="1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806774" name="Google Shape;939;p36" hidden="0"/>
            <p:cNvSpPr/>
            <p:nvPr isPhoto="0" userDrawn="0"/>
          </p:nvSpPr>
          <p:spPr bwMode="auto">
            <a:xfrm>
              <a:off x="1491580" y="2291227"/>
              <a:ext cx="192850" cy="114657"/>
            </a:xfrm>
            <a:custGeom>
              <a:avLst/>
              <a:gdLst/>
              <a:ahLst/>
              <a:cxnLst/>
              <a:rect l="l" t="t" r="r" b="b"/>
              <a:pathLst>
                <a:path w="13745" h="8172" fill="norm" stroke="1" extrusionOk="0">
                  <a:moveTo>
                    <a:pt x="13411" y="0"/>
                  </a:moveTo>
                  <a:cubicBezTo>
                    <a:pt x="13365" y="0"/>
                    <a:pt x="13319" y="11"/>
                    <a:pt x="13277" y="32"/>
                  </a:cubicBezTo>
                  <a:lnTo>
                    <a:pt x="168" y="7604"/>
                  </a:lnTo>
                  <a:cubicBezTo>
                    <a:pt x="34" y="7671"/>
                    <a:pt x="1" y="7871"/>
                    <a:pt x="68" y="8005"/>
                  </a:cubicBezTo>
                  <a:cubicBezTo>
                    <a:pt x="134" y="8105"/>
                    <a:pt x="234" y="8171"/>
                    <a:pt x="335" y="8171"/>
                  </a:cubicBezTo>
                  <a:cubicBezTo>
                    <a:pt x="401" y="8171"/>
                    <a:pt x="435" y="8138"/>
                    <a:pt x="501" y="8105"/>
                  </a:cubicBezTo>
                  <a:lnTo>
                    <a:pt x="13577" y="566"/>
                  </a:lnTo>
                  <a:cubicBezTo>
                    <a:pt x="13711" y="466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500864" name="Google Shape;940;p36" hidden="0"/>
            <p:cNvSpPr/>
            <p:nvPr isPhoto="0" userDrawn="0"/>
          </p:nvSpPr>
          <p:spPr bwMode="auto">
            <a:xfrm>
              <a:off x="1727940" y="2125680"/>
              <a:ext cx="195726" cy="114516"/>
            </a:xfrm>
            <a:custGeom>
              <a:avLst/>
              <a:gdLst/>
              <a:ahLst/>
              <a:cxnLst/>
              <a:rect l="l" t="t" r="r" b="b"/>
              <a:pathLst>
                <a:path w="13950" h="8162" fill="norm" stroke="1" extrusionOk="0">
                  <a:moveTo>
                    <a:pt x="13518" y="1"/>
                  </a:moveTo>
                  <a:cubicBezTo>
                    <a:pt x="13463" y="1"/>
                    <a:pt x="13404" y="17"/>
                    <a:pt x="13343" y="56"/>
                  </a:cubicBezTo>
                  <a:lnTo>
                    <a:pt x="267" y="7595"/>
                  </a:lnTo>
                  <a:cubicBezTo>
                    <a:pt x="0" y="7762"/>
                    <a:pt x="100" y="8162"/>
                    <a:pt x="434" y="8162"/>
                  </a:cubicBezTo>
                  <a:cubicBezTo>
                    <a:pt x="467" y="8162"/>
                    <a:pt x="534" y="8162"/>
                    <a:pt x="601" y="8129"/>
                  </a:cubicBezTo>
                  <a:lnTo>
                    <a:pt x="13643" y="590"/>
                  </a:lnTo>
                  <a:cubicBezTo>
                    <a:pt x="13949" y="423"/>
                    <a:pt x="13791" y="1"/>
                    <a:pt x="135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6862479" name="Google Shape;941;p36" hidden="0"/>
            <p:cNvSpPr/>
            <p:nvPr isPhoto="0" userDrawn="0"/>
          </p:nvSpPr>
          <p:spPr bwMode="auto">
            <a:xfrm>
              <a:off x="1705000" y="2109629"/>
              <a:ext cx="194253" cy="114657"/>
            </a:xfrm>
            <a:custGeom>
              <a:avLst/>
              <a:gdLst/>
              <a:ahLst/>
              <a:cxnLst/>
              <a:rect l="l" t="t" r="r" b="b"/>
              <a:pathLst>
                <a:path w="13845" h="8172" fill="norm" stroke="1" extrusionOk="0">
                  <a:moveTo>
                    <a:pt x="13485" y="0"/>
                  </a:moveTo>
                  <a:cubicBezTo>
                    <a:pt x="13435" y="0"/>
                    <a:pt x="13386" y="12"/>
                    <a:pt x="13344" y="33"/>
                  </a:cubicBezTo>
                  <a:lnTo>
                    <a:pt x="268" y="7571"/>
                  </a:lnTo>
                  <a:cubicBezTo>
                    <a:pt x="1" y="7738"/>
                    <a:pt x="101" y="8138"/>
                    <a:pt x="434" y="8172"/>
                  </a:cubicBezTo>
                  <a:cubicBezTo>
                    <a:pt x="468" y="8138"/>
                    <a:pt x="535" y="8138"/>
                    <a:pt x="568" y="8105"/>
                  </a:cubicBezTo>
                  <a:lnTo>
                    <a:pt x="13644" y="566"/>
                  </a:lnTo>
                  <a:cubicBezTo>
                    <a:pt x="13777" y="466"/>
                    <a:pt x="13844" y="300"/>
                    <a:pt x="13777" y="166"/>
                  </a:cubicBezTo>
                  <a:cubicBezTo>
                    <a:pt x="13709" y="52"/>
                    <a:pt x="13594" y="0"/>
                    <a:pt x="13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2013911" name="Google Shape;942;p36" hidden="0"/>
            <p:cNvSpPr/>
            <p:nvPr isPhoto="0" userDrawn="0"/>
          </p:nvSpPr>
          <p:spPr bwMode="auto">
            <a:xfrm>
              <a:off x="1753209" y="2139752"/>
              <a:ext cx="195221" cy="114965"/>
            </a:xfrm>
            <a:custGeom>
              <a:avLst/>
              <a:gdLst/>
              <a:ahLst/>
              <a:cxnLst/>
              <a:rect l="l" t="t" r="r" b="b"/>
              <a:pathLst>
                <a:path w="13914" h="8194" fill="norm" stroke="1" extrusionOk="0">
                  <a:moveTo>
                    <a:pt x="13446" y="1"/>
                  </a:moveTo>
                  <a:cubicBezTo>
                    <a:pt x="13392" y="1"/>
                    <a:pt x="13335" y="17"/>
                    <a:pt x="13277" y="54"/>
                  </a:cubicBezTo>
                  <a:lnTo>
                    <a:pt x="201" y="7626"/>
                  </a:lnTo>
                  <a:cubicBezTo>
                    <a:pt x="34" y="7693"/>
                    <a:pt x="1" y="7893"/>
                    <a:pt x="67" y="8026"/>
                  </a:cubicBezTo>
                  <a:cubicBezTo>
                    <a:pt x="134" y="8126"/>
                    <a:pt x="234" y="8193"/>
                    <a:pt x="334" y="8193"/>
                  </a:cubicBezTo>
                  <a:cubicBezTo>
                    <a:pt x="401" y="8193"/>
                    <a:pt x="468" y="8160"/>
                    <a:pt x="501" y="8160"/>
                  </a:cubicBezTo>
                  <a:lnTo>
                    <a:pt x="13577" y="621"/>
                  </a:lnTo>
                  <a:cubicBezTo>
                    <a:pt x="13914" y="453"/>
                    <a:pt x="13731" y="1"/>
                    <a:pt x="13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848430" name="Google Shape;943;p36" hidden="0"/>
            <p:cNvSpPr/>
            <p:nvPr isPhoto="0" userDrawn="0"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fill="norm" stroke="1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966466" name="Google Shape;944;p36" hidden="0"/>
            <p:cNvSpPr/>
            <p:nvPr isPhoto="0" userDrawn="0"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1841227" name="Google Shape;945;p36" hidden="0"/>
            <p:cNvSpPr/>
            <p:nvPr isPhoto="0" userDrawn="0"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882196" name="Google Shape;946;p36" hidden="0"/>
            <p:cNvSpPr/>
            <p:nvPr isPhoto="0" userDrawn="0"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fill="norm" stroke="1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400290" name="Google Shape;947;p36" hidden="0"/>
            <p:cNvSpPr/>
            <p:nvPr isPhoto="0" userDrawn="0"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fill="norm" stroke="1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5092842" name="Google Shape;948;p36" hidden="0"/>
            <p:cNvSpPr/>
            <p:nvPr isPhoto="0" userDrawn="0"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fill="norm" stroke="1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010773" name="Google Shape;949;p36" hidden="0"/>
            <p:cNvSpPr/>
            <p:nvPr isPhoto="0" userDrawn="0"/>
          </p:nvSpPr>
          <p:spPr bwMode="auto">
            <a:xfrm>
              <a:off x="1683477" y="2294805"/>
              <a:ext cx="90483" cy="72229"/>
            </a:xfrm>
            <a:custGeom>
              <a:avLst/>
              <a:gdLst/>
              <a:ahLst/>
              <a:cxnLst/>
              <a:rect l="l" t="t" r="r" b="b"/>
              <a:pathLst>
                <a:path w="6449" h="5148" fill="norm" stroke="1" extrusionOk="0">
                  <a:moveTo>
                    <a:pt x="5999" y="0"/>
                  </a:moveTo>
                  <a:cubicBezTo>
                    <a:pt x="5948" y="0"/>
                    <a:pt x="5894" y="14"/>
                    <a:pt x="5838" y="44"/>
                  </a:cubicBezTo>
                  <a:lnTo>
                    <a:pt x="100" y="3380"/>
                  </a:lnTo>
                  <a:lnTo>
                    <a:pt x="0" y="4814"/>
                  </a:lnTo>
                  <a:cubicBezTo>
                    <a:pt x="0" y="4981"/>
                    <a:pt x="134" y="5148"/>
                    <a:pt x="301" y="5148"/>
                  </a:cubicBezTo>
                  <a:cubicBezTo>
                    <a:pt x="467" y="5148"/>
                    <a:pt x="601" y="5014"/>
                    <a:pt x="601" y="4848"/>
                  </a:cubicBezTo>
                  <a:lnTo>
                    <a:pt x="668" y="3780"/>
                  </a:lnTo>
                  <a:lnTo>
                    <a:pt x="6138" y="611"/>
                  </a:lnTo>
                  <a:cubicBezTo>
                    <a:pt x="6449" y="413"/>
                    <a:pt x="6281" y="0"/>
                    <a:pt x="5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038089" name="Google Shape;950;p36" hidden="0"/>
            <p:cNvSpPr/>
            <p:nvPr isPhoto="0" userDrawn="0"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fill="norm" stroke="1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3925720" name="Google Shape;951;p36" hidden="0"/>
            <p:cNvSpPr/>
            <p:nvPr isPhoto="0" userDrawn="0"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1789489" name="Google Shape;952;p36" hidden="0"/>
            <p:cNvSpPr/>
            <p:nvPr isPhoto="0" userDrawn="0"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fill="norm" stroke="1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7530572" name="Google Shape;953;p36" hidden="0"/>
            <p:cNvSpPr/>
            <p:nvPr isPhoto="0" userDrawn="0"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fill="norm" stroke="1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3105625" name="Google Shape;954;p36" hidden="0"/>
            <p:cNvSpPr/>
            <p:nvPr isPhoto="0" userDrawn="0"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fill="norm" stroke="1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581192" name="Google Shape;955;p36" hidden="0"/>
            <p:cNvSpPr/>
            <p:nvPr isPhoto="0" userDrawn="0"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fill="norm" stroke="1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969175" name="Google Shape;956;p36" hidden="0"/>
            <p:cNvSpPr/>
            <p:nvPr isPhoto="0" userDrawn="0"/>
          </p:nvSpPr>
          <p:spPr bwMode="auto">
            <a:xfrm>
              <a:off x="1919359" y="2158890"/>
              <a:ext cx="90300" cy="71948"/>
            </a:xfrm>
            <a:custGeom>
              <a:avLst/>
              <a:gdLst/>
              <a:ahLst/>
              <a:cxnLst/>
              <a:rect l="l" t="t" r="r" b="b"/>
              <a:pathLst>
                <a:path w="6436" h="5128" fill="norm" stroke="1" extrusionOk="0">
                  <a:moveTo>
                    <a:pt x="5989" y="1"/>
                  </a:moveTo>
                  <a:cubicBezTo>
                    <a:pt x="5951" y="1"/>
                    <a:pt x="5912" y="8"/>
                    <a:pt x="5871" y="24"/>
                  </a:cubicBezTo>
                  <a:lnTo>
                    <a:pt x="100" y="3360"/>
                  </a:lnTo>
                  <a:lnTo>
                    <a:pt x="34" y="4794"/>
                  </a:lnTo>
                  <a:cubicBezTo>
                    <a:pt x="0" y="4961"/>
                    <a:pt x="134" y="5094"/>
                    <a:pt x="334" y="5128"/>
                  </a:cubicBezTo>
                  <a:cubicBezTo>
                    <a:pt x="501" y="5094"/>
                    <a:pt x="634" y="4961"/>
                    <a:pt x="634" y="4828"/>
                  </a:cubicBezTo>
                  <a:lnTo>
                    <a:pt x="701" y="3727"/>
                  </a:lnTo>
                  <a:lnTo>
                    <a:pt x="6171" y="591"/>
                  </a:lnTo>
                  <a:cubicBezTo>
                    <a:pt x="6435" y="386"/>
                    <a:pt x="6261" y="1"/>
                    <a:pt x="5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5486500" name="Google Shape;957;p36" hidden="0"/>
            <p:cNvSpPr/>
            <p:nvPr isPhoto="0" userDrawn="0"/>
          </p:nvSpPr>
          <p:spPr bwMode="auto">
            <a:xfrm>
              <a:off x="1706403" y="2265116"/>
              <a:ext cx="457875" cy="265725"/>
            </a:xfrm>
            <a:custGeom>
              <a:avLst/>
              <a:gdLst/>
              <a:ahLst/>
              <a:cxnLst/>
              <a:rect l="l" t="t" r="r" b="b"/>
              <a:pathLst>
                <a:path w="32634" h="18939" fill="norm" stroke="1" extrusionOk="0">
                  <a:moveTo>
                    <a:pt x="32205" y="1"/>
                  </a:moveTo>
                  <a:cubicBezTo>
                    <a:pt x="32149" y="1"/>
                    <a:pt x="32087" y="18"/>
                    <a:pt x="32024" y="59"/>
                  </a:cubicBezTo>
                  <a:lnTo>
                    <a:pt x="301" y="18338"/>
                  </a:lnTo>
                  <a:cubicBezTo>
                    <a:pt x="1" y="18505"/>
                    <a:pt x="134" y="18939"/>
                    <a:pt x="468" y="18939"/>
                  </a:cubicBezTo>
                  <a:cubicBezTo>
                    <a:pt x="501" y="18939"/>
                    <a:pt x="535" y="18905"/>
                    <a:pt x="601" y="18905"/>
                  </a:cubicBezTo>
                  <a:lnTo>
                    <a:pt x="32357" y="592"/>
                  </a:lnTo>
                  <a:cubicBezTo>
                    <a:pt x="32633" y="399"/>
                    <a:pt x="32476" y="1"/>
                    <a:pt x="32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370492" name="Google Shape;958;p36" hidden="0"/>
            <p:cNvSpPr/>
            <p:nvPr isPhoto="0" userDrawn="0"/>
          </p:nvSpPr>
          <p:spPr bwMode="auto">
            <a:xfrm>
              <a:off x="1730746" y="2278389"/>
              <a:ext cx="458478" cy="266034"/>
            </a:xfrm>
            <a:custGeom>
              <a:avLst/>
              <a:gdLst/>
              <a:ahLst/>
              <a:cxnLst/>
              <a:rect l="l" t="t" r="r" b="b"/>
              <a:pathLst>
                <a:path w="32677" h="18961" fill="norm" stroke="1" extrusionOk="0">
                  <a:moveTo>
                    <a:pt x="32223" y="1"/>
                  </a:moveTo>
                  <a:cubicBezTo>
                    <a:pt x="32160" y="1"/>
                    <a:pt x="32092" y="24"/>
                    <a:pt x="32023" y="80"/>
                  </a:cubicBezTo>
                  <a:lnTo>
                    <a:pt x="267" y="18393"/>
                  </a:lnTo>
                  <a:cubicBezTo>
                    <a:pt x="0" y="18560"/>
                    <a:pt x="101" y="18960"/>
                    <a:pt x="401" y="18960"/>
                  </a:cubicBezTo>
                  <a:cubicBezTo>
                    <a:pt x="467" y="18960"/>
                    <a:pt x="534" y="18960"/>
                    <a:pt x="568" y="18927"/>
                  </a:cubicBezTo>
                  <a:lnTo>
                    <a:pt x="32324" y="614"/>
                  </a:lnTo>
                  <a:cubicBezTo>
                    <a:pt x="32677" y="451"/>
                    <a:pt x="32499" y="1"/>
                    <a:pt x="32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0982095" name="Google Shape;959;p36" hidden="0"/>
            <p:cNvSpPr/>
            <p:nvPr isPhoto="0" userDrawn="0"/>
          </p:nvSpPr>
          <p:spPr bwMode="auto">
            <a:xfrm>
              <a:off x="1755552" y="2292462"/>
              <a:ext cx="457018" cy="265992"/>
            </a:xfrm>
            <a:custGeom>
              <a:avLst/>
              <a:gdLst/>
              <a:ahLst/>
              <a:cxnLst/>
              <a:rect l="l" t="t" r="r" b="b"/>
              <a:pathLst>
                <a:path w="32573" h="18958" fill="norm" stroke="1" extrusionOk="0">
                  <a:moveTo>
                    <a:pt x="32139" y="0"/>
                  </a:moveTo>
                  <a:cubicBezTo>
                    <a:pt x="32092" y="0"/>
                    <a:pt x="32041" y="14"/>
                    <a:pt x="31990" y="44"/>
                  </a:cubicBezTo>
                  <a:lnTo>
                    <a:pt x="201" y="18357"/>
                  </a:lnTo>
                  <a:cubicBezTo>
                    <a:pt x="67" y="18458"/>
                    <a:pt x="0" y="18624"/>
                    <a:pt x="100" y="18791"/>
                  </a:cubicBezTo>
                  <a:cubicBezTo>
                    <a:pt x="134" y="18891"/>
                    <a:pt x="234" y="18925"/>
                    <a:pt x="367" y="18958"/>
                  </a:cubicBezTo>
                  <a:cubicBezTo>
                    <a:pt x="401" y="18958"/>
                    <a:pt x="467" y="18925"/>
                    <a:pt x="534" y="18925"/>
                  </a:cubicBezTo>
                  <a:lnTo>
                    <a:pt x="32290" y="578"/>
                  </a:lnTo>
                  <a:cubicBezTo>
                    <a:pt x="32573" y="409"/>
                    <a:pt x="32401" y="0"/>
                    <a:pt x="32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698652" y="540077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Projeto Integrado Conclusão de Curso</a:t>
            </a:r>
            <a:endParaRPr sz="2400"/>
          </a:p>
        </p:txBody>
      </p:sp>
      <p:grpSp>
        <p:nvGrpSpPr>
          <p:cNvPr id="349" name="Google Shape;349;p34" hidden="0"/>
          <p:cNvGrpSpPr/>
          <p:nvPr isPhoto="0" userDrawn="0"/>
        </p:nvGrpSpPr>
        <p:grpSpPr bwMode="auto">
          <a:xfrm>
            <a:off x="331628" y="753611"/>
            <a:ext cx="3996408" cy="3636301"/>
            <a:chOff x="331625" y="813925"/>
            <a:chExt cx="4148664" cy="3774837"/>
          </a:xfrm>
        </p:grpSpPr>
        <p:sp>
          <p:nvSpPr>
            <p:cNvPr id="350" name="Google Shape;350;p34" hidden="0"/>
            <p:cNvSpPr/>
            <p:nvPr isPhoto="0" userDrawn="0"/>
          </p:nvSpPr>
          <p:spPr bwMode="auto">
            <a:xfrm>
              <a:off x="526460" y="813925"/>
              <a:ext cx="3953828" cy="3487606"/>
            </a:xfrm>
            <a:custGeom>
              <a:avLst/>
              <a:gdLst/>
              <a:ahLst/>
              <a:cxnLst/>
              <a:rect l="l" t="t" r="r" b="b"/>
              <a:pathLst>
                <a:path w="47364" h="41779" fill="norm" stroke="1" extrusionOk="0">
                  <a:moveTo>
                    <a:pt x="20569" y="1"/>
                  </a:moveTo>
                  <a:cubicBezTo>
                    <a:pt x="17904" y="1"/>
                    <a:pt x="15311" y="462"/>
                    <a:pt x="13002" y="1595"/>
                  </a:cubicBezTo>
                  <a:cubicBezTo>
                    <a:pt x="4024" y="6012"/>
                    <a:pt x="369" y="16811"/>
                    <a:pt x="191" y="23752"/>
                  </a:cubicBezTo>
                  <a:cubicBezTo>
                    <a:pt x="0" y="30968"/>
                    <a:pt x="1286" y="37087"/>
                    <a:pt x="4846" y="39897"/>
                  </a:cubicBezTo>
                  <a:cubicBezTo>
                    <a:pt x="6287" y="41039"/>
                    <a:pt x="8557" y="41779"/>
                    <a:pt x="11128" y="41779"/>
                  </a:cubicBezTo>
                  <a:cubicBezTo>
                    <a:pt x="15202" y="41779"/>
                    <a:pt x="20032" y="39920"/>
                    <a:pt x="23515" y="34861"/>
                  </a:cubicBezTo>
                  <a:cubicBezTo>
                    <a:pt x="26670" y="30289"/>
                    <a:pt x="23955" y="25014"/>
                    <a:pt x="26063" y="23217"/>
                  </a:cubicBezTo>
                  <a:cubicBezTo>
                    <a:pt x="29182" y="20550"/>
                    <a:pt x="37421" y="23455"/>
                    <a:pt x="43005" y="17204"/>
                  </a:cubicBezTo>
                  <a:cubicBezTo>
                    <a:pt x="47363" y="12322"/>
                    <a:pt x="42565" y="7858"/>
                    <a:pt x="39255" y="5786"/>
                  </a:cubicBezTo>
                  <a:cubicBezTo>
                    <a:pt x="35216" y="3252"/>
                    <a:pt x="27645" y="1"/>
                    <a:pt x="20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351;p34" hidden="0"/>
            <p:cNvSpPr/>
            <p:nvPr isPhoto="0" userDrawn="0"/>
          </p:nvSpPr>
          <p:spPr bwMode="auto">
            <a:xfrm>
              <a:off x="2622567" y="3524170"/>
              <a:ext cx="69620" cy="350939"/>
            </a:xfrm>
            <a:custGeom>
              <a:avLst/>
              <a:gdLst/>
              <a:ahLst/>
              <a:cxnLst/>
              <a:rect l="l" t="t" r="r" b="b"/>
              <a:pathLst>
                <a:path w="834" h="4204" fill="norm" stroke="1" extrusionOk="0">
                  <a:moveTo>
                    <a:pt x="0" y="1"/>
                  </a:moveTo>
                  <a:lnTo>
                    <a:pt x="0" y="4085"/>
                  </a:lnTo>
                  <a:lnTo>
                    <a:pt x="834" y="4204"/>
                  </a:lnTo>
                  <a:lnTo>
                    <a:pt x="834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352;p34" hidden="0"/>
            <p:cNvSpPr/>
            <p:nvPr isPhoto="0" userDrawn="0"/>
          </p:nvSpPr>
          <p:spPr bwMode="auto">
            <a:xfrm>
              <a:off x="1059127" y="1007674"/>
              <a:ext cx="3196520" cy="2689562"/>
            </a:xfrm>
            <a:custGeom>
              <a:avLst/>
              <a:gdLst/>
              <a:ahLst/>
              <a:cxnLst/>
              <a:rect l="l" t="t" r="r" b="b"/>
              <a:pathLst>
                <a:path w="38292" h="32219" fill="norm" stroke="1" extrusionOk="0">
                  <a:moveTo>
                    <a:pt x="38291" y="0"/>
                  </a:moveTo>
                  <a:lnTo>
                    <a:pt x="1" y="4941"/>
                  </a:lnTo>
                  <a:lnTo>
                    <a:pt x="1" y="28158"/>
                  </a:lnTo>
                  <a:lnTo>
                    <a:pt x="38291" y="32218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353;p34" hidden="0"/>
            <p:cNvSpPr/>
            <p:nvPr isPhoto="0" userDrawn="0"/>
          </p:nvSpPr>
          <p:spPr bwMode="auto">
            <a:xfrm>
              <a:off x="991594" y="871189"/>
              <a:ext cx="3331587" cy="553456"/>
            </a:xfrm>
            <a:custGeom>
              <a:avLst/>
              <a:gdLst/>
              <a:ahLst/>
              <a:cxnLst/>
              <a:rect l="l" t="t" r="r" b="b"/>
              <a:pathLst>
                <a:path w="39910" h="6630" fill="norm" stroke="1" extrusionOk="0">
                  <a:moveTo>
                    <a:pt x="39481" y="0"/>
                  </a:moveTo>
                  <a:cubicBezTo>
                    <a:pt x="39462" y="0"/>
                    <a:pt x="39442" y="1"/>
                    <a:pt x="39422" y="4"/>
                  </a:cubicBezTo>
                  <a:lnTo>
                    <a:pt x="488" y="5493"/>
                  </a:lnTo>
                  <a:cubicBezTo>
                    <a:pt x="214" y="5529"/>
                    <a:pt x="0" y="5743"/>
                    <a:pt x="0" y="5945"/>
                  </a:cubicBezTo>
                  <a:lnTo>
                    <a:pt x="0" y="6302"/>
                  </a:lnTo>
                  <a:cubicBezTo>
                    <a:pt x="0" y="6495"/>
                    <a:pt x="172" y="6629"/>
                    <a:pt x="406" y="6629"/>
                  </a:cubicBezTo>
                  <a:cubicBezTo>
                    <a:pt x="432" y="6629"/>
                    <a:pt x="460" y="6628"/>
                    <a:pt x="488" y="6624"/>
                  </a:cubicBezTo>
                  <a:lnTo>
                    <a:pt x="39422" y="1588"/>
                  </a:lnTo>
                  <a:cubicBezTo>
                    <a:pt x="39707" y="1528"/>
                    <a:pt x="39910" y="1278"/>
                    <a:pt x="39910" y="980"/>
                  </a:cubicBezTo>
                  <a:lnTo>
                    <a:pt x="39910" y="480"/>
                  </a:lnTo>
                  <a:cubicBezTo>
                    <a:pt x="39910" y="204"/>
                    <a:pt x="39726" y="0"/>
                    <a:pt x="3948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354;p34" hidden="0"/>
            <p:cNvSpPr/>
            <p:nvPr isPhoto="0" userDrawn="0"/>
          </p:nvSpPr>
          <p:spPr bwMode="auto">
            <a:xfrm>
              <a:off x="4195858" y="911259"/>
              <a:ext cx="56765" cy="8014"/>
            </a:xfrm>
            <a:custGeom>
              <a:avLst/>
              <a:gdLst/>
              <a:ahLst/>
              <a:cxnLst/>
              <a:rect l="l" t="t" r="r" b="b"/>
              <a:pathLst>
                <a:path w="680" h="96" fill="none" stroke="1" extrusionOk="0">
                  <a:moveTo>
                    <a:pt x="1" y="96"/>
                  </a:moveTo>
                  <a:lnTo>
                    <a:pt x="680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355;p34" hidden="0"/>
            <p:cNvSpPr/>
            <p:nvPr isPhoto="0" userDrawn="0"/>
          </p:nvSpPr>
          <p:spPr bwMode="auto">
            <a:xfrm>
              <a:off x="4042845" y="929123"/>
              <a:ext cx="87568" cy="12020"/>
            </a:xfrm>
            <a:custGeom>
              <a:avLst/>
              <a:gdLst/>
              <a:ahLst/>
              <a:cxnLst/>
              <a:rect l="l" t="t" r="r" b="b"/>
              <a:pathLst>
                <a:path w="1049" h="144" fill="none" stroke="1" extrusionOk="0">
                  <a:moveTo>
                    <a:pt x="0" y="144"/>
                  </a:moveTo>
                  <a:lnTo>
                    <a:pt x="1048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356;p34" hidden="0"/>
            <p:cNvSpPr/>
            <p:nvPr isPhoto="0" userDrawn="0"/>
          </p:nvSpPr>
          <p:spPr bwMode="auto">
            <a:xfrm>
              <a:off x="1328507" y="947988"/>
              <a:ext cx="2663767" cy="380741"/>
            </a:xfrm>
            <a:custGeom>
              <a:avLst/>
              <a:gdLst/>
              <a:ahLst/>
              <a:cxnLst/>
              <a:rect l="l" t="t" r="r" b="b"/>
              <a:pathLst>
                <a:path w="31910" h="4561" fill="none" stroke="1" extrusionOk="0">
                  <a:moveTo>
                    <a:pt x="0" y="4561"/>
                  </a:moveTo>
                  <a:lnTo>
                    <a:pt x="3190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357;p34" hidden="0"/>
            <p:cNvSpPr/>
            <p:nvPr isPhoto="0" userDrawn="0"/>
          </p:nvSpPr>
          <p:spPr bwMode="auto">
            <a:xfrm>
              <a:off x="1062132" y="1338577"/>
              <a:ext cx="197842" cy="27965"/>
            </a:xfrm>
            <a:custGeom>
              <a:avLst/>
              <a:gdLst/>
              <a:ahLst/>
              <a:cxnLst/>
              <a:rect l="l" t="t" r="r" b="b"/>
              <a:pathLst>
                <a:path w="2370" h="335" fill="none" stroke="1" extrusionOk="0">
                  <a:moveTo>
                    <a:pt x="0" y="334"/>
                  </a:moveTo>
                  <a:lnTo>
                    <a:pt x="2370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358;p34" hidden="0"/>
            <p:cNvSpPr/>
            <p:nvPr isPhoto="0" userDrawn="0"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fill="norm" stroke="1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359;p34" hidden="0"/>
            <p:cNvSpPr/>
            <p:nvPr isPhoto="0" userDrawn="0"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fill="norm" stroke="1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360;p34" hidden="0"/>
            <p:cNvSpPr/>
            <p:nvPr isPhoto="0" userDrawn="0"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34" hidden="0"/>
            <p:cNvSpPr/>
            <p:nvPr isPhoto="0" userDrawn="0"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362;p34" hidden="0"/>
            <p:cNvSpPr/>
            <p:nvPr isPhoto="0" userDrawn="0"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363;p34" hidden="0"/>
            <p:cNvSpPr/>
            <p:nvPr isPhoto="0" userDrawn="0"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fill="norm" stroke="1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64;p34" hidden="0"/>
            <p:cNvSpPr/>
            <p:nvPr isPhoto="0" userDrawn="0"/>
          </p:nvSpPr>
          <p:spPr bwMode="auto">
            <a:xfrm>
              <a:off x="2427732" y="2589896"/>
              <a:ext cx="1631067" cy="4090"/>
            </a:xfrm>
            <a:custGeom>
              <a:avLst/>
              <a:gdLst/>
              <a:ahLst/>
              <a:cxnLst/>
              <a:rect l="l" t="t" r="r" b="b"/>
              <a:pathLst>
                <a:path w="19539" h="49" fill="none" stroke="1" extrusionOk="0">
                  <a:moveTo>
                    <a:pt x="19539" y="1"/>
                  </a:moveTo>
                  <a:lnTo>
                    <a:pt x="1" y="4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34" hidden="0"/>
            <p:cNvSpPr/>
            <p:nvPr isPhoto="0" userDrawn="0"/>
          </p:nvSpPr>
          <p:spPr bwMode="auto">
            <a:xfrm>
              <a:off x="2427732" y="2703258"/>
              <a:ext cx="1631067" cy="17948"/>
            </a:xfrm>
            <a:custGeom>
              <a:avLst/>
              <a:gdLst/>
              <a:ahLst/>
              <a:cxnLst/>
              <a:rect l="l" t="t" r="r" b="b"/>
              <a:pathLst>
                <a:path w="19539" h="215" fill="none" stroke="1" extrusionOk="0">
                  <a:moveTo>
                    <a:pt x="1" y="0"/>
                  </a:moveTo>
                  <a:lnTo>
                    <a:pt x="19539" y="21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66;p34" hidden="0"/>
            <p:cNvSpPr/>
            <p:nvPr isPhoto="0" userDrawn="0"/>
          </p:nvSpPr>
          <p:spPr bwMode="auto">
            <a:xfrm>
              <a:off x="2427732" y="2812529"/>
              <a:ext cx="1631067" cy="39902"/>
            </a:xfrm>
            <a:custGeom>
              <a:avLst/>
              <a:gdLst/>
              <a:ahLst/>
              <a:cxnLst/>
              <a:rect l="l" t="t" r="r" b="b"/>
              <a:pathLst>
                <a:path w="19539" h="478" fill="none" stroke="1" extrusionOk="0">
                  <a:moveTo>
                    <a:pt x="19539" y="4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67;p34" hidden="0"/>
            <p:cNvSpPr/>
            <p:nvPr isPhoto="0" userDrawn="0"/>
          </p:nvSpPr>
          <p:spPr bwMode="auto">
            <a:xfrm>
              <a:off x="2427732" y="2922886"/>
              <a:ext cx="1631067" cy="60688"/>
            </a:xfrm>
            <a:custGeom>
              <a:avLst/>
              <a:gdLst/>
              <a:ahLst/>
              <a:cxnLst/>
              <a:rect l="l" t="t" r="r" b="b"/>
              <a:pathLst>
                <a:path w="19539" h="727" fill="none" stroke="1" extrusionOk="0">
                  <a:moveTo>
                    <a:pt x="1" y="1"/>
                  </a:moveTo>
                  <a:lnTo>
                    <a:pt x="19539" y="7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368;p34" hidden="0"/>
            <p:cNvSpPr/>
            <p:nvPr isPhoto="0" userDrawn="0"/>
          </p:nvSpPr>
          <p:spPr bwMode="auto">
            <a:xfrm>
              <a:off x="2427732" y="3032240"/>
              <a:ext cx="1631067" cy="82559"/>
            </a:xfrm>
            <a:custGeom>
              <a:avLst/>
              <a:gdLst/>
              <a:ahLst/>
              <a:cxnLst/>
              <a:rect l="l" t="t" r="r" b="b"/>
              <a:pathLst>
                <a:path w="19539" h="989" fill="none" stroke="1" extrusionOk="0">
                  <a:moveTo>
                    <a:pt x="19539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69;p34" hidden="0"/>
            <p:cNvSpPr/>
            <p:nvPr isPhoto="0" userDrawn="0"/>
          </p:nvSpPr>
          <p:spPr bwMode="auto">
            <a:xfrm>
              <a:off x="2427732" y="3141512"/>
              <a:ext cx="1631067" cy="104513"/>
            </a:xfrm>
            <a:custGeom>
              <a:avLst/>
              <a:gdLst/>
              <a:ahLst/>
              <a:cxnLst/>
              <a:rect l="l" t="t" r="r" b="b"/>
              <a:pathLst>
                <a:path w="19539" h="1252" fill="none" stroke="1" extrusionOk="0">
                  <a:moveTo>
                    <a:pt x="1" y="1"/>
                  </a:moveTo>
                  <a:lnTo>
                    <a:pt x="19539" y="1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70;p34" hidden="0"/>
            <p:cNvSpPr/>
            <p:nvPr isPhoto="0" userDrawn="0"/>
          </p:nvSpPr>
          <p:spPr bwMode="auto">
            <a:xfrm>
              <a:off x="2427732" y="3251868"/>
              <a:ext cx="1631067" cy="125300"/>
            </a:xfrm>
            <a:custGeom>
              <a:avLst/>
              <a:gdLst/>
              <a:ahLst/>
              <a:cxnLst/>
              <a:rect l="l" t="t" r="r" b="b"/>
              <a:pathLst>
                <a:path w="19539" h="1501" fill="none" stroke="1" extrusionOk="0">
                  <a:moveTo>
                    <a:pt x="19539" y="150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71;p34" hidden="0"/>
            <p:cNvSpPr/>
            <p:nvPr isPhoto="0" userDrawn="0"/>
          </p:nvSpPr>
          <p:spPr bwMode="auto">
            <a:xfrm>
              <a:off x="2427732" y="3361223"/>
              <a:ext cx="1631067" cy="147171"/>
            </a:xfrm>
            <a:custGeom>
              <a:avLst/>
              <a:gdLst/>
              <a:ahLst/>
              <a:cxnLst/>
              <a:rect l="l" t="t" r="r" b="b"/>
              <a:pathLst>
                <a:path w="19539" h="1763" fill="none" stroke="1" extrusionOk="0">
                  <a:moveTo>
                    <a:pt x="1" y="0"/>
                  </a:moveTo>
                  <a:lnTo>
                    <a:pt x="19539" y="176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72;p34" hidden="0"/>
            <p:cNvSpPr/>
            <p:nvPr isPhoto="0" userDrawn="0"/>
          </p:nvSpPr>
          <p:spPr bwMode="auto">
            <a:xfrm>
              <a:off x="2562881" y="2592901"/>
              <a:ext cx="83" cy="780348"/>
            </a:xfrm>
            <a:custGeom>
              <a:avLst/>
              <a:gdLst/>
              <a:ahLst/>
              <a:cxnLst/>
              <a:rect l="l" t="t" r="r" b="b"/>
              <a:pathLst>
                <a:path w="1" h="9348" fill="none" stroke="1" extrusionOk="0">
                  <a:moveTo>
                    <a:pt x="1" y="934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34" hidden="0"/>
            <p:cNvSpPr/>
            <p:nvPr isPhoto="0" userDrawn="0"/>
          </p:nvSpPr>
          <p:spPr bwMode="auto">
            <a:xfrm>
              <a:off x="2427732" y="2593903"/>
              <a:ext cx="83" cy="767409"/>
            </a:xfrm>
            <a:custGeom>
              <a:avLst/>
              <a:gdLst/>
              <a:ahLst/>
              <a:cxnLst/>
              <a:rect l="l" t="t" r="r" b="b"/>
              <a:pathLst>
                <a:path w="1" h="9193" fill="none" stroke="1" extrusionOk="0">
                  <a:moveTo>
                    <a:pt x="1" y="1"/>
                  </a:moveTo>
                  <a:lnTo>
                    <a:pt x="1" y="9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74;p34" hidden="0"/>
            <p:cNvSpPr/>
            <p:nvPr isPhoto="0" userDrawn="0"/>
          </p:nvSpPr>
          <p:spPr bwMode="auto">
            <a:xfrm>
              <a:off x="2835267" y="2592901"/>
              <a:ext cx="83" cy="805140"/>
            </a:xfrm>
            <a:custGeom>
              <a:avLst/>
              <a:gdLst/>
              <a:ahLst/>
              <a:cxnLst/>
              <a:rect l="l" t="t" r="r" b="b"/>
              <a:pathLst>
                <a:path w="1" h="9645" fill="none" stroke="1" extrusionOk="0">
                  <a:moveTo>
                    <a:pt x="0" y="96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75;p34" hidden="0"/>
            <p:cNvSpPr/>
            <p:nvPr isPhoto="0" userDrawn="0"/>
          </p:nvSpPr>
          <p:spPr bwMode="auto">
            <a:xfrm>
              <a:off x="2699116" y="2592901"/>
              <a:ext cx="83" cy="792201"/>
            </a:xfrm>
            <a:custGeom>
              <a:avLst/>
              <a:gdLst/>
              <a:ahLst/>
              <a:cxnLst/>
              <a:rect l="l" t="t" r="r" b="b"/>
              <a:pathLst>
                <a:path w="1" h="9490" fill="none" stroke="1" extrusionOk="0">
                  <a:moveTo>
                    <a:pt x="0" y="1"/>
                  </a:moveTo>
                  <a:lnTo>
                    <a:pt x="0" y="949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34" hidden="0"/>
            <p:cNvSpPr/>
            <p:nvPr isPhoto="0" userDrawn="0"/>
          </p:nvSpPr>
          <p:spPr bwMode="auto">
            <a:xfrm>
              <a:off x="3106567" y="2591900"/>
              <a:ext cx="83" cy="831019"/>
            </a:xfrm>
            <a:custGeom>
              <a:avLst/>
              <a:gdLst/>
              <a:ahLst/>
              <a:cxnLst/>
              <a:rect l="l" t="t" r="r" b="b"/>
              <a:pathLst>
                <a:path w="1" h="9955" fill="none" stroke="1" extrusionOk="0">
                  <a:moveTo>
                    <a:pt x="1" y="9954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34" hidden="0"/>
            <p:cNvSpPr/>
            <p:nvPr isPhoto="0" userDrawn="0"/>
          </p:nvSpPr>
          <p:spPr bwMode="auto">
            <a:xfrm>
              <a:off x="2971418" y="2592901"/>
              <a:ext cx="83" cy="818080"/>
            </a:xfrm>
            <a:custGeom>
              <a:avLst/>
              <a:gdLst/>
              <a:ahLst/>
              <a:cxnLst/>
              <a:rect l="l" t="t" r="r" b="b"/>
              <a:pathLst>
                <a:path w="1" h="9800" fill="none" stroke="1" extrusionOk="0">
                  <a:moveTo>
                    <a:pt x="0" y="1"/>
                  </a:moveTo>
                  <a:lnTo>
                    <a:pt x="0" y="97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78;p34" hidden="0"/>
            <p:cNvSpPr/>
            <p:nvPr isPhoto="0" userDrawn="0"/>
          </p:nvSpPr>
          <p:spPr bwMode="auto">
            <a:xfrm>
              <a:off x="3378869" y="2591900"/>
              <a:ext cx="83" cy="854893"/>
            </a:xfrm>
            <a:custGeom>
              <a:avLst/>
              <a:gdLst/>
              <a:ahLst/>
              <a:cxnLst/>
              <a:rect l="l" t="t" r="r" b="b"/>
              <a:pathLst>
                <a:path w="1" h="10241" fill="none" stroke="1" extrusionOk="0">
                  <a:moveTo>
                    <a:pt x="1" y="1024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379;p34" hidden="0"/>
            <p:cNvSpPr/>
            <p:nvPr isPhoto="0" userDrawn="0"/>
          </p:nvSpPr>
          <p:spPr bwMode="auto">
            <a:xfrm>
              <a:off x="3242718" y="2591900"/>
              <a:ext cx="83" cy="842956"/>
            </a:xfrm>
            <a:custGeom>
              <a:avLst/>
              <a:gdLst/>
              <a:ahLst/>
              <a:cxnLst/>
              <a:rect l="l" t="t" r="r" b="b"/>
              <a:pathLst>
                <a:path w="1" h="10098" fill="none" stroke="1" extrusionOk="0">
                  <a:moveTo>
                    <a:pt x="1" y="1"/>
                  </a:moveTo>
                  <a:lnTo>
                    <a:pt x="1" y="100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80;p34" hidden="0"/>
            <p:cNvSpPr/>
            <p:nvPr isPhoto="0" userDrawn="0"/>
          </p:nvSpPr>
          <p:spPr bwMode="auto">
            <a:xfrm>
              <a:off x="3651254" y="2590898"/>
              <a:ext cx="83" cy="880688"/>
            </a:xfrm>
            <a:custGeom>
              <a:avLst/>
              <a:gdLst/>
              <a:ahLst/>
              <a:cxnLst/>
              <a:rect l="l" t="t" r="r" b="b"/>
              <a:pathLst>
                <a:path w="1" h="10550" fill="none" stroke="1" extrusionOk="0">
                  <a:moveTo>
                    <a:pt x="0" y="105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81;p34" hidden="0"/>
            <p:cNvSpPr/>
            <p:nvPr isPhoto="0" userDrawn="0"/>
          </p:nvSpPr>
          <p:spPr bwMode="auto">
            <a:xfrm>
              <a:off x="3515103" y="2590898"/>
              <a:ext cx="83" cy="868750"/>
            </a:xfrm>
            <a:custGeom>
              <a:avLst/>
              <a:gdLst/>
              <a:ahLst/>
              <a:cxnLst/>
              <a:rect l="l" t="t" r="r" b="b"/>
              <a:pathLst>
                <a:path w="1" h="10407" fill="none" stroke="1" extrusionOk="0">
                  <a:moveTo>
                    <a:pt x="0" y="1"/>
                  </a:moveTo>
                  <a:lnTo>
                    <a:pt x="0" y="1040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82;p34" hidden="0"/>
            <p:cNvSpPr/>
            <p:nvPr isPhoto="0" userDrawn="0"/>
          </p:nvSpPr>
          <p:spPr bwMode="auto">
            <a:xfrm>
              <a:off x="3922555" y="2589896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stroke="1" extrusionOk="0">
                  <a:moveTo>
                    <a:pt x="1" y="108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34" hidden="0"/>
            <p:cNvSpPr/>
            <p:nvPr isPhoto="0" userDrawn="0"/>
          </p:nvSpPr>
          <p:spPr bwMode="auto">
            <a:xfrm>
              <a:off x="3786404" y="2590898"/>
              <a:ext cx="83" cy="892625"/>
            </a:xfrm>
            <a:custGeom>
              <a:avLst/>
              <a:gdLst/>
              <a:ahLst/>
              <a:cxnLst/>
              <a:rect l="l" t="t" r="r" b="b"/>
              <a:pathLst>
                <a:path w="1" h="10693" fill="none" stroke="1" extrusionOk="0">
                  <a:moveTo>
                    <a:pt x="1" y="1"/>
                  </a:moveTo>
                  <a:lnTo>
                    <a:pt x="1" y="1069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34" hidden="0"/>
            <p:cNvSpPr/>
            <p:nvPr isPhoto="0" userDrawn="0"/>
          </p:nvSpPr>
          <p:spPr bwMode="auto">
            <a:xfrm>
              <a:off x="4058706" y="2589896"/>
              <a:ext cx="83" cy="918503"/>
            </a:xfrm>
            <a:custGeom>
              <a:avLst/>
              <a:gdLst/>
              <a:ahLst/>
              <a:cxnLst/>
              <a:rect l="l" t="t" r="r" b="b"/>
              <a:pathLst>
                <a:path w="1" h="11003" fill="none" stroke="1" extrusionOk="0">
                  <a:moveTo>
                    <a:pt x="1" y="1"/>
                  </a:moveTo>
                  <a:lnTo>
                    <a:pt x="1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34" hidden="0"/>
            <p:cNvSpPr/>
            <p:nvPr isPhoto="0" userDrawn="0"/>
          </p:nvSpPr>
          <p:spPr bwMode="auto">
            <a:xfrm>
              <a:off x="2427732" y="2589896"/>
              <a:ext cx="1631067" cy="918503"/>
            </a:xfrm>
            <a:custGeom>
              <a:avLst/>
              <a:gdLst/>
              <a:ahLst/>
              <a:cxnLst/>
              <a:rect l="l" t="t" r="r" b="b"/>
              <a:pathLst>
                <a:path w="19539" h="11003" fill="none" stroke="1" extrusionOk="0">
                  <a:moveTo>
                    <a:pt x="1" y="49"/>
                  </a:moveTo>
                  <a:lnTo>
                    <a:pt x="1" y="9240"/>
                  </a:lnTo>
                  <a:lnTo>
                    <a:pt x="19539" y="11002"/>
                  </a:lnTo>
                  <a:lnTo>
                    <a:pt x="19539" y="1"/>
                  </a:lnTo>
                  <a:lnTo>
                    <a:pt x="1" y="4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34" hidden="0"/>
            <p:cNvSpPr/>
            <p:nvPr isPhoto="0" userDrawn="0"/>
          </p:nvSpPr>
          <p:spPr bwMode="auto">
            <a:xfrm>
              <a:off x="2454612" y="3140509"/>
              <a:ext cx="40820" cy="223720"/>
            </a:xfrm>
            <a:custGeom>
              <a:avLst/>
              <a:gdLst/>
              <a:ahLst/>
              <a:cxnLst/>
              <a:rect l="l" t="t" r="r" b="b"/>
              <a:pathLst>
                <a:path w="489" h="2680" fill="norm" stroke="1" extrusionOk="0">
                  <a:moveTo>
                    <a:pt x="0" y="1"/>
                  </a:moveTo>
                  <a:lnTo>
                    <a:pt x="0" y="2632"/>
                  </a:lnTo>
                  <a:lnTo>
                    <a:pt x="488" y="26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34" hidden="0"/>
            <p:cNvSpPr/>
            <p:nvPr isPhoto="0" userDrawn="0"/>
          </p:nvSpPr>
          <p:spPr bwMode="auto">
            <a:xfrm>
              <a:off x="2495348" y="3032240"/>
              <a:ext cx="40820" cy="334995"/>
            </a:xfrm>
            <a:custGeom>
              <a:avLst/>
              <a:gdLst/>
              <a:ahLst/>
              <a:cxnLst/>
              <a:rect l="l" t="t" r="r" b="b"/>
              <a:pathLst>
                <a:path w="489" h="4013" fill="norm" stroke="1" extrusionOk="0">
                  <a:moveTo>
                    <a:pt x="0" y="0"/>
                  </a:moveTo>
                  <a:lnTo>
                    <a:pt x="0" y="3977"/>
                  </a:lnTo>
                  <a:lnTo>
                    <a:pt x="488" y="4013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34" hidden="0"/>
            <p:cNvSpPr/>
            <p:nvPr isPhoto="0" userDrawn="0"/>
          </p:nvSpPr>
          <p:spPr bwMode="auto">
            <a:xfrm>
              <a:off x="2590763" y="2981486"/>
              <a:ext cx="40820" cy="394682"/>
            </a:xfrm>
            <a:custGeom>
              <a:avLst/>
              <a:gdLst/>
              <a:ahLst/>
              <a:cxnLst/>
              <a:rect l="l" t="t" r="r" b="b"/>
              <a:pathLst>
                <a:path w="489" h="4728" fill="norm" stroke="1" extrusionOk="0">
                  <a:moveTo>
                    <a:pt x="0" y="1"/>
                  </a:moveTo>
                  <a:lnTo>
                    <a:pt x="0" y="4680"/>
                  </a:lnTo>
                  <a:lnTo>
                    <a:pt x="488" y="472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89;p34" hidden="0"/>
            <p:cNvSpPr/>
            <p:nvPr isPhoto="0" userDrawn="0"/>
          </p:nvSpPr>
          <p:spPr bwMode="auto">
            <a:xfrm>
              <a:off x="2630498" y="2926892"/>
              <a:ext cx="41822" cy="453283"/>
            </a:xfrm>
            <a:custGeom>
              <a:avLst/>
              <a:gdLst/>
              <a:ahLst/>
              <a:cxnLst/>
              <a:rect l="l" t="t" r="r" b="b"/>
              <a:pathLst>
                <a:path w="501" h="5430" fill="norm" stroke="1" extrusionOk="0">
                  <a:moveTo>
                    <a:pt x="1" y="0"/>
                  </a:moveTo>
                  <a:lnTo>
                    <a:pt x="1" y="5382"/>
                  </a:lnTo>
                  <a:lnTo>
                    <a:pt x="501" y="5429"/>
                  </a:lnTo>
                  <a:lnTo>
                    <a:pt x="50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90;p34" hidden="0"/>
            <p:cNvSpPr/>
            <p:nvPr isPhoto="0" userDrawn="0"/>
          </p:nvSpPr>
          <p:spPr bwMode="auto">
            <a:xfrm>
              <a:off x="2725912" y="3044178"/>
              <a:ext cx="40820" cy="343927"/>
            </a:xfrm>
            <a:custGeom>
              <a:avLst/>
              <a:gdLst/>
              <a:ahLst/>
              <a:cxnLst/>
              <a:rect l="l" t="t" r="r" b="b"/>
              <a:pathLst>
                <a:path w="489" h="4120" fill="norm" stroke="1" extrusionOk="0">
                  <a:moveTo>
                    <a:pt x="1" y="0"/>
                  </a:moveTo>
                  <a:lnTo>
                    <a:pt x="1" y="4084"/>
                  </a:lnTo>
                  <a:lnTo>
                    <a:pt x="489" y="4120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91;p34" hidden="0"/>
            <p:cNvSpPr/>
            <p:nvPr isPhoto="0" userDrawn="0"/>
          </p:nvSpPr>
          <p:spPr bwMode="auto">
            <a:xfrm>
              <a:off x="2766649" y="2988498"/>
              <a:ext cx="40820" cy="403613"/>
            </a:xfrm>
            <a:custGeom>
              <a:avLst/>
              <a:gdLst/>
              <a:ahLst/>
              <a:cxnLst/>
              <a:rect l="l" t="t" r="r" b="b"/>
              <a:pathLst>
                <a:path w="489" h="4835" fill="norm" stroke="1" extrusionOk="0">
                  <a:moveTo>
                    <a:pt x="1" y="0"/>
                  </a:moveTo>
                  <a:lnTo>
                    <a:pt x="1" y="4799"/>
                  </a:lnTo>
                  <a:lnTo>
                    <a:pt x="489" y="4834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92;p34" hidden="0"/>
            <p:cNvSpPr/>
            <p:nvPr isPhoto="0" userDrawn="0"/>
          </p:nvSpPr>
          <p:spPr bwMode="auto">
            <a:xfrm>
              <a:off x="2862063" y="3166388"/>
              <a:ext cx="40820" cy="234655"/>
            </a:xfrm>
            <a:custGeom>
              <a:avLst/>
              <a:gdLst/>
              <a:ahLst/>
              <a:cxnLst/>
              <a:rect l="l" t="t" r="r" b="b"/>
              <a:pathLst>
                <a:path w="489" h="2811" fill="norm" stroke="1" extrusionOk="0">
                  <a:moveTo>
                    <a:pt x="1" y="1"/>
                  </a:moveTo>
                  <a:lnTo>
                    <a:pt x="1" y="2763"/>
                  </a:lnTo>
                  <a:lnTo>
                    <a:pt x="489" y="281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34" hidden="0"/>
            <p:cNvSpPr/>
            <p:nvPr isPhoto="0" userDrawn="0"/>
          </p:nvSpPr>
          <p:spPr bwMode="auto">
            <a:xfrm>
              <a:off x="2902800" y="3122646"/>
              <a:ext cx="40820" cy="281403"/>
            </a:xfrm>
            <a:custGeom>
              <a:avLst/>
              <a:gdLst/>
              <a:ahLst/>
              <a:cxnLst/>
              <a:rect l="l" t="t" r="r" b="b"/>
              <a:pathLst>
                <a:path w="489" h="3371" fill="norm" stroke="1" extrusionOk="0">
                  <a:moveTo>
                    <a:pt x="1" y="1"/>
                  </a:moveTo>
                  <a:lnTo>
                    <a:pt x="1" y="3334"/>
                  </a:lnTo>
                  <a:lnTo>
                    <a:pt x="489" y="337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34" hidden="0"/>
            <p:cNvSpPr/>
            <p:nvPr isPhoto="0" userDrawn="0"/>
          </p:nvSpPr>
          <p:spPr bwMode="auto">
            <a:xfrm>
              <a:off x="2998214" y="3013291"/>
              <a:ext cx="40820" cy="399689"/>
            </a:xfrm>
            <a:custGeom>
              <a:avLst/>
              <a:gdLst/>
              <a:ahLst/>
              <a:cxnLst/>
              <a:rect l="l" t="t" r="r" b="b"/>
              <a:pathLst>
                <a:path w="489" h="4788" fill="norm" stroke="1" extrusionOk="0">
                  <a:moveTo>
                    <a:pt x="1" y="1"/>
                  </a:moveTo>
                  <a:lnTo>
                    <a:pt x="1" y="4740"/>
                  </a:lnTo>
                  <a:lnTo>
                    <a:pt x="489" y="4787"/>
                  </a:lnTo>
                  <a:lnTo>
                    <a:pt x="489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34" hidden="0"/>
            <p:cNvSpPr/>
            <p:nvPr isPhoto="0" userDrawn="0"/>
          </p:nvSpPr>
          <p:spPr bwMode="auto">
            <a:xfrm>
              <a:off x="3039034" y="3089839"/>
              <a:ext cx="40820" cy="327065"/>
            </a:xfrm>
            <a:custGeom>
              <a:avLst/>
              <a:gdLst/>
              <a:ahLst/>
              <a:cxnLst/>
              <a:rect l="l" t="t" r="r" b="b"/>
              <a:pathLst>
                <a:path w="489" h="3918" fill="norm" stroke="1" extrusionOk="0">
                  <a:moveTo>
                    <a:pt x="0" y="1"/>
                  </a:moveTo>
                  <a:lnTo>
                    <a:pt x="0" y="3870"/>
                  </a:lnTo>
                  <a:lnTo>
                    <a:pt x="488" y="391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34" hidden="0"/>
            <p:cNvSpPr/>
            <p:nvPr isPhoto="0" userDrawn="0"/>
          </p:nvSpPr>
          <p:spPr bwMode="auto">
            <a:xfrm>
              <a:off x="3134448" y="3077902"/>
              <a:ext cx="40820" cy="347016"/>
            </a:xfrm>
            <a:custGeom>
              <a:avLst/>
              <a:gdLst/>
              <a:ahLst/>
              <a:cxnLst/>
              <a:rect l="l" t="t" r="r" b="b"/>
              <a:pathLst>
                <a:path w="489" h="4157" fill="norm" stroke="1" extrusionOk="0">
                  <a:moveTo>
                    <a:pt x="0" y="1"/>
                  </a:moveTo>
                  <a:lnTo>
                    <a:pt x="0" y="4109"/>
                  </a:lnTo>
                  <a:lnTo>
                    <a:pt x="488" y="4156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34" hidden="0"/>
            <p:cNvSpPr/>
            <p:nvPr isPhoto="0" userDrawn="0"/>
          </p:nvSpPr>
          <p:spPr bwMode="auto">
            <a:xfrm>
              <a:off x="3175185" y="3021305"/>
              <a:ext cx="40820" cy="407537"/>
            </a:xfrm>
            <a:custGeom>
              <a:avLst/>
              <a:gdLst/>
              <a:ahLst/>
              <a:cxnLst/>
              <a:rect l="l" t="t" r="r" b="b"/>
              <a:pathLst>
                <a:path w="489" h="4882" fill="norm" stroke="1" extrusionOk="0">
                  <a:moveTo>
                    <a:pt x="0" y="0"/>
                  </a:moveTo>
                  <a:lnTo>
                    <a:pt x="0" y="4834"/>
                  </a:lnTo>
                  <a:lnTo>
                    <a:pt x="488" y="4882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34" hidden="0"/>
            <p:cNvSpPr/>
            <p:nvPr isPhoto="0" userDrawn="0"/>
          </p:nvSpPr>
          <p:spPr bwMode="auto">
            <a:xfrm>
              <a:off x="3270599" y="3004358"/>
              <a:ext cx="40820" cy="432497"/>
            </a:xfrm>
            <a:custGeom>
              <a:avLst/>
              <a:gdLst/>
              <a:ahLst/>
              <a:cxnLst/>
              <a:rect l="l" t="t" r="r" b="b"/>
              <a:pathLst>
                <a:path w="489" h="5181" fill="norm" stroke="1" extrusionOk="0">
                  <a:moveTo>
                    <a:pt x="0" y="1"/>
                  </a:moveTo>
                  <a:lnTo>
                    <a:pt x="0" y="5144"/>
                  </a:lnTo>
                  <a:lnTo>
                    <a:pt x="488" y="51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34" hidden="0"/>
            <p:cNvSpPr/>
            <p:nvPr isPhoto="0" userDrawn="0"/>
          </p:nvSpPr>
          <p:spPr bwMode="auto">
            <a:xfrm>
              <a:off x="3311336" y="3038167"/>
              <a:ext cx="40820" cy="402612"/>
            </a:xfrm>
            <a:custGeom>
              <a:avLst/>
              <a:gdLst/>
              <a:ahLst/>
              <a:cxnLst/>
              <a:rect l="l" t="t" r="r" b="b"/>
              <a:pathLst>
                <a:path w="489" h="4823" fill="norm" stroke="1" extrusionOk="0">
                  <a:moveTo>
                    <a:pt x="0" y="1"/>
                  </a:moveTo>
                  <a:lnTo>
                    <a:pt x="0" y="4775"/>
                  </a:lnTo>
                  <a:lnTo>
                    <a:pt x="488" y="4823"/>
                  </a:lnTo>
                  <a:lnTo>
                    <a:pt x="488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34" hidden="0"/>
            <p:cNvSpPr/>
            <p:nvPr isPhoto="0" userDrawn="0"/>
          </p:nvSpPr>
          <p:spPr bwMode="auto">
            <a:xfrm>
              <a:off x="3405748" y="2916959"/>
              <a:ext cx="40820" cy="532753"/>
            </a:xfrm>
            <a:custGeom>
              <a:avLst/>
              <a:gdLst/>
              <a:ahLst/>
              <a:cxnLst/>
              <a:rect l="l" t="t" r="r" b="b"/>
              <a:pathLst>
                <a:path w="489" h="6382" fill="norm" stroke="1" extrusionOk="0">
                  <a:moveTo>
                    <a:pt x="0" y="0"/>
                  </a:moveTo>
                  <a:lnTo>
                    <a:pt x="0" y="6334"/>
                  </a:lnTo>
                  <a:lnTo>
                    <a:pt x="489" y="6382"/>
                  </a:lnTo>
                  <a:lnTo>
                    <a:pt x="48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34" hidden="0"/>
            <p:cNvSpPr/>
            <p:nvPr isPhoto="0" userDrawn="0"/>
          </p:nvSpPr>
          <p:spPr bwMode="auto">
            <a:xfrm>
              <a:off x="3446485" y="2855269"/>
              <a:ext cx="41822" cy="597448"/>
            </a:xfrm>
            <a:custGeom>
              <a:avLst/>
              <a:gdLst/>
              <a:ahLst/>
              <a:cxnLst/>
              <a:rect l="l" t="t" r="r" b="b"/>
              <a:pathLst>
                <a:path w="501" h="7157" fill="norm" stroke="1" extrusionOk="0">
                  <a:moveTo>
                    <a:pt x="1" y="1"/>
                  </a:moveTo>
                  <a:lnTo>
                    <a:pt x="1" y="7121"/>
                  </a:lnTo>
                  <a:lnTo>
                    <a:pt x="501" y="7157"/>
                  </a:lnTo>
                  <a:lnTo>
                    <a:pt x="501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34" hidden="0"/>
            <p:cNvSpPr/>
            <p:nvPr isPhoto="0" userDrawn="0"/>
          </p:nvSpPr>
          <p:spPr bwMode="auto">
            <a:xfrm>
              <a:off x="3542901" y="2960617"/>
              <a:ext cx="40820" cy="501032"/>
            </a:xfrm>
            <a:custGeom>
              <a:avLst/>
              <a:gdLst/>
              <a:ahLst/>
              <a:cxnLst/>
              <a:rect l="l" t="t" r="r" b="b"/>
              <a:pathLst>
                <a:path w="489" h="6002" fill="norm" stroke="1" extrusionOk="0">
                  <a:moveTo>
                    <a:pt x="0" y="1"/>
                  </a:moveTo>
                  <a:lnTo>
                    <a:pt x="0" y="5954"/>
                  </a:lnTo>
                  <a:lnTo>
                    <a:pt x="489" y="6002"/>
                  </a:lnTo>
                  <a:lnTo>
                    <a:pt x="48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403;p34" hidden="0"/>
            <p:cNvSpPr/>
            <p:nvPr isPhoto="0" userDrawn="0"/>
          </p:nvSpPr>
          <p:spPr bwMode="auto">
            <a:xfrm>
              <a:off x="3583638" y="2931818"/>
              <a:ext cx="39819" cy="533839"/>
            </a:xfrm>
            <a:custGeom>
              <a:avLst/>
              <a:gdLst/>
              <a:ahLst/>
              <a:cxnLst/>
              <a:rect l="l" t="t" r="r" b="b"/>
              <a:pathLst>
                <a:path w="477" h="6395" fill="norm" stroke="1" extrusionOk="0">
                  <a:moveTo>
                    <a:pt x="1" y="1"/>
                  </a:moveTo>
                  <a:lnTo>
                    <a:pt x="1" y="6347"/>
                  </a:lnTo>
                  <a:lnTo>
                    <a:pt x="477" y="6394"/>
                  </a:lnTo>
                  <a:lnTo>
                    <a:pt x="477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404;p34" hidden="0"/>
            <p:cNvSpPr/>
            <p:nvPr isPhoto="0" userDrawn="0"/>
          </p:nvSpPr>
          <p:spPr bwMode="auto">
            <a:xfrm>
              <a:off x="3678050" y="2898009"/>
              <a:ext cx="40820" cy="575577"/>
            </a:xfrm>
            <a:custGeom>
              <a:avLst/>
              <a:gdLst/>
              <a:ahLst/>
              <a:cxnLst/>
              <a:rect l="l" t="t" r="r" b="b"/>
              <a:pathLst>
                <a:path w="489" h="6895" fill="norm" stroke="1" extrusionOk="0">
                  <a:moveTo>
                    <a:pt x="1" y="1"/>
                  </a:moveTo>
                  <a:lnTo>
                    <a:pt x="1" y="6859"/>
                  </a:lnTo>
                  <a:lnTo>
                    <a:pt x="489" y="6895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405;p34" hidden="0"/>
            <p:cNvSpPr/>
            <p:nvPr isPhoto="0" userDrawn="0"/>
          </p:nvSpPr>
          <p:spPr bwMode="auto">
            <a:xfrm>
              <a:off x="3718787" y="2910948"/>
              <a:ext cx="40904" cy="566645"/>
            </a:xfrm>
            <a:custGeom>
              <a:avLst/>
              <a:gdLst/>
              <a:ahLst/>
              <a:cxnLst/>
              <a:rect l="l" t="t" r="r" b="b"/>
              <a:pathLst>
                <a:path w="490" h="6788" fill="norm" stroke="1" extrusionOk="0">
                  <a:moveTo>
                    <a:pt x="1" y="1"/>
                  </a:moveTo>
                  <a:lnTo>
                    <a:pt x="1" y="6740"/>
                  </a:lnTo>
                  <a:lnTo>
                    <a:pt x="489" y="6787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406;p34" hidden="0"/>
            <p:cNvSpPr/>
            <p:nvPr isPhoto="0" userDrawn="0"/>
          </p:nvSpPr>
          <p:spPr bwMode="auto">
            <a:xfrm>
              <a:off x="3814201" y="2818539"/>
              <a:ext cx="40904" cy="666985"/>
            </a:xfrm>
            <a:custGeom>
              <a:avLst/>
              <a:gdLst/>
              <a:ahLst/>
              <a:cxnLst/>
              <a:rect l="l" t="t" r="r" b="b"/>
              <a:pathLst>
                <a:path w="490" h="7990" fill="norm" stroke="1" extrusionOk="0">
                  <a:moveTo>
                    <a:pt x="1" y="0"/>
                  </a:moveTo>
                  <a:lnTo>
                    <a:pt x="1" y="7954"/>
                  </a:lnTo>
                  <a:lnTo>
                    <a:pt x="489" y="7989"/>
                  </a:lnTo>
                  <a:lnTo>
                    <a:pt x="489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" name="Google Shape;407;p34" hidden="0"/>
            <p:cNvSpPr/>
            <p:nvPr isPhoto="0" userDrawn="0"/>
          </p:nvSpPr>
          <p:spPr bwMode="auto">
            <a:xfrm>
              <a:off x="3855022" y="2782728"/>
              <a:ext cx="40820" cy="706804"/>
            </a:xfrm>
            <a:custGeom>
              <a:avLst/>
              <a:gdLst/>
              <a:ahLst/>
              <a:cxnLst/>
              <a:rect l="l" t="t" r="r" b="b"/>
              <a:pathLst>
                <a:path w="489" h="8467" fill="norm" stroke="1" extrusionOk="0">
                  <a:moveTo>
                    <a:pt x="0" y="1"/>
                  </a:moveTo>
                  <a:lnTo>
                    <a:pt x="0" y="8418"/>
                  </a:lnTo>
                  <a:lnTo>
                    <a:pt x="488" y="8466"/>
                  </a:lnTo>
                  <a:lnTo>
                    <a:pt x="488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8" name="Google Shape;408;p34" hidden="0"/>
            <p:cNvSpPr/>
            <p:nvPr isPhoto="0" userDrawn="0"/>
          </p:nvSpPr>
          <p:spPr bwMode="auto">
            <a:xfrm>
              <a:off x="3949434" y="2716197"/>
              <a:ext cx="41822" cy="782268"/>
            </a:xfrm>
            <a:custGeom>
              <a:avLst/>
              <a:gdLst/>
              <a:ahLst/>
              <a:cxnLst/>
              <a:rect l="l" t="t" r="r" b="b"/>
              <a:pathLst>
                <a:path w="501" h="9371" fill="norm" stroke="1" extrusionOk="0">
                  <a:moveTo>
                    <a:pt x="0" y="0"/>
                  </a:moveTo>
                  <a:lnTo>
                    <a:pt x="0" y="9323"/>
                  </a:lnTo>
                  <a:lnTo>
                    <a:pt x="500" y="937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" name="Google Shape;409;p34" hidden="0"/>
            <p:cNvSpPr/>
            <p:nvPr isPhoto="0" userDrawn="0"/>
          </p:nvSpPr>
          <p:spPr bwMode="auto">
            <a:xfrm>
              <a:off x="3991173" y="2683390"/>
              <a:ext cx="40820" cy="817996"/>
            </a:xfrm>
            <a:custGeom>
              <a:avLst/>
              <a:gdLst/>
              <a:ahLst/>
              <a:cxnLst/>
              <a:rect l="l" t="t" r="r" b="b"/>
              <a:pathLst>
                <a:path w="489" h="9799" fill="norm" stroke="1" extrusionOk="0">
                  <a:moveTo>
                    <a:pt x="0" y="0"/>
                  </a:moveTo>
                  <a:lnTo>
                    <a:pt x="0" y="9763"/>
                  </a:lnTo>
                  <a:lnTo>
                    <a:pt x="488" y="979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0" name="Google Shape;410;p34" hidden="0"/>
            <p:cNvSpPr/>
            <p:nvPr isPhoto="0" userDrawn="0"/>
          </p:nvSpPr>
          <p:spPr bwMode="auto">
            <a:xfrm>
              <a:off x="2838188" y="2878893"/>
              <a:ext cx="170044" cy="125634"/>
            </a:xfrm>
            <a:custGeom>
              <a:avLst/>
              <a:gdLst/>
              <a:ahLst/>
              <a:cxnLst/>
              <a:rect l="l" t="t" r="r" b="b"/>
              <a:pathLst>
                <a:path w="2037" h="1505" fill="norm" stroke="1" extrusionOk="0">
                  <a:moveTo>
                    <a:pt x="271" y="1"/>
                  </a:moveTo>
                  <a:cubicBezTo>
                    <a:pt x="132" y="1"/>
                    <a:pt x="12" y="112"/>
                    <a:pt x="1" y="254"/>
                  </a:cubicBezTo>
                  <a:lnTo>
                    <a:pt x="1" y="1159"/>
                  </a:lnTo>
                  <a:cubicBezTo>
                    <a:pt x="13" y="1313"/>
                    <a:pt x="156" y="1444"/>
                    <a:pt x="311" y="1444"/>
                  </a:cubicBezTo>
                  <a:lnTo>
                    <a:pt x="1727" y="1504"/>
                  </a:lnTo>
                  <a:lnTo>
                    <a:pt x="1739" y="1504"/>
                  </a:lnTo>
                  <a:cubicBezTo>
                    <a:pt x="1746" y="1504"/>
                    <a:pt x="1754" y="1505"/>
                    <a:pt x="1761" y="1505"/>
                  </a:cubicBezTo>
                  <a:cubicBezTo>
                    <a:pt x="1906" y="1505"/>
                    <a:pt x="2026" y="1390"/>
                    <a:pt x="2037" y="1242"/>
                  </a:cubicBezTo>
                  <a:lnTo>
                    <a:pt x="2037" y="325"/>
                  </a:lnTo>
                  <a:cubicBezTo>
                    <a:pt x="2025" y="158"/>
                    <a:pt x="1894" y="39"/>
                    <a:pt x="1727" y="39"/>
                  </a:cubicBezTo>
                  <a:lnTo>
                    <a:pt x="311" y="4"/>
                  </a:lnTo>
                  <a:cubicBezTo>
                    <a:pt x="297" y="2"/>
                    <a:pt x="284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1" name="Google Shape;411;p34" hidden="0"/>
            <p:cNvSpPr/>
            <p:nvPr isPhoto="0" userDrawn="0"/>
          </p:nvSpPr>
          <p:spPr bwMode="auto">
            <a:xfrm>
              <a:off x="2858139" y="2898009"/>
              <a:ext cx="38817" cy="79638"/>
            </a:xfrm>
            <a:custGeom>
              <a:avLst/>
              <a:gdLst/>
              <a:ahLst/>
              <a:cxnLst/>
              <a:rect l="l" t="t" r="r" b="b"/>
              <a:pathLst>
                <a:path w="465" h="954" fill="norm" stroke="1" extrusionOk="0">
                  <a:moveTo>
                    <a:pt x="167" y="1"/>
                  </a:moveTo>
                  <a:lnTo>
                    <a:pt x="167" y="72"/>
                  </a:lnTo>
                  <a:cubicBezTo>
                    <a:pt x="72" y="72"/>
                    <a:pt x="0" y="156"/>
                    <a:pt x="12" y="251"/>
                  </a:cubicBezTo>
                  <a:cubicBezTo>
                    <a:pt x="12" y="346"/>
                    <a:pt x="48" y="418"/>
                    <a:pt x="179" y="501"/>
                  </a:cubicBezTo>
                  <a:cubicBezTo>
                    <a:pt x="274" y="572"/>
                    <a:pt x="310" y="632"/>
                    <a:pt x="310" y="680"/>
                  </a:cubicBezTo>
                  <a:cubicBezTo>
                    <a:pt x="310" y="727"/>
                    <a:pt x="274" y="751"/>
                    <a:pt x="226" y="751"/>
                  </a:cubicBezTo>
                  <a:cubicBezTo>
                    <a:pt x="179" y="751"/>
                    <a:pt x="155" y="727"/>
                    <a:pt x="155" y="668"/>
                  </a:cubicBezTo>
                  <a:lnTo>
                    <a:pt x="155" y="608"/>
                  </a:lnTo>
                  <a:lnTo>
                    <a:pt x="0" y="608"/>
                  </a:lnTo>
                  <a:lnTo>
                    <a:pt x="0" y="668"/>
                  </a:lnTo>
                  <a:cubicBezTo>
                    <a:pt x="0" y="763"/>
                    <a:pt x="72" y="846"/>
                    <a:pt x="167" y="870"/>
                  </a:cubicBezTo>
                  <a:lnTo>
                    <a:pt x="167" y="953"/>
                  </a:lnTo>
                  <a:lnTo>
                    <a:pt x="298" y="953"/>
                  </a:lnTo>
                  <a:lnTo>
                    <a:pt x="298" y="870"/>
                  </a:lnTo>
                  <a:cubicBezTo>
                    <a:pt x="393" y="870"/>
                    <a:pt x="464" y="775"/>
                    <a:pt x="464" y="680"/>
                  </a:cubicBezTo>
                  <a:cubicBezTo>
                    <a:pt x="464" y="584"/>
                    <a:pt x="417" y="525"/>
                    <a:pt x="298" y="429"/>
                  </a:cubicBezTo>
                  <a:cubicBezTo>
                    <a:pt x="191" y="358"/>
                    <a:pt x="167" y="310"/>
                    <a:pt x="167" y="263"/>
                  </a:cubicBezTo>
                  <a:cubicBezTo>
                    <a:pt x="167" y="215"/>
                    <a:pt x="191" y="191"/>
                    <a:pt x="238" y="191"/>
                  </a:cubicBezTo>
                  <a:lnTo>
                    <a:pt x="250" y="191"/>
                  </a:lnTo>
                  <a:cubicBezTo>
                    <a:pt x="298" y="191"/>
                    <a:pt x="322" y="227"/>
                    <a:pt x="310" y="263"/>
                  </a:cubicBezTo>
                  <a:lnTo>
                    <a:pt x="310" y="299"/>
                  </a:lnTo>
                  <a:lnTo>
                    <a:pt x="464" y="299"/>
                  </a:lnTo>
                  <a:lnTo>
                    <a:pt x="464" y="275"/>
                  </a:lnTo>
                  <a:cubicBezTo>
                    <a:pt x="464" y="168"/>
                    <a:pt x="393" y="84"/>
                    <a:pt x="298" y="7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2" name="Google Shape;412;p34" hidden="0"/>
            <p:cNvSpPr/>
            <p:nvPr isPhoto="0" userDrawn="0"/>
          </p:nvSpPr>
          <p:spPr bwMode="auto">
            <a:xfrm>
              <a:off x="2919745" y="2900013"/>
              <a:ext cx="69620" cy="83561"/>
            </a:xfrm>
            <a:custGeom>
              <a:avLst/>
              <a:gdLst/>
              <a:ahLst/>
              <a:cxnLst/>
              <a:rect l="l" t="t" r="r" b="b"/>
              <a:pathLst>
                <a:path w="834" h="1001" fill="norm" stroke="1" extrusionOk="0">
                  <a:moveTo>
                    <a:pt x="238" y="1"/>
                  </a:moveTo>
                  <a:lnTo>
                    <a:pt x="238" y="548"/>
                  </a:lnTo>
                  <a:lnTo>
                    <a:pt x="0" y="536"/>
                  </a:lnTo>
                  <a:lnTo>
                    <a:pt x="0" y="536"/>
                  </a:lnTo>
                  <a:cubicBezTo>
                    <a:pt x="167" y="727"/>
                    <a:pt x="250" y="822"/>
                    <a:pt x="417" y="1001"/>
                  </a:cubicBezTo>
                  <a:lnTo>
                    <a:pt x="834" y="560"/>
                  </a:lnTo>
                  <a:lnTo>
                    <a:pt x="584" y="560"/>
                  </a:lnTo>
                  <a:lnTo>
                    <a:pt x="584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3" name="Google Shape;413;p34" hidden="0"/>
            <p:cNvSpPr/>
            <p:nvPr isPhoto="0" userDrawn="0"/>
          </p:nvSpPr>
          <p:spPr bwMode="auto">
            <a:xfrm>
              <a:off x="3592569" y="2694242"/>
              <a:ext cx="171045" cy="133314"/>
            </a:xfrm>
            <a:custGeom>
              <a:avLst/>
              <a:gdLst/>
              <a:ahLst/>
              <a:cxnLst/>
              <a:rect l="l" t="t" r="r" b="b"/>
              <a:pathLst>
                <a:path w="2049" h="1597" fill="norm" stroke="1" extrusionOk="0">
                  <a:moveTo>
                    <a:pt x="291" y="0"/>
                  </a:moveTo>
                  <a:cubicBezTo>
                    <a:pt x="144" y="0"/>
                    <a:pt x="12" y="127"/>
                    <a:pt x="1" y="287"/>
                  </a:cubicBezTo>
                  <a:lnTo>
                    <a:pt x="1" y="1263"/>
                  </a:lnTo>
                  <a:cubicBezTo>
                    <a:pt x="13" y="1430"/>
                    <a:pt x="144" y="1561"/>
                    <a:pt x="310" y="1561"/>
                  </a:cubicBezTo>
                  <a:lnTo>
                    <a:pt x="1739" y="1597"/>
                  </a:lnTo>
                  <a:cubicBezTo>
                    <a:pt x="1906" y="1597"/>
                    <a:pt x="2037" y="1466"/>
                    <a:pt x="2049" y="1299"/>
                  </a:cubicBezTo>
                  <a:lnTo>
                    <a:pt x="2049" y="299"/>
                  </a:lnTo>
                  <a:cubicBezTo>
                    <a:pt x="2037" y="144"/>
                    <a:pt x="1906" y="13"/>
                    <a:pt x="1739" y="13"/>
                  </a:cubicBezTo>
                  <a:lnTo>
                    <a:pt x="310" y="1"/>
                  </a:lnTo>
                  <a:cubicBezTo>
                    <a:pt x="304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" name="Google Shape;414;p34" hidden="0"/>
            <p:cNvSpPr/>
            <p:nvPr isPhoto="0" userDrawn="0"/>
          </p:nvSpPr>
          <p:spPr bwMode="auto">
            <a:xfrm>
              <a:off x="3612437" y="2714193"/>
              <a:ext cx="39902" cy="85564"/>
            </a:xfrm>
            <a:custGeom>
              <a:avLst/>
              <a:gdLst/>
              <a:ahLst/>
              <a:cxnLst/>
              <a:rect l="l" t="t" r="r" b="b"/>
              <a:pathLst>
                <a:path w="478" h="1025" fill="norm" stroke="1" extrusionOk="0">
                  <a:moveTo>
                    <a:pt x="168" y="0"/>
                  </a:moveTo>
                  <a:lnTo>
                    <a:pt x="168" y="84"/>
                  </a:lnTo>
                  <a:cubicBezTo>
                    <a:pt x="72" y="95"/>
                    <a:pt x="1" y="191"/>
                    <a:pt x="13" y="286"/>
                  </a:cubicBezTo>
                  <a:cubicBezTo>
                    <a:pt x="13" y="381"/>
                    <a:pt x="60" y="453"/>
                    <a:pt x="180" y="548"/>
                  </a:cubicBezTo>
                  <a:cubicBezTo>
                    <a:pt x="287" y="631"/>
                    <a:pt x="310" y="679"/>
                    <a:pt x="310" y="738"/>
                  </a:cubicBezTo>
                  <a:lnTo>
                    <a:pt x="310" y="762"/>
                  </a:lnTo>
                  <a:cubicBezTo>
                    <a:pt x="310" y="798"/>
                    <a:pt x="275" y="822"/>
                    <a:pt x="227" y="822"/>
                  </a:cubicBezTo>
                  <a:lnTo>
                    <a:pt x="215" y="822"/>
                  </a:lnTo>
                  <a:cubicBezTo>
                    <a:pt x="180" y="810"/>
                    <a:pt x="144" y="774"/>
                    <a:pt x="156" y="738"/>
                  </a:cubicBezTo>
                  <a:lnTo>
                    <a:pt x="156" y="667"/>
                  </a:lnTo>
                  <a:lnTo>
                    <a:pt x="13" y="667"/>
                  </a:lnTo>
                  <a:lnTo>
                    <a:pt x="13" y="726"/>
                  </a:lnTo>
                  <a:cubicBezTo>
                    <a:pt x="1" y="834"/>
                    <a:pt x="72" y="929"/>
                    <a:pt x="168" y="941"/>
                  </a:cubicBezTo>
                  <a:lnTo>
                    <a:pt x="168" y="1024"/>
                  </a:lnTo>
                  <a:lnTo>
                    <a:pt x="299" y="1024"/>
                  </a:lnTo>
                  <a:lnTo>
                    <a:pt x="299" y="941"/>
                  </a:lnTo>
                  <a:cubicBezTo>
                    <a:pt x="406" y="929"/>
                    <a:pt x="477" y="834"/>
                    <a:pt x="465" y="726"/>
                  </a:cubicBezTo>
                  <a:cubicBezTo>
                    <a:pt x="465" y="631"/>
                    <a:pt x="418" y="560"/>
                    <a:pt x="299" y="465"/>
                  </a:cubicBezTo>
                  <a:cubicBezTo>
                    <a:pt x="191" y="381"/>
                    <a:pt x="168" y="345"/>
                    <a:pt x="168" y="286"/>
                  </a:cubicBezTo>
                  <a:lnTo>
                    <a:pt x="168" y="262"/>
                  </a:lnTo>
                  <a:cubicBezTo>
                    <a:pt x="168" y="226"/>
                    <a:pt x="203" y="203"/>
                    <a:pt x="239" y="203"/>
                  </a:cubicBezTo>
                  <a:lnTo>
                    <a:pt x="263" y="203"/>
                  </a:lnTo>
                  <a:cubicBezTo>
                    <a:pt x="299" y="215"/>
                    <a:pt x="322" y="250"/>
                    <a:pt x="322" y="286"/>
                  </a:cubicBezTo>
                  <a:lnTo>
                    <a:pt x="322" y="322"/>
                  </a:lnTo>
                  <a:lnTo>
                    <a:pt x="465" y="322"/>
                  </a:lnTo>
                  <a:lnTo>
                    <a:pt x="465" y="298"/>
                  </a:lnTo>
                  <a:cubicBezTo>
                    <a:pt x="477" y="191"/>
                    <a:pt x="406" y="95"/>
                    <a:pt x="299" y="84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" name="Google Shape;415;p34" hidden="0"/>
            <p:cNvSpPr/>
            <p:nvPr isPhoto="0" userDrawn="0"/>
          </p:nvSpPr>
          <p:spPr bwMode="auto">
            <a:xfrm>
              <a:off x="3674127" y="2715195"/>
              <a:ext cx="68619" cy="91491"/>
            </a:xfrm>
            <a:custGeom>
              <a:avLst/>
              <a:gdLst/>
              <a:ahLst/>
              <a:cxnLst/>
              <a:rect l="l" t="t" r="r" b="b"/>
              <a:pathLst>
                <a:path w="822" h="1096" fill="norm" stroke="1" extrusionOk="0">
                  <a:moveTo>
                    <a:pt x="405" y="0"/>
                  </a:moveTo>
                  <a:lnTo>
                    <a:pt x="0" y="488"/>
                  </a:lnTo>
                  <a:lnTo>
                    <a:pt x="250" y="488"/>
                  </a:lnTo>
                  <a:lnTo>
                    <a:pt x="250" y="1084"/>
                  </a:lnTo>
                  <a:lnTo>
                    <a:pt x="584" y="1095"/>
                  </a:lnTo>
                  <a:lnTo>
                    <a:pt x="584" y="500"/>
                  </a:lnTo>
                  <a:lnTo>
                    <a:pt x="822" y="500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" name="Google Shape;416;p34" hidden="0"/>
            <p:cNvSpPr/>
            <p:nvPr isPhoto="0" userDrawn="0"/>
          </p:nvSpPr>
          <p:spPr bwMode="auto">
            <a:xfrm>
              <a:off x="3224854" y="1470220"/>
              <a:ext cx="510966" cy="688606"/>
            </a:xfrm>
            <a:custGeom>
              <a:avLst/>
              <a:gdLst/>
              <a:ahLst/>
              <a:cxnLst/>
              <a:rect l="l" t="t" r="r" b="b"/>
              <a:pathLst>
                <a:path w="6121" h="8249" fill="norm" stroke="1" extrusionOk="0">
                  <a:moveTo>
                    <a:pt x="1925" y="1"/>
                  </a:moveTo>
                  <a:cubicBezTo>
                    <a:pt x="1725" y="1"/>
                    <a:pt x="1524" y="15"/>
                    <a:pt x="1322" y="43"/>
                  </a:cubicBezTo>
                  <a:lnTo>
                    <a:pt x="1322" y="4151"/>
                  </a:lnTo>
                  <a:cubicBezTo>
                    <a:pt x="893" y="5484"/>
                    <a:pt x="441" y="6806"/>
                    <a:pt x="0" y="8128"/>
                  </a:cubicBezTo>
                  <a:cubicBezTo>
                    <a:pt x="387" y="8211"/>
                    <a:pt x="773" y="8249"/>
                    <a:pt x="1159" y="8249"/>
                  </a:cubicBezTo>
                  <a:cubicBezTo>
                    <a:pt x="1214" y="8249"/>
                    <a:pt x="1268" y="8248"/>
                    <a:pt x="1322" y="8247"/>
                  </a:cubicBezTo>
                  <a:cubicBezTo>
                    <a:pt x="3834" y="8187"/>
                    <a:pt x="6108" y="6306"/>
                    <a:pt x="6120" y="3841"/>
                  </a:cubicBezTo>
                  <a:cubicBezTo>
                    <a:pt x="6120" y="1691"/>
                    <a:pt x="4128" y="1"/>
                    <a:pt x="1925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7" name="Google Shape;417;p34" hidden="0"/>
            <p:cNvSpPr/>
            <p:nvPr isPhoto="0" userDrawn="0"/>
          </p:nvSpPr>
          <p:spPr bwMode="auto">
            <a:xfrm>
              <a:off x="2932684" y="1473810"/>
              <a:ext cx="402612" cy="674916"/>
            </a:xfrm>
            <a:custGeom>
              <a:avLst/>
              <a:gdLst/>
              <a:ahLst/>
              <a:cxnLst/>
              <a:rect l="l" t="t" r="r" b="b"/>
              <a:pathLst>
                <a:path w="4823" h="8085" fill="norm" stroke="1" extrusionOk="0">
                  <a:moveTo>
                    <a:pt x="4822" y="0"/>
                  </a:moveTo>
                  <a:cubicBezTo>
                    <a:pt x="2488" y="238"/>
                    <a:pt x="0" y="2072"/>
                    <a:pt x="36" y="4406"/>
                  </a:cubicBezTo>
                  <a:cubicBezTo>
                    <a:pt x="71" y="6168"/>
                    <a:pt x="1631" y="7763"/>
                    <a:pt x="3500" y="8085"/>
                  </a:cubicBezTo>
                  <a:cubicBezTo>
                    <a:pt x="3941" y="6763"/>
                    <a:pt x="4393" y="5429"/>
                    <a:pt x="4822" y="4108"/>
                  </a:cubicBezTo>
                  <a:lnTo>
                    <a:pt x="4822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8" name="Google Shape;418;p34" hidden="0"/>
            <p:cNvSpPr/>
            <p:nvPr isPhoto="0" userDrawn="0"/>
          </p:nvSpPr>
          <p:spPr bwMode="auto">
            <a:xfrm>
              <a:off x="3138372" y="1655706"/>
              <a:ext cx="52758" cy="60688"/>
            </a:xfrm>
            <a:custGeom>
              <a:avLst/>
              <a:gdLst/>
              <a:ahLst/>
              <a:cxnLst/>
              <a:rect l="l" t="t" r="r" b="b"/>
              <a:pathLst>
                <a:path w="632" h="727" fill="none" stroke="1" extrusionOk="0">
                  <a:moveTo>
                    <a:pt x="632" y="250"/>
                  </a:moveTo>
                  <a:cubicBezTo>
                    <a:pt x="620" y="107"/>
                    <a:pt x="489" y="0"/>
                    <a:pt x="346" y="12"/>
                  </a:cubicBezTo>
                  <a:cubicBezTo>
                    <a:pt x="334" y="12"/>
                    <a:pt x="322" y="12"/>
                    <a:pt x="310" y="12"/>
                  </a:cubicBezTo>
                  <a:cubicBezTo>
                    <a:pt x="155" y="12"/>
                    <a:pt x="13" y="143"/>
                    <a:pt x="1" y="298"/>
                  </a:cubicBezTo>
                  <a:lnTo>
                    <a:pt x="1" y="464"/>
                  </a:lnTo>
                  <a:cubicBezTo>
                    <a:pt x="13" y="607"/>
                    <a:pt x="144" y="726"/>
                    <a:pt x="286" y="703"/>
                  </a:cubicBezTo>
                  <a:cubicBezTo>
                    <a:pt x="298" y="703"/>
                    <a:pt x="310" y="703"/>
                    <a:pt x="310" y="703"/>
                  </a:cubicBezTo>
                  <a:cubicBezTo>
                    <a:pt x="477" y="703"/>
                    <a:pt x="608" y="583"/>
                    <a:pt x="632" y="41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9" name="Google Shape;419;p34" hidden="0"/>
            <p:cNvSpPr/>
            <p:nvPr isPhoto="0" userDrawn="0"/>
          </p:nvSpPr>
          <p:spPr bwMode="auto">
            <a:xfrm>
              <a:off x="3118504" y="1859390"/>
              <a:ext cx="92493" cy="140242"/>
            </a:xfrm>
            <a:custGeom>
              <a:avLst/>
              <a:gdLst/>
              <a:ahLst/>
              <a:cxnLst/>
              <a:rect l="l" t="t" r="r" b="b"/>
              <a:pathLst>
                <a:path w="1108" h="1680" fill="none" stroke="1" extrusionOk="0">
                  <a:moveTo>
                    <a:pt x="1" y="977"/>
                  </a:moveTo>
                  <a:lnTo>
                    <a:pt x="1" y="1513"/>
                  </a:lnTo>
                  <a:cubicBezTo>
                    <a:pt x="1" y="1608"/>
                    <a:pt x="96" y="1680"/>
                    <a:pt x="191" y="1668"/>
                  </a:cubicBezTo>
                  <a:lnTo>
                    <a:pt x="203" y="1668"/>
                  </a:lnTo>
                  <a:lnTo>
                    <a:pt x="203" y="1668"/>
                  </a:lnTo>
                  <a:cubicBezTo>
                    <a:pt x="310" y="1668"/>
                    <a:pt x="393" y="1596"/>
                    <a:pt x="405" y="1489"/>
                  </a:cubicBezTo>
                  <a:lnTo>
                    <a:pt x="405" y="144"/>
                  </a:lnTo>
                  <a:cubicBezTo>
                    <a:pt x="417" y="72"/>
                    <a:pt x="477" y="25"/>
                    <a:pt x="548" y="13"/>
                  </a:cubicBezTo>
                  <a:cubicBezTo>
                    <a:pt x="608" y="1"/>
                    <a:pt x="679" y="48"/>
                    <a:pt x="691" y="108"/>
                  </a:cubicBezTo>
                  <a:cubicBezTo>
                    <a:pt x="691" y="120"/>
                    <a:pt x="691" y="120"/>
                    <a:pt x="691" y="120"/>
                  </a:cubicBezTo>
                  <a:lnTo>
                    <a:pt x="691" y="1477"/>
                  </a:lnTo>
                  <a:cubicBezTo>
                    <a:pt x="703" y="1584"/>
                    <a:pt x="786" y="1656"/>
                    <a:pt x="893" y="1644"/>
                  </a:cubicBezTo>
                  <a:lnTo>
                    <a:pt x="905" y="1644"/>
                  </a:lnTo>
                  <a:lnTo>
                    <a:pt x="905" y="1644"/>
                  </a:lnTo>
                  <a:cubicBezTo>
                    <a:pt x="1013" y="1644"/>
                    <a:pt x="1096" y="1561"/>
                    <a:pt x="1108" y="1453"/>
                  </a:cubicBezTo>
                  <a:lnTo>
                    <a:pt x="1108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0" name="Google Shape;420;p34" hidden="0"/>
            <p:cNvSpPr/>
            <p:nvPr isPhoto="0" userDrawn="0"/>
          </p:nvSpPr>
          <p:spPr bwMode="auto">
            <a:xfrm>
              <a:off x="3118504" y="1912063"/>
              <a:ext cx="83" cy="13022"/>
            </a:xfrm>
            <a:custGeom>
              <a:avLst/>
              <a:gdLst/>
              <a:ahLst/>
              <a:cxnLst/>
              <a:rect l="l" t="t" r="r" b="b"/>
              <a:pathLst>
                <a:path w="1" h="156" fill="none" stroke="1" extrusionOk="0">
                  <a:moveTo>
                    <a:pt x="1" y="1"/>
                  </a:moveTo>
                  <a:lnTo>
                    <a:pt x="1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1" name="Google Shape;421;p34" hidden="0"/>
            <p:cNvSpPr/>
            <p:nvPr isPhoto="0" userDrawn="0"/>
          </p:nvSpPr>
          <p:spPr bwMode="auto">
            <a:xfrm>
              <a:off x="3079771" y="1727246"/>
              <a:ext cx="170044" cy="171045"/>
            </a:xfrm>
            <a:custGeom>
              <a:avLst/>
              <a:gdLst/>
              <a:ahLst/>
              <a:cxnLst/>
              <a:rect l="l" t="t" r="r" b="b"/>
              <a:pathLst>
                <a:path w="2037" h="2049" fill="none" stroke="1" extrusionOk="0">
                  <a:moveTo>
                    <a:pt x="1572" y="1548"/>
                  </a:moveTo>
                  <a:lnTo>
                    <a:pt x="1572" y="500"/>
                  </a:lnTo>
                  <a:cubicBezTo>
                    <a:pt x="1572" y="465"/>
                    <a:pt x="1608" y="441"/>
                    <a:pt x="1643" y="441"/>
                  </a:cubicBezTo>
                  <a:lnTo>
                    <a:pt x="1643" y="441"/>
                  </a:lnTo>
                  <a:cubicBezTo>
                    <a:pt x="1667" y="429"/>
                    <a:pt x="1703" y="453"/>
                    <a:pt x="1703" y="488"/>
                  </a:cubicBezTo>
                  <a:lnTo>
                    <a:pt x="1703" y="1108"/>
                  </a:lnTo>
                  <a:cubicBezTo>
                    <a:pt x="1703" y="1191"/>
                    <a:pt x="1774" y="1250"/>
                    <a:pt x="1858" y="1250"/>
                  </a:cubicBezTo>
                  <a:cubicBezTo>
                    <a:pt x="1953" y="1262"/>
                    <a:pt x="2024" y="1191"/>
                    <a:pt x="2036" y="1096"/>
                  </a:cubicBezTo>
                  <a:lnTo>
                    <a:pt x="2036" y="346"/>
                  </a:lnTo>
                  <a:cubicBezTo>
                    <a:pt x="2036" y="143"/>
                    <a:pt x="1846" y="0"/>
                    <a:pt x="1619" y="12"/>
                  </a:cubicBezTo>
                  <a:lnTo>
                    <a:pt x="417" y="107"/>
                  </a:lnTo>
                  <a:cubicBezTo>
                    <a:pt x="179" y="119"/>
                    <a:pt x="0" y="298"/>
                    <a:pt x="0" y="488"/>
                  </a:cubicBezTo>
                  <a:lnTo>
                    <a:pt x="0" y="1215"/>
                  </a:lnTo>
                  <a:cubicBezTo>
                    <a:pt x="0" y="1298"/>
                    <a:pt x="72" y="1358"/>
                    <a:pt x="143" y="1358"/>
                  </a:cubicBezTo>
                  <a:cubicBezTo>
                    <a:pt x="238" y="1358"/>
                    <a:pt x="322" y="1298"/>
                    <a:pt x="322" y="1203"/>
                  </a:cubicBezTo>
                  <a:lnTo>
                    <a:pt x="322" y="572"/>
                  </a:lnTo>
                  <a:cubicBezTo>
                    <a:pt x="334" y="548"/>
                    <a:pt x="357" y="512"/>
                    <a:pt x="393" y="512"/>
                  </a:cubicBezTo>
                  <a:lnTo>
                    <a:pt x="393" y="512"/>
                  </a:lnTo>
                  <a:cubicBezTo>
                    <a:pt x="429" y="512"/>
                    <a:pt x="453" y="536"/>
                    <a:pt x="465" y="572"/>
                  </a:cubicBezTo>
                  <a:lnTo>
                    <a:pt x="465" y="2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2" name="Google Shape;422;p34" hidden="0"/>
            <p:cNvSpPr/>
            <p:nvPr isPhoto="0" userDrawn="0"/>
          </p:nvSpPr>
          <p:spPr bwMode="auto">
            <a:xfrm>
              <a:off x="3473365" y="1628826"/>
              <a:ext cx="61690" cy="62692"/>
            </a:xfrm>
            <a:custGeom>
              <a:avLst/>
              <a:gdLst/>
              <a:ahLst/>
              <a:cxnLst/>
              <a:rect l="l" t="t" r="r" b="b"/>
              <a:pathLst>
                <a:path w="739" h="751" fill="none" stroke="1" extrusionOk="0">
                  <a:moveTo>
                    <a:pt x="691" y="370"/>
                  </a:moveTo>
                  <a:cubicBezTo>
                    <a:pt x="703" y="501"/>
                    <a:pt x="738" y="691"/>
                    <a:pt x="738" y="691"/>
                  </a:cubicBezTo>
                  <a:lnTo>
                    <a:pt x="0" y="751"/>
                  </a:lnTo>
                  <a:cubicBezTo>
                    <a:pt x="0" y="751"/>
                    <a:pt x="60" y="334"/>
                    <a:pt x="71" y="298"/>
                  </a:cubicBezTo>
                  <a:cubicBezTo>
                    <a:pt x="95" y="155"/>
                    <a:pt x="214" y="36"/>
                    <a:pt x="369" y="1"/>
                  </a:cubicBezTo>
                  <a:cubicBezTo>
                    <a:pt x="512" y="1"/>
                    <a:pt x="643" y="108"/>
                    <a:pt x="667" y="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" name="Google Shape;423;p34" hidden="0"/>
            <p:cNvSpPr/>
            <p:nvPr isPhoto="0" userDrawn="0"/>
          </p:nvSpPr>
          <p:spPr bwMode="auto">
            <a:xfrm>
              <a:off x="3548828" y="1703371"/>
              <a:ext cx="35895" cy="94497"/>
            </a:xfrm>
            <a:custGeom>
              <a:avLst/>
              <a:gdLst/>
              <a:ahLst/>
              <a:cxnLst/>
              <a:rect l="l" t="t" r="r" b="b"/>
              <a:pathLst>
                <a:path w="430" h="1132" fill="none" stroke="1" extrusionOk="0">
                  <a:moveTo>
                    <a:pt x="430" y="1132"/>
                  </a:moveTo>
                  <a:lnTo>
                    <a:pt x="430" y="358"/>
                  </a:lnTo>
                  <a:cubicBezTo>
                    <a:pt x="430" y="143"/>
                    <a:pt x="239" y="1"/>
                    <a:pt x="1" y="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" name="Google Shape;424;p34" hidden="0"/>
            <p:cNvSpPr/>
            <p:nvPr isPhoto="0" userDrawn="0"/>
          </p:nvSpPr>
          <p:spPr bwMode="auto">
            <a:xfrm>
              <a:off x="3544905" y="1740185"/>
              <a:ext cx="23958" cy="162030"/>
            </a:xfrm>
            <a:custGeom>
              <a:avLst/>
              <a:gdLst/>
              <a:ahLst/>
              <a:cxnLst/>
              <a:rect l="l" t="t" r="r" b="b"/>
              <a:pathLst>
                <a:path w="287" h="1941" fill="none" stroke="1" extrusionOk="0">
                  <a:moveTo>
                    <a:pt x="0" y="1941"/>
                  </a:moveTo>
                  <a:lnTo>
                    <a:pt x="0" y="1679"/>
                  </a:lnTo>
                  <a:lnTo>
                    <a:pt x="238" y="1667"/>
                  </a:lnTo>
                  <a:cubicBezTo>
                    <a:pt x="143" y="1024"/>
                    <a:pt x="96" y="703"/>
                    <a:pt x="0" y="72"/>
                  </a:cubicBezTo>
                  <a:cubicBezTo>
                    <a:pt x="12" y="36"/>
                    <a:pt x="36" y="12"/>
                    <a:pt x="72" y="12"/>
                  </a:cubicBezTo>
                  <a:cubicBezTo>
                    <a:pt x="107" y="0"/>
                    <a:pt x="131" y="24"/>
                    <a:pt x="143" y="60"/>
                  </a:cubicBezTo>
                  <a:lnTo>
                    <a:pt x="143" y="714"/>
                  </a:lnTo>
                  <a:cubicBezTo>
                    <a:pt x="143" y="786"/>
                    <a:pt x="203" y="857"/>
                    <a:pt x="286" y="85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425;p34" hidden="0"/>
            <p:cNvSpPr/>
            <p:nvPr isPhoto="0" userDrawn="0"/>
          </p:nvSpPr>
          <p:spPr bwMode="auto">
            <a:xfrm>
              <a:off x="3544905" y="1915069"/>
              <a:ext cx="83" cy="15026"/>
            </a:xfrm>
            <a:custGeom>
              <a:avLst/>
              <a:gdLst/>
              <a:ahLst/>
              <a:cxnLst/>
              <a:rect l="l" t="t" r="r" b="b"/>
              <a:pathLst>
                <a:path w="1" h="180" fill="none" stroke="1" extrusionOk="0">
                  <a:moveTo>
                    <a:pt x="0" y="179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426;p34" hidden="0"/>
            <p:cNvSpPr/>
            <p:nvPr isPhoto="0" userDrawn="0"/>
          </p:nvSpPr>
          <p:spPr bwMode="auto">
            <a:xfrm>
              <a:off x="3443480" y="1869323"/>
              <a:ext cx="101509" cy="115449"/>
            </a:xfrm>
            <a:custGeom>
              <a:avLst/>
              <a:gdLst/>
              <a:ahLst/>
              <a:cxnLst/>
              <a:rect l="l" t="t" r="r" b="b"/>
              <a:pathLst>
                <a:path w="1216" h="1383" fill="none" stroke="1" extrusionOk="0">
                  <a:moveTo>
                    <a:pt x="25" y="1"/>
                  </a:moveTo>
                  <a:cubicBezTo>
                    <a:pt x="13" y="72"/>
                    <a:pt x="13" y="120"/>
                    <a:pt x="1" y="191"/>
                  </a:cubicBezTo>
                  <a:lnTo>
                    <a:pt x="227" y="180"/>
                  </a:lnTo>
                  <a:lnTo>
                    <a:pt x="227" y="1192"/>
                  </a:lnTo>
                  <a:cubicBezTo>
                    <a:pt x="239" y="1299"/>
                    <a:pt x="322" y="1382"/>
                    <a:pt x="429" y="1370"/>
                  </a:cubicBezTo>
                  <a:lnTo>
                    <a:pt x="441" y="1370"/>
                  </a:lnTo>
                  <a:cubicBezTo>
                    <a:pt x="549" y="1370"/>
                    <a:pt x="644" y="1287"/>
                    <a:pt x="644" y="1180"/>
                  </a:cubicBezTo>
                  <a:lnTo>
                    <a:pt x="644" y="156"/>
                  </a:lnTo>
                  <a:lnTo>
                    <a:pt x="799" y="144"/>
                  </a:lnTo>
                  <a:lnTo>
                    <a:pt x="799" y="1168"/>
                  </a:lnTo>
                  <a:cubicBezTo>
                    <a:pt x="810" y="1275"/>
                    <a:pt x="894" y="1346"/>
                    <a:pt x="1001" y="1346"/>
                  </a:cubicBezTo>
                  <a:lnTo>
                    <a:pt x="1013" y="1346"/>
                  </a:lnTo>
                  <a:cubicBezTo>
                    <a:pt x="1120" y="1346"/>
                    <a:pt x="1215" y="1263"/>
                    <a:pt x="1215" y="1144"/>
                  </a:cubicBezTo>
                  <a:lnTo>
                    <a:pt x="1215" y="90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427;p34" hidden="0"/>
            <p:cNvSpPr/>
            <p:nvPr isPhoto="0" userDrawn="0"/>
          </p:nvSpPr>
          <p:spPr bwMode="auto">
            <a:xfrm>
              <a:off x="3424614" y="1706376"/>
              <a:ext cx="94497" cy="136235"/>
            </a:xfrm>
            <a:custGeom>
              <a:avLst/>
              <a:gdLst/>
              <a:ahLst/>
              <a:cxnLst/>
              <a:rect l="l" t="t" r="r" b="b"/>
              <a:pathLst>
                <a:path w="1132" h="1632" fill="none" stroke="1" extrusionOk="0">
                  <a:moveTo>
                    <a:pt x="1132" y="0"/>
                  </a:moveTo>
                  <a:lnTo>
                    <a:pt x="417" y="60"/>
                  </a:lnTo>
                  <a:cubicBezTo>
                    <a:pt x="191" y="60"/>
                    <a:pt x="13" y="238"/>
                    <a:pt x="1" y="453"/>
                  </a:cubicBezTo>
                  <a:lnTo>
                    <a:pt x="1" y="1215"/>
                  </a:lnTo>
                  <a:cubicBezTo>
                    <a:pt x="1" y="1286"/>
                    <a:pt x="60" y="1358"/>
                    <a:pt x="144" y="1358"/>
                  </a:cubicBezTo>
                  <a:cubicBezTo>
                    <a:pt x="239" y="1358"/>
                    <a:pt x="322" y="1286"/>
                    <a:pt x="322" y="1203"/>
                  </a:cubicBezTo>
                  <a:lnTo>
                    <a:pt x="322" y="548"/>
                  </a:lnTo>
                  <a:cubicBezTo>
                    <a:pt x="334" y="512"/>
                    <a:pt x="358" y="488"/>
                    <a:pt x="394" y="488"/>
                  </a:cubicBezTo>
                  <a:lnTo>
                    <a:pt x="394" y="488"/>
                  </a:lnTo>
                  <a:cubicBezTo>
                    <a:pt x="429" y="477"/>
                    <a:pt x="453" y="500"/>
                    <a:pt x="453" y="536"/>
                  </a:cubicBezTo>
                  <a:lnTo>
                    <a:pt x="453" y="536"/>
                  </a:lnTo>
                  <a:lnTo>
                    <a:pt x="298" y="163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428;p34" hidden="0"/>
            <p:cNvSpPr/>
            <p:nvPr isPhoto="0" userDrawn="0"/>
          </p:nvSpPr>
          <p:spPr bwMode="auto">
            <a:xfrm>
              <a:off x="3805269" y="1663385"/>
              <a:ext cx="107436" cy="99923"/>
            </a:xfrm>
            <a:custGeom>
              <a:avLst/>
              <a:gdLst/>
              <a:ahLst/>
              <a:cxnLst/>
              <a:rect l="l" t="t" r="r" b="b"/>
              <a:pathLst>
                <a:path w="1287" h="1197" fill="norm" stroke="1" extrusionOk="0">
                  <a:moveTo>
                    <a:pt x="951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39"/>
                  </a:lnTo>
                  <a:cubicBezTo>
                    <a:pt x="179" y="51"/>
                    <a:pt x="13" y="206"/>
                    <a:pt x="1" y="408"/>
                  </a:cubicBezTo>
                  <a:lnTo>
                    <a:pt x="1" y="884"/>
                  </a:lnTo>
                  <a:cubicBezTo>
                    <a:pt x="1" y="884"/>
                    <a:pt x="13" y="896"/>
                    <a:pt x="13" y="908"/>
                  </a:cubicBezTo>
                  <a:cubicBezTo>
                    <a:pt x="35" y="1073"/>
                    <a:pt x="178" y="1197"/>
                    <a:pt x="340" y="1197"/>
                  </a:cubicBezTo>
                  <a:cubicBezTo>
                    <a:pt x="354" y="1197"/>
                    <a:pt x="368" y="1196"/>
                    <a:pt x="382" y="1194"/>
                  </a:cubicBezTo>
                  <a:lnTo>
                    <a:pt x="906" y="1158"/>
                  </a:lnTo>
                  <a:cubicBezTo>
                    <a:pt x="1108" y="1146"/>
                    <a:pt x="1275" y="992"/>
                    <a:pt x="1287" y="789"/>
                  </a:cubicBezTo>
                  <a:lnTo>
                    <a:pt x="1287" y="313"/>
                  </a:lnTo>
                  <a:cubicBezTo>
                    <a:pt x="1287" y="301"/>
                    <a:pt x="1287" y="289"/>
                    <a:pt x="1287" y="277"/>
                  </a:cubicBezTo>
                  <a:cubicBezTo>
                    <a:pt x="1254" y="114"/>
                    <a:pt x="1112" y="0"/>
                    <a:pt x="95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429;p34" hidden="0"/>
            <p:cNvSpPr/>
            <p:nvPr isPhoto="0" userDrawn="0"/>
          </p:nvSpPr>
          <p:spPr bwMode="auto">
            <a:xfrm>
              <a:off x="3960370" y="1662634"/>
              <a:ext cx="48751" cy="82559"/>
            </a:xfrm>
            <a:custGeom>
              <a:avLst/>
              <a:gdLst/>
              <a:ahLst/>
              <a:cxnLst/>
              <a:rect l="l" t="t" r="r" b="b"/>
              <a:pathLst>
                <a:path w="584" h="989" fill="norm" stroke="1" extrusionOk="0">
                  <a:moveTo>
                    <a:pt x="333" y="286"/>
                  </a:moveTo>
                  <a:lnTo>
                    <a:pt x="333" y="667"/>
                  </a:lnTo>
                  <a:lnTo>
                    <a:pt x="167" y="679"/>
                  </a:lnTo>
                  <a:cubicBezTo>
                    <a:pt x="226" y="524"/>
                    <a:pt x="262" y="453"/>
                    <a:pt x="333" y="286"/>
                  </a:cubicBezTo>
                  <a:close/>
                  <a:moveTo>
                    <a:pt x="500" y="0"/>
                  </a:moveTo>
                  <a:lnTo>
                    <a:pt x="322" y="12"/>
                  </a:lnTo>
                  <a:cubicBezTo>
                    <a:pt x="191" y="286"/>
                    <a:pt x="131" y="417"/>
                    <a:pt x="0" y="691"/>
                  </a:cubicBezTo>
                  <a:lnTo>
                    <a:pt x="0" y="834"/>
                  </a:lnTo>
                  <a:lnTo>
                    <a:pt x="333" y="810"/>
                  </a:lnTo>
                  <a:lnTo>
                    <a:pt x="333" y="989"/>
                  </a:lnTo>
                  <a:lnTo>
                    <a:pt x="500" y="977"/>
                  </a:lnTo>
                  <a:lnTo>
                    <a:pt x="500" y="798"/>
                  </a:lnTo>
                  <a:lnTo>
                    <a:pt x="584" y="798"/>
                  </a:lnTo>
                  <a:lnTo>
                    <a:pt x="584" y="667"/>
                  </a:lnTo>
                  <a:lnTo>
                    <a:pt x="500" y="6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34" hidden="0"/>
            <p:cNvSpPr/>
            <p:nvPr isPhoto="0" userDrawn="0"/>
          </p:nvSpPr>
          <p:spPr bwMode="auto">
            <a:xfrm>
              <a:off x="4014964" y="1657626"/>
              <a:ext cx="42824" cy="84980"/>
            </a:xfrm>
            <a:custGeom>
              <a:avLst/>
              <a:gdLst/>
              <a:ahLst/>
              <a:cxnLst/>
              <a:rect l="l" t="t" r="r" b="b"/>
              <a:pathLst>
                <a:path w="513" h="1018" fill="norm" stroke="1" extrusionOk="0">
                  <a:moveTo>
                    <a:pt x="477" y="1"/>
                  </a:moveTo>
                  <a:lnTo>
                    <a:pt x="37" y="37"/>
                  </a:lnTo>
                  <a:cubicBezTo>
                    <a:pt x="25" y="251"/>
                    <a:pt x="13" y="370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59" y="463"/>
                    <a:pt x="266" y="462"/>
                    <a:pt x="273" y="462"/>
                  </a:cubicBezTo>
                  <a:cubicBezTo>
                    <a:pt x="309" y="462"/>
                    <a:pt x="334" y="489"/>
                    <a:pt x="334" y="549"/>
                  </a:cubicBezTo>
                  <a:lnTo>
                    <a:pt x="334" y="775"/>
                  </a:lnTo>
                  <a:cubicBezTo>
                    <a:pt x="334" y="846"/>
                    <a:pt x="299" y="870"/>
                    <a:pt x="251" y="882"/>
                  </a:cubicBezTo>
                  <a:cubicBezTo>
                    <a:pt x="191" y="882"/>
                    <a:pt x="156" y="858"/>
                    <a:pt x="156" y="787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7"/>
                  </a:lnTo>
                  <a:cubicBezTo>
                    <a:pt x="1" y="811"/>
                    <a:pt x="1" y="834"/>
                    <a:pt x="1" y="858"/>
                  </a:cubicBezTo>
                  <a:cubicBezTo>
                    <a:pt x="22" y="951"/>
                    <a:pt x="105" y="1018"/>
                    <a:pt x="205" y="1018"/>
                  </a:cubicBezTo>
                  <a:cubicBezTo>
                    <a:pt x="220" y="1018"/>
                    <a:pt x="235" y="1016"/>
                    <a:pt x="251" y="1013"/>
                  </a:cubicBezTo>
                  <a:lnTo>
                    <a:pt x="287" y="1013"/>
                  </a:lnTo>
                  <a:cubicBezTo>
                    <a:pt x="418" y="1001"/>
                    <a:pt x="513" y="882"/>
                    <a:pt x="501" y="751"/>
                  </a:cubicBezTo>
                  <a:lnTo>
                    <a:pt x="501" y="525"/>
                  </a:lnTo>
                  <a:cubicBezTo>
                    <a:pt x="501" y="392"/>
                    <a:pt x="450" y="321"/>
                    <a:pt x="338" y="321"/>
                  </a:cubicBezTo>
                  <a:cubicBezTo>
                    <a:pt x="329" y="321"/>
                    <a:pt x="320" y="322"/>
                    <a:pt x="311" y="322"/>
                  </a:cubicBezTo>
                  <a:cubicBezTo>
                    <a:pt x="251" y="322"/>
                    <a:pt x="203" y="346"/>
                    <a:pt x="168" y="394"/>
                  </a:cubicBezTo>
                  <a:cubicBezTo>
                    <a:pt x="168" y="310"/>
                    <a:pt x="180" y="263"/>
                    <a:pt x="180" y="168"/>
                  </a:cubicBezTo>
                  <a:lnTo>
                    <a:pt x="477" y="1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34" hidden="0"/>
            <p:cNvSpPr/>
            <p:nvPr isPhoto="0" userDrawn="0"/>
          </p:nvSpPr>
          <p:spPr bwMode="auto">
            <a:xfrm>
              <a:off x="4065718" y="1653702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fill="norm" stroke="1" extrusionOk="0">
                  <a:moveTo>
                    <a:pt x="167" y="107"/>
                  </a:moveTo>
                  <a:cubicBezTo>
                    <a:pt x="203" y="107"/>
                    <a:pt x="226" y="119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8"/>
                    <a:pt x="167" y="500"/>
                  </a:cubicBezTo>
                  <a:cubicBezTo>
                    <a:pt x="131" y="500"/>
                    <a:pt x="107" y="477"/>
                    <a:pt x="107" y="441"/>
                  </a:cubicBezTo>
                  <a:lnTo>
                    <a:pt x="107" y="179"/>
                  </a:lnTo>
                  <a:cubicBezTo>
                    <a:pt x="107" y="131"/>
                    <a:pt x="131" y="107"/>
                    <a:pt x="167" y="107"/>
                  </a:cubicBezTo>
                  <a:close/>
                  <a:moveTo>
                    <a:pt x="205" y="18"/>
                  </a:moveTo>
                  <a:cubicBezTo>
                    <a:pt x="192" y="18"/>
                    <a:pt x="180" y="20"/>
                    <a:pt x="167" y="24"/>
                  </a:cubicBezTo>
                  <a:lnTo>
                    <a:pt x="155" y="24"/>
                  </a:lnTo>
                  <a:cubicBezTo>
                    <a:pt x="60" y="24"/>
                    <a:pt x="0" y="107"/>
                    <a:pt x="0" y="191"/>
                  </a:cubicBezTo>
                  <a:lnTo>
                    <a:pt x="0" y="441"/>
                  </a:lnTo>
                  <a:cubicBezTo>
                    <a:pt x="0" y="453"/>
                    <a:pt x="0" y="465"/>
                    <a:pt x="12" y="488"/>
                  </a:cubicBezTo>
                  <a:cubicBezTo>
                    <a:pt x="22" y="547"/>
                    <a:pt x="72" y="590"/>
                    <a:pt x="129" y="590"/>
                  </a:cubicBezTo>
                  <a:cubicBezTo>
                    <a:pt x="142" y="590"/>
                    <a:pt x="154" y="588"/>
                    <a:pt x="167" y="584"/>
                  </a:cubicBezTo>
                  <a:lnTo>
                    <a:pt x="191" y="584"/>
                  </a:lnTo>
                  <a:cubicBezTo>
                    <a:pt x="274" y="584"/>
                    <a:pt x="334" y="500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43"/>
                    <a:pt x="334" y="119"/>
                  </a:cubicBezTo>
                  <a:cubicBezTo>
                    <a:pt x="314" y="61"/>
                    <a:pt x="262" y="18"/>
                    <a:pt x="205" y="18"/>
                  </a:cubicBezTo>
                  <a:close/>
                  <a:moveTo>
                    <a:pt x="643" y="524"/>
                  </a:moveTo>
                  <a:cubicBezTo>
                    <a:pt x="667" y="524"/>
                    <a:pt x="691" y="548"/>
                    <a:pt x="691" y="584"/>
                  </a:cubicBezTo>
                  <a:lnTo>
                    <a:pt x="691" y="846"/>
                  </a:lnTo>
                  <a:cubicBezTo>
                    <a:pt x="691" y="893"/>
                    <a:pt x="667" y="917"/>
                    <a:pt x="643" y="917"/>
                  </a:cubicBezTo>
                  <a:cubicBezTo>
                    <a:pt x="607" y="917"/>
                    <a:pt x="584" y="905"/>
                    <a:pt x="584" y="858"/>
                  </a:cubicBezTo>
                  <a:lnTo>
                    <a:pt x="584" y="596"/>
                  </a:lnTo>
                  <a:cubicBezTo>
                    <a:pt x="584" y="548"/>
                    <a:pt x="607" y="536"/>
                    <a:pt x="643" y="524"/>
                  </a:cubicBezTo>
                  <a:close/>
                  <a:moveTo>
                    <a:pt x="670" y="439"/>
                  </a:moveTo>
                  <a:cubicBezTo>
                    <a:pt x="661" y="439"/>
                    <a:pt x="652" y="439"/>
                    <a:pt x="643" y="441"/>
                  </a:cubicBezTo>
                  <a:lnTo>
                    <a:pt x="619" y="441"/>
                  </a:lnTo>
                  <a:cubicBezTo>
                    <a:pt x="536" y="453"/>
                    <a:pt x="465" y="524"/>
                    <a:pt x="476" y="607"/>
                  </a:cubicBezTo>
                  <a:lnTo>
                    <a:pt x="476" y="858"/>
                  </a:lnTo>
                  <a:cubicBezTo>
                    <a:pt x="476" y="869"/>
                    <a:pt x="476" y="893"/>
                    <a:pt x="476" y="905"/>
                  </a:cubicBezTo>
                  <a:cubicBezTo>
                    <a:pt x="487" y="969"/>
                    <a:pt x="546" y="1014"/>
                    <a:pt x="609" y="1014"/>
                  </a:cubicBezTo>
                  <a:cubicBezTo>
                    <a:pt x="616" y="1014"/>
                    <a:pt x="624" y="1014"/>
                    <a:pt x="631" y="1012"/>
                  </a:cubicBezTo>
                  <a:lnTo>
                    <a:pt x="655" y="1012"/>
                  </a:lnTo>
                  <a:cubicBezTo>
                    <a:pt x="738" y="1000"/>
                    <a:pt x="810" y="929"/>
                    <a:pt x="798" y="834"/>
                  </a:cubicBezTo>
                  <a:lnTo>
                    <a:pt x="798" y="584"/>
                  </a:lnTo>
                  <a:cubicBezTo>
                    <a:pt x="798" y="572"/>
                    <a:pt x="798" y="560"/>
                    <a:pt x="798" y="536"/>
                  </a:cubicBezTo>
                  <a:cubicBezTo>
                    <a:pt x="787" y="474"/>
                    <a:pt x="732" y="439"/>
                    <a:pt x="670" y="439"/>
                  </a:cubicBezTo>
                  <a:close/>
                  <a:moveTo>
                    <a:pt x="560" y="0"/>
                  </a:moveTo>
                  <a:cubicBezTo>
                    <a:pt x="393" y="417"/>
                    <a:pt x="310" y="619"/>
                    <a:pt x="143" y="1024"/>
                  </a:cubicBezTo>
                  <a:lnTo>
                    <a:pt x="250" y="1024"/>
                  </a:lnTo>
                  <a:cubicBezTo>
                    <a:pt x="417" y="607"/>
                    <a:pt x="500" y="405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34" hidden="0"/>
            <p:cNvSpPr/>
            <p:nvPr isPhoto="0" userDrawn="0"/>
          </p:nvSpPr>
          <p:spPr bwMode="auto">
            <a:xfrm>
              <a:off x="3805269" y="1804545"/>
              <a:ext cx="107436" cy="98921"/>
            </a:xfrm>
            <a:custGeom>
              <a:avLst/>
              <a:gdLst/>
              <a:ahLst/>
              <a:cxnLst/>
              <a:rect l="l" t="t" r="r" b="b"/>
              <a:pathLst>
                <a:path w="1287" h="1185" fill="norm" stroke="1" extrusionOk="0">
                  <a:moveTo>
                    <a:pt x="950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27"/>
                  </a:lnTo>
                  <a:cubicBezTo>
                    <a:pt x="179" y="39"/>
                    <a:pt x="13" y="194"/>
                    <a:pt x="1" y="396"/>
                  </a:cubicBezTo>
                  <a:lnTo>
                    <a:pt x="1" y="872"/>
                  </a:lnTo>
                  <a:cubicBezTo>
                    <a:pt x="1" y="872"/>
                    <a:pt x="1" y="884"/>
                    <a:pt x="1" y="884"/>
                  </a:cubicBezTo>
                  <a:cubicBezTo>
                    <a:pt x="23" y="1060"/>
                    <a:pt x="166" y="1185"/>
                    <a:pt x="337" y="1185"/>
                  </a:cubicBezTo>
                  <a:cubicBezTo>
                    <a:pt x="352" y="1185"/>
                    <a:pt x="367" y="1184"/>
                    <a:pt x="382" y="1182"/>
                  </a:cubicBezTo>
                  <a:lnTo>
                    <a:pt x="906" y="1158"/>
                  </a:lnTo>
                  <a:cubicBezTo>
                    <a:pt x="1108" y="1158"/>
                    <a:pt x="1275" y="1003"/>
                    <a:pt x="1287" y="801"/>
                  </a:cubicBezTo>
                  <a:lnTo>
                    <a:pt x="1287" y="313"/>
                  </a:lnTo>
                  <a:cubicBezTo>
                    <a:pt x="1287" y="313"/>
                    <a:pt x="1287" y="301"/>
                    <a:pt x="1287" y="289"/>
                  </a:cubicBezTo>
                  <a:cubicBezTo>
                    <a:pt x="1265" y="124"/>
                    <a:pt x="1122" y="0"/>
                    <a:pt x="95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34" hidden="0"/>
            <p:cNvSpPr/>
            <p:nvPr isPhoto="0" userDrawn="0"/>
          </p:nvSpPr>
          <p:spPr bwMode="auto">
            <a:xfrm>
              <a:off x="3963291" y="1804796"/>
              <a:ext cx="42824" cy="83895"/>
            </a:xfrm>
            <a:custGeom>
              <a:avLst/>
              <a:gdLst/>
              <a:ahLst/>
              <a:cxnLst/>
              <a:rect l="l" t="t" r="r" b="b"/>
              <a:pathLst>
                <a:path w="513" h="1005" fill="norm" stroke="1" extrusionOk="0">
                  <a:moveTo>
                    <a:pt x="477" y="0"/>
                  </a:moveTo>
                  <a:lnTo>
                    <a:pt x="37" y="24"/>
                  </a:lnTo>
                  <a:lnTo>
                    <a:pt x="1" y="572"/>
                  </a:lnTo>
                  <a:lnTo>
                    <a:pt x="168" y="560"/>
                  </a:lnTo>
                  <a:lnTo>
                    <a:pt x="168" y="548"/>
                  </a:lnTo>
                  <a:cubicBezTo>
                    <a:pt x="168" y="476"/>
                    <a:pt x="203" y="452"/>
                    <a:pt x="251" y="452"/>
                  </a:cubicBezTo>
                  <a:cubicBezTo>
                    <a:pt x="259" y="451"/>
                    <a:pt x="266" y="450"/>
                    <a:pt x="273" y="450"/>
                  </a:cubicBezTo>
                  <a:cubicBezTo>
                    <a:pt x="319" y="450"/>
                    <a:pt x="346" y="484"/>
                    <a:pt x="346" y="536"/>
                  </a:cubicBezTo>
                  <a:lnTo>
                    <a:pt x="346" y="762"/>
                  </a:lnTo>
                  <a:cubicBezTo>
                    <a:pt x="346" y="833"/>
                    <a:pt x="310" y="869"/>
                    <a:pt x="251" y="869"/>
                  </a:cubicBezTo>
                  <a:cubicBezTo>
                    <a:pt x="203" y="869"/>
                    <a:pt x="168" y="845"/>
                    <a:pt x="168" y="774"/>
                  </a:cubicBezTo>
                  <a:lnTo>
                    <a:pt x="168" y="691"/>
                  </a:lnTo>
                  <a:lnTo>
                    <a:pt x="1" y="691"/>
                  </a:lnTo>
                  <a:lnTo>
                    <a:pt x="1" y="774"/>
                  </a:lnTo>
                  <a:cubicBezTo>
                    <a:pt x="1" y="798"/>
                    <a:pt x="1" y="822"/>
                    <a:pt x="13" y="845"/>
                  </a:cubicBezTo>
                  <a:cubicBezTo>
                    <a:pt x="23" y="939"/>
                    <a:pt x="114" y="1005"/>
                    <a:pt x="209" y="1005"/>
                  </a:cubicBezTo>
                  <a:cubicBezTo>
                    <a:pt x="223" y="1005"/>
                    <a:pt x="237" y="1003"/>
                    <a:pt x="251" y="1000"/>
                  </a:cubicBezTo>
                  <a:lnTo>
                    <a:pt x="287" y="1000"/>
                  </a:lnTo>
                  <a:cubicBezTo>
                    <a:pt x="418" y="988"/>
                    <a:pt x="513" y="881"/>
                    <a:pt x="501" y="750"/>
                  </a:cubicBezTo>
                  <a:lnTo>
                    <a:pt x="501" y="524"/>
                  </a:lnTo>
                  <a:cubicBezTo>
                    <a:pt x="501" y="390"/>
                    <a:pt x="449" y="308"/>
                    <a:pt x="344" y="308"/>
                  </a:cubicBezTo>
                  <a:cubicBezTo>
                    <a:pt x="337" y="308"/>
                    <a:pt x="330" y="309"/>
                    <a:pt x="322" y="310"/>
                  </a:cubicBezTo>
                  <a:cubicBezTo>
                    <a:pt x="263" y="310"/>
                    <a:pt x="203" y="333"/>
                    <a:pt x="168" y="393"/>
                  </a:cubicBezTo>
                  <a:cubicBezTo>
                    <a:pt x="179" y="298"/>
                    <a:pt x="179" y="250"/>
                    <a:pt x="191" y="155"/>
                  </a:cubicBezTo>
                  <a:lnTo>
                    <a:pt x="477" y="13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34" hidden="0"/>
            <p:cNvSpPr/>
            <p:nvPr isPhoto="0" userDrawn="0"/>
          </p:nvSpPr>
          <p:spPr bwMode="auto">
            <a:xfrm>
              <a:off x="4014964" y="1800789"/>
              <a:ext cx="42824" cy="85898"/>
            </a:xfrm>
            <a:custGeom>
              <a:avLst/>
              <a:gdLst/>
              <a:ahLst/>
              <a:cxnLst/>
              <a:rect l="l" t="t" r="r" b="b"/>
              <a:pathLst>
                <a:path w="513" h="1029" fill="norm" stroke="1" extrusionOk="0">
                  <a:moveTo>
                    <a:pt x="477" y="0"/>
                  </a:moveTo>
                  <a:lnTo>
                    <a:pt x="37" y="36"/>
                  </a:lnTo>
                  <a:cubicBezTo>
                    <a:pt x="25" y="250"/>
                    <a:pt x="13" y="358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99" y="465"/>
                    <a:pt x="334" y="489"/>
                    <a:pt x="334" y="560"/>
                  </a:cubicBezTo>
                  <a:lnTo>
                    <a:pt x="334" y="774"/>
                  </a:lnTo>
                  <a:cubicBezTo>
                    <a:pt x="334" y="846"/>
                    <a:pt x="299" y="881"/>
                    <a:pt x="251" y="881"/>
                  </a:cubicBezTo>
                  <a:cubicBezTo>
                    <a:pt x="191" y="881"/>
                    <a:pt x="156" y="858"/>
                    <a:pt x="156" y="786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6"/>
                  </a:lnTo>
                  <a:cubicBezTo>
                    <a:pt x="1" y="810"/>
                    <a:pt x="1" y="834"/>
                    <a:pt x="1" y="858"/>
                  </a:cubicBezTo>
                  <a:cubicBezTo>
                    <a:pt x="22" y="952"/>
                    <a:pt x="108" y="1028"/>
                    <a:pt x="210" y="1028"/>
                  </a:cubicBezTo>
                  <a:cubicBezTo>
                    <a:pt x="223" y="1028"/>
                    <a:pt x="237" y="1027"/>
                    <a:pt x="251" y="1024"/>
                  </a:cubicBezTo>
                  <a:lnTo>
                    <a:pt x="287" y="1024"/>
                  </a:lnTo>
                  <a:cubicBezTo>
                    <a:pt x="418" y="1001"/>
                    <a:pt x="513" y="893"/>
                    <a:pt x="501" y="762"/>
                  </a:cubicBezTo>
                  <a:lnTo>
                    <a:pt x="501" y="536"/>
                  </a:lnTo>
                  <a:cubicBezTo>
                    <a:pt x="501" y="402"/>
                    <a:pt x="449" y="321"/>
                    <a:pt x="335" y="321"/>
                  </a:cubicBezTo>
                  <a:cubicBezTo>
                    <a:pt x="327" y="321"/>
                    <a:pt x="319" y="321"/>
                    <a:pt x="311" y="322"/>
                  </a:cubicBezTo>
                  <a:cubicBezTo>
                    <a:pt x="251" y="322"/>
                    <a:pt x="203" y="346"/>
                    <a:pt x="168" y="393"/>
                  </a:cubicBezTo>
                  <a:cubicBezTo>
                    <a:pt x="168" y="310"/>
                    <a:pt x="180" y="262"/>
                    <a:pt x="180" y="167"/>
                  </a:cubicBezTo>
                  <a:lnTo>
                    <a:pt x="477" y="1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435;p34" hidden="0"/>
            <p:cNvSpPr/>
            <p:nvPr isPhoto="0" userDrawn="0"/>
          </p:nvSpPr>
          <p:spPr bwMode="auto">
            <a:xfrm>
              <a:off x="4065718" y="1797784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fill="norm" stroke="1" extrusionOk="0">
                  <a:moveTo>
                    <a:pt x="167" y="108"/>
                  </a:moveTo>
                  <a:cubicBezTo>
                    <a:pt x="203" y="108"/>
                    <a:pt x="226" y="120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9"/>
                    <a:pt x="167" y="489"/>
                  </a:cubicBezTo>
                  <a:cubicBezTo>
                    <a:pt x="131" y="489"/>
                    <a:pt x="107" y="477"/>
                    <a:pt x="107" y="429"/>
                  </a:cubicBezTo>
                  <a:lnTo>
                    <a:pt x="107" y="167"/>
                  </a:lnTo>
                  <a:cubicBezTo>
                    <a:pt x="107" y="132"/>
                    <a:pt x="131" y="108"/>
                    <a:pt x="167" y="108"/>
                  </a:cubicBezTo>
                  <a:close/>
                  <a:moveTo>
                    <a:pt x="189" y="11"/>
                  </a:moveTo>
                  <a:cubicBezTo>
                    <a:pt x="182" y="11"/>
                    <a:pt x="174" y="11"/>
                    <a:pt x="167" y="13"/>
                  </a:cubicBezTo>
                  <a:lnTo>
                    <a:pt x="143" y="13"/>
                  </a:lnTo>
                  <a:cubicBezTo>
                    <a:pt x="60" y="24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453"/>
                    <a:pt x="0" y="465"/>
                    <a:pt x="12" y="477"/>
                  </a:cubicBezTo>
                  <a:cubicBezTo>
                    <a:pt x="23" y="541"/>
                    <a:pt x="81" y="586"/>
                    <a:pt x="145" y="586"/>
                  </a:cubicBezTo>
                  <a:cubicBezTo>
                    <a:pt x="152" y="586"/>
                    <a:pt x="159" y="585"/>
                    <a:pt x="167" y="584"/>
                  </a:cubicBezTo>
                  <a:lnTo>
                    <a:pt x="191" y="584"/>
                  </a:lnTo>
                  <a:cubicBezTo>
                    <a:pt x="274" y="572"/>
                    <a:pt x="334" y="501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32"/>
                    <a:pt x="322" y="120"/>
                  </a:cubicBezTo>
                  <a:cubicBezTo>
                    <a:pt x="311" y="56"/>
                    <a:pt x="252" y="11"/>
                    <a:pt x="189" y="11"/>
                  </a:cubicBezTo>
                  <a:close/>
                  <a:moveTo>
                    <a:pt x="643" y="536"/>
                  </a:moveTo>
                  <a:cubicBezTo>
                    <a:pt x="667" y="536"/>
                    <a:pt x="691" y="560"/>
                    <a:pt x="691" y="596"/>
                  </a:cubicBezTo>
                  <a:lnTo>
                    <a:pt x="691" y="858"/>
                  </a:lnTo>
                  <a:cubicBezTo>
                    <a:pt x="691" y="906"/>
                    <a:pt x="667" y="929"/>
                    <a:pt x="643" y="929"/>
                  </a:cubicBezTo>
                  <a:cubicBezTo>
                    <a:pt x="607" y="929"/>
                    <a:pt x="584" y="917"/>
                    <a:pt x="584" y="870"/>
                  </a:cubicBezTo>
                  <a:lnTo>
                    <a:pt x="584" y="608"/>
                  </a:lnTo>
                  <a:cubicBezTo>
                    <a:pt x="584" y="560"/>
                    <a:pt x="607" y="548"/>
                    <a:pt x="643" y="536"/>
                  </a:cubicBezTo>
                  <a:close/>
                  <a:moveTo>
                    <a:pt x="670" y="451"/>
                  </a:moveTo>
                  <a:cubicBezTo>
                    <a:pt x="661" y="451"/>
                    <a:pt x="652" y="452"/>
                    <a:pt x="643" y="453"/>
                  </a:cubicBezTo>
                  <a:lnTo>
                    <a:pt x="619" y="453"/>
                  </a:lnTo>
                  <a:cubicBezTo>
                    <a:pt x="536" y="453"/>
                    <a:pt x="465" y="536"/>
                    <a:pt x="476" y="620"/>
                  </a:cubicBezTo>
                  <a:lnTo>
                    <a:pt x="476" y="870"/>
                  </a:lnTo>
                  <a:cubicBezTo>
                    <a:pt x="476" y="886"/>
                    <a:pt x="476" y="898"/>
                    <a:pt x="476" y="917"/>
                  </a:cubicBezTo>
                  <a:cubicBezTo>
                    <a:pt x="486" y="976"/>
                    <a:pt x="536" y="1019"/>
                    <a:pt x="594" y="1019"/>
                  </a:cubicBezTo>
                  <a:cubicBezTo>
                    <a:pt x="606" y="1019"/>
                    <a:pt x="619" y="1017"/>
                    <a:pt x="631" y="1013"/>
                  </a:cubicBezTo>
                  <a:lnTo>
                    <a:pt x="655" y="1013"/>
                  </a:lnTo>
                  <a:cubicBezTo>
                    <a:pt x="750" y="1013"/>
                    <a:pt x="810" y="941"/>
                    <a:pt x="798" y="846"/>
                  </a:cubicBezTo>
                  <a:lnTo>
                    <a:pt x="798" y="596"/>
                  </a:lnTo>
                  <a:cubicBezTo>
                    <a:pt x="798" y="584"/>
                    <a:pt x="798" y="572"/>
                    <a:pt x="798" y="560"/>
                  </a:cubicBezTo>
                  <a:cubicBezTo>
                    <a:pt x="787" y="487"/>
                    <a:pt x="731" y="451"/>
                    <a:pt x="670" y="451"/>
                  </a:cubicBezTo>
                  <a:close/>
                  <a:moveTo>
                    <a:pt x="560" y="1"/>
                  </a:moveTo>
                  <a:cubicBezTo>
                    <a:pt x="393" y="417"/>
                    <a:pt x="310" y="620"/>
                    <a:pt x="143" y="1025"/>
                  </a:cubicBezTo>
                  <a:lnTo>
                    <a:pt x="250" y="1025"/>
                  </a:lnTo>
                  <a:cubicBezTo>
                    <a:pt x="417" y="620"/>
                    <a:pt x="500" y="417"/>
                    <a:pt x="667" y="1"/>
                  </a:cubicBezTo>
                  <a:lnTo>
                    <a:pt x="667" y="1"/>
                  </a:lnTo>
                  <a:lnTo>
                    <a:pt x="560" y="1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436;p34" hidden="0"/>
            <p:cNvSpPr/>
            <p:nvPr isPhoto="0" userDrawn="0"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fill="norm" stroke="1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34" hidden="0"/>
            <p:cNvSpPr/>
            <p:nvPr isPhoto="0" userDrawn="0"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fill="norm" stroke="1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438;p34" hidden="0"/>
            <p:cNvSpPr/>
            <p:nvPr isPhoto="0" userDrawn="0"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fill="norm" stroke="1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439;p34" hidden="0"/>
            <p:cNvSpPr/>
            <p:nvPr isPhoto="0" userDrawn="0"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fill="norm" stroke="1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440;p34" hidden="0"/>
            <p:cNvSpPr/>
            <p:nvPr isPhoto="0" userDrawn="0"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fill="norm" stroke="1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441;p34" hidden="0"/>
            <p:cNvSpPr/>
            <p:nvPr isPhoto="0" userDrawn="0"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fill="norm" stroke="1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442;p34" hidden="0"/>
            <p:cNvSpPr/>
            <p:nvPr isPhoto="0" userDrawn="0"/>
          </p:nvSpPr>
          <p:spPr bwMode="auto">
            <a:xfrm>
              <a:off x="1206213" y="1282981"/>
              <a:ext cx="1632069" cy="187908"/>
            </a:xfrm>
            <a:custGeom>
              <a:avLst/>
              <a:gdLst/>
              <a:ahLst/>
              <a:cxnLst/>
              <a:rect l="l" t="t" r="r" b="b"/>
              <a:pathLst>
                <a:path w="19551" h="2251" fill="none" stroke="1" extrusionOk="0">
                  <a:moveTo>
                    <a:pt x="19551" y="0"/>
                  </a:moveTo>
                  <a:lnTo>
                    <a:pt x="1" y="2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443;p34" hidden="0"/>
            <p:cNvSpPr/>
            <p:nvPr isPhoto="0" userDrawn="0"/>
          </p:nvSpPr>
          <p:spPr bwMode="auto">
            <a:xfrm>
              <a:off x="1206213" y="1432071"/>
              <a:ext cx="1632069" cy="167038"/>
            </a:xfrm>
            <a:custGeom>
              <a:avLst/>
              <a:gdLst/>
              <a:ahLst/>
              <a:cxnLst/>
              <a:rect l="l" t="t" r="r" b="b"/>
              <a:pathLst>
                <a:path w="19551" h="2001" fill="none" stroke="1" extrusionOk="0">
                  <a:moveTo>
                    <a:pt x="1" y="2000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444;p34" hidden="0"/>
            <p:cNvSpPr/>
            <p:nvPr isPhoto="0" userDrawn="0"/>
          </p:nvSpPr>
          <p:spPr bwMode="auto">
            <a:xfrm>
              <a:off x="1206213" y="1581161"/>
              <a:ext cx="1632069" cy="145167"/>
            </a:xfrm>
            <a:custGeom>
              <a:avLst/>
              <a:gdLst/>
              <a:ahLst/>
              <a:cxnLst/>
              <a:rect l="l" t="t" r="r" b="b"/>
              <a:pathLst>
                <a:path w="19551" h="1739" fill="none" stroke="1" extrusionOk="0">
                  <a:moveTo>
                    <a:pt x="19551" y="0"/>
                  </a:moveTo>
                  <a:lnTo>
                    <a:pt x="1" y="1738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445;p34" hidden="0"/>
            <p:cNvSpPr/>
            <p:nvPr isPhoto="0" userDrawn="0"/>
          </p:nvSpPr>
          <p:spPr bwMode="auto">
            <a:xfrm>
              <a:off x="1206213" y="1730251"/>
              <a:ext cx="1632069" cy="124298"/>
            </a:xfrm>
            <a:custGeom>
              <a:avLst/>
              <a:gdLst/>
              <a:ahLst/>
              <a:cxnLst/>
              <a:rect l="l" t="t" r="r" b="b"/>
              <a:pathLst>
                <a:path w="19551" h="1489" fill="none" stroke="1" extrusionOk="0">
                  <a:moveTo>
                    <a:pt x="1" y="1488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446;p34" hidden="0"/>
            <p:cNvSpPr/>
            <p:nvPr isPhoto="0" userDrawn="0"/>
          </p:nvSpPr>
          <p:spPr bwMode="auto">
            <a:xfrm>
              <a:off x="1206213" y="1879257"/>
              <a:ext cx="1632069" cy="102510"/>
            </a:xfrm>
            <a:custGeom>
              <a:avLst/>
              <a:gdLst/>
              <a:ahLst/>
              <a:cxnLst/>
              <a:rect l="l" t="t" r="r" b="b"/>
              <a:pathLst>
                <a:path w="19551" h="1228" fill="none" stroke="1" extrusionOk="0">
                  <a:moveTo>
                    <a:pt x="19551" y="1"/>
                  </a:moveTo>
                  <a:lnTo>
                    <a:pt x="1" y="12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447;p34" hidden="0"/>
            <p:cNvSpPr/>
            <p:nvPr isPhoto="0" userDrawn="0"/>
          </p:nvSpPr>
          <p:spPr bwMode="auto">
            <a:xfrm>
              <a:off x="1206213" y="2028347"/>
              <a:ext cx="1632069" cy="80639"/>
            </a:xfrm>
            <a:custGeom>
              <a:avLst/>
              <a:gdLst/>
              <a:ahLst/>
              <a:cxnLst/>
              <a:rect l="l" t="t" r="r" b="b"/>
              <a:pathLst>
                <a:path w="19551" h="966" fill="none" stroke="1" extrusionOk="0">
                  <a:moveTo>
                    <a:pt x="1" y="965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34" hidden="0"/>
            <p:cNvSpPr/>
            <p:nvPr isPhoto="0" userDrawn="0"/>
          </p:nvSpPr>
          <p:spPr bwMode="auto">
            <a:xfrm>
              <a:off x="1206213" y="2177437"/>
              <a:ext cx="1632069" cy="58768"/>
            </a:xfrm>
            <a:custGeom>
              <a:avLst/>
              <a:gdLst/>
              <a:ahLst/>
              <a:cxnLst/>
              <a:rect l="l" t="t" r="r" b="b"/>
              <a:pathLst>
                <a:path w="19551" h="704" fill="none" stroke="1" extrusionOk="0">
                  <a:moveTo>
                    <a:pt x="19551" y="1"/>
                  </a:moveTo>
                  <a:lnTo>
                    <a:pt x="1" y="70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34" hidden="0"/>
            <p:cNvSpPr/>
            <p:nvPr isPhoto="0" userDrawn="0"/>
          </p:nvSpPr>
          <p:spPr bwMode="auto">
            <a:xfrm>
              <a:off x="1206213" y="2326526"/>
              <a:ext cx="1632069" cy="37899"/>
            </a:xfrm>
            <a:custGeom>
              <a:avLst/>
              <a:gdLst/>
              <a:ahLst/>
              <a:cxnLst/>
              <a:rect l="l" t="t" r="r" b="b"/>
              <a:pathLst>
                <a:path w="19551" h="454" fill="none" stroke="1" extrusionOk="0">
                  <a:moveTo>
                    <a:pt x="1" y="453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34" hidden="0"/>
            <p:cNvSpPr/>
            <p:nvPr isPhoto="0" userDrawn="0"/>
          </p:nvSpPr>
          <p:spPr bwMode="auto">
            <a:xfrm>
              <a:off x="1342447" y="1455862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stroke="1" extrusionOk="0">
                  <a:moveTo>
                    <a:pt x="0" y="10848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34" hidden="0"/>
            <p:cNvSpPr/>
            <p:nvPr isPhoto="0" userDrawn="0"/>
          </p:nvSpPr>
          <p:spPr bwMode="auto">
            <a:xfrm>
              <a:off x="1206213" y="1470804"/>
              <a:ext cx="83" cy="893627"/>
            </a:xfrm>
            <a:custGeom>
              <a:avLst/>
              <a:gdLst/>
              <a:ahLst/>
              <a:cxnLst/>
              <a:rect l="l" t="t" r="r" b="b"/>
              <a:pathLst>
                <a:path w="1" h="10705" fill="none" stroke="1" extrusionOk="0">
                  <a:moveTo>
                    <a:pt x="1" y="1"/>
                  </a:moveTo>
                  <a:lnTo>
                    <a:pt x="1" y="10704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34" hidden="0"/>
            <p:cNvSpPr/>
            <p:nvPr isPhoto="0" userDrawn="0"/>
          </p:nvSpPr>
          <p:spPr bwMode="auto">
            <a:xfrm>
              <a:off x="1613748" y="1424057"/>
              <a:ext cx="83" cy="930440"/>
            </a:xfrm>
            <a:custGeom>
              <a:avLst/>
              <a:gdLst/>
              <a:ahLst/>
              <a:cxnLst/>
              <a:rect l="l" t="t" r="r" b="b"/>
              <a:pathLst>
                <a:path w="1" h="11146" fill="none" stroke="1" extrusionOk="0">
                  <a:moveTo>
                    <a:pt x="0" y="111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453;p34" hidden="0"/>
            <p:cNvSpPr/>
            <p:nvPr isPhoto="0" userDrawn="0"/>
          </p:nvSpPr>
          <p:spPr bwMode="auto">
            <a:xfrm>
              <a:off x="1477597" y="1440001"/>
              <a:ext cx="83" cy="918419"/>
            </a:xfrm>
            <a:custGeom>
              <a:avLst/>
              <a:gdLst/>
              <a:ahLst/>
              <a:cxnLst/>
              <a:rect l="l" t="t" r="r" b="b"/>
              <a:pathLst>
                <a:path w="1" h="11002" fill="none" stroke="1" extrusionOk="0">
                  <a:moveTo>
                    <a:pt x="0" y="0"/>
                  </a:moveTo>
                  <a:lnTo>
                    <a:pt x="0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454;p34" hidden="0"/>
            <p:cNvSpPr/>
            <p:nvPr isPhoto="0" userDrawn="0"/>
          </p:nvSpPr>
          <p:spPr bwMode="auto">
            <a:xfrm>
              <a:off x="1886050" y="1392253"/>
              <a:ext cx="83" cy="956235"/>
            </a:xfrm>
            <a:custGeom>
              <a:avLst/>
              <a:gdLst/>
              <a:ahLst/>
              <a:cxnLst/>
              <a:rect l="l" t="t" r="r" b="b"/>
              <a:pathLst>
                <a:path w="1" h="11455" fill="none" stroke="1" extrusionOk="0">
                  <a:moveTo>
                    <a:pt x="1" y="11455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455;p34" hidden="0"/>
            <p:cNvSpPr/>
            <p:nvPr isPhoto="0" userDrawn="0"/>
          </p:nvSpPr>
          <p:spPr bwMode="auto">
            <a:xfrm>
              <a:off x="1749899" y="1408197"/>
              <a:ext cx="83" cy="943296"/>
            </a:xfrm>
            <a:custGeom>
              <a:avLst/>
              <a:gdLst/>
              <a:ahLst/>
              <a:cxnLst/>
              <a:rect l="l" t="t" r="r" b="b"/>
              <a:pathLst>
                <a:path w="1" h="11300" fill="none" stroke="1" extrusionOk="0">
                  <a:moveTo>
                    <a:pt x="1" y="0"/>
                  </a:moveTo>
                  <a:lnTo>
                    <a:pt x="1" y="112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456;p34" hidden="0"/>
            <p:cNvSpPr/>
            <p:nvPr isPhoto="0" userDrawn="0"/>
          </p:nvSpPr>
          <p:spPr bwMode="auto">
            <a:xfrm>
              <a:off x="2158435" y="1361450"/>
              <a:ext cx="83" cy="981111"/>
            </a:xfrm>
            <a:custGeom>
              <a:avLst/>
              <a:gdLst/>
              <a:ahLst/>
              <a:cxnLst/>
              <a:rect l="l" t="t" r="r" b="b"/>
              <a:pathLst>
                <a:path w="1" h="11753" fill="none" stroke="1" extrusionOk="0">
                  <a:moveTo>
                    <a:pt x="0" y="11752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457;p34" hidden="0"/>
            <p:cNvSpPr/>
            <p:nvPr isPhoto="0" userDrawn="0"/>
          </p:nvSpPr>
          <p:spPr bwMode="auto">
            <a:xfrm>
              <a:off x="2022201" y="1377394"/>
              <a:ext cx="83" cy="968172"/>
            </a:xfrm>
            <a:custGeom>
              <a:avLst/>
              <a:gdLst/>
              <a:ahLst/>
              <a:cxnLst/>
              <a:rect l="l" t="t" r="r" b="b"/>
              <a:pathLst>
                <a:path w="1" h="11598" fill="none" stroke="1" extrusionOk="0">
                  <a:moveTo>
                    <a:pt x="1" y="0"/>
                  </a:moveTo>
                  <a:lnTo>
                    <a:pt x="1" y="115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458;p34" hidden="0"/>
            <p:cNvSpPr/>
            <p:nvPr isPhoto="0" userDrawn="0"/>
          </p:nvSpPr>
          <p:spPr bwMode="auto">
            <a:xfrm>
              <a:off x="2429735" y="1329645"/>
              <a:ext cx="83" cy="1005904"/>
            </a:xfrm>
            <a:custGeom>
              <a:avLst/>
              <a:gdLst/>
              <a:ahLst/>
              <a:cxnLst/>
              <a:rect l="l" t="t" r="r" b="b"/>
              <a:pathLst>
                <a:path w="1" h="12050" fill="none" stroke="1" extrusionOk="0">
                  <a:moveTo>
                    <a:pt x="0" y="120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459;p34" hidden="0"/>
            <p:cNvSpPr/>
            <p:nvPr isPhoto="0" userDrawn="0"/>
          </p:nvSpPr>
          <p:spPr bwMode="auto">
            <a:xfrm>
              <a:off x="2293584" y="1345589"/>
              <a:ext cx="83" cy="992965"/>
            </a:xfrm>
            <a:custGeom>
              <a:avLst/>
              <a:gdLst/>
              <a:ahLst/>
              <a:cxnLst/>
              <a:rect l="l" t="t" r="r" b="b"/>
              <a:pathLst>
                <a:path w="1" h="11895" fill="none" stroke="1" extrusionOk="0">
                  <a:moveTo>
                    <a:pt x="0" y="0"/>
                  </a:moveTo>
                  <a:lnTo>
                    <a:pt x="0" y="1189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460;p34" hidden="0"/>
            <p:cNvSpPr/>
            <p:nvPr isPhoto="0" userDrawn="0"/>
          </p:nvSpPr>
          <p:spPr bwMode="auto">
            <a:xfrm>
              <a:off x="2702037" y="1298842"/>
              <a:ext cx="83" cy="1030780"/>
            </a:xfrm>
            <a:custGeom>
              <a:avLst/>
              <a:gdLst/>
              <a:ahLst/>
              <a:cxnLst/>
              <a:rect l="l" t="t" r="r" b="b"/>
              <a:pathLst>
                <a:path w="1" h="12348" fill="none" stroke="1" extrusionOk="0">
                  <a:moveTo>
                    <a:pt x="1" y="123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461;p34" hidden="0"/>
            <p:cNvSpPr/>
            <p:nvPr isPhoto="0" userDrawn="0"/>
          </p:nvSpPr>
          <p:spPr bwMode="auto">
            <a:xfrm>
              <a:off x="2565886" y="1314786"/>
              <a:ext cx="83" cy="1017841"/>
            </a:xfrm>
            <a:custGeom>
              <a:avLst/>
              <a:gdLst/>
              <a:ahLst/>
              <a:cxnLst/>
              <a:rect l="l" t="t" r="r" b="b"/>
              <a:pathLst>
                <a:path w="1" h="12193" fill="none" stroke="1" extrusionOk="0">
                  <a:moveTo>
                    <a:pt x="1" y="0"/>
                  </a:moveTo>
                  <a:lnTo>
                    <a:pt x="1" y="12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462;p34" hidden="0"/>
            <p:cNvSpPr/>
            <p:nvPr isPhoto="0" userDrawn="0"/>
          </p:nvSpPr>
          <p:spPr bwMode="auto">
            <a:xfrm>
              <a:off x="2838188" y="1282981"/>
              <a:ext cx="83" cy="1043636"/>
            </a:xfrm>
            <a:custGeom>
              <a:avLst/>
              <a:gdLst/>
              <a:ahLst/>
              <a:cxnLst/>
              <a:rect l="l" t="t" r="r" b="b"/>
              <a:pathLst>
                <a:path w="1" h="12502" fill="none" stroke="1" extrusionOk="0">
                  <a:moveTo>
                    <a:pt x="1" y="0"/>
                  </a:moveTo>
                  <a:lnTo>
                    <a:pt x="1" y="125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463;p34" hidden="0"/>
            <p:cNvSpPr/>
            <p:nvPr isPhoto="0" userDrawn="0"/>
          </p:nvSpPr>
          <p:spPr bwMode="auto">
            <a:xfrm>
              <a:off x="1206213" y="1283983"/>
              <a:ext cx="1632069" cy="1080449"/>
            </a:xfrm>
            <a:custGeom>
              <a:avLst/>
              <a:gdLst/>
              <a:ahLst/>
              <a:cxnLst/>
              <a:rect l="l" t="t" r="r" b="b"/>
              <a:pathLst>
                <a:path w="19551" h="12943" fill="none" stroke="1" extrusionOk="0">
                  <a:moveTo>
                    <a:pt x="1" y="2239"/>
                  </a:moveTo>
                  <a:lnTo>
                    <a:pt x="1" y="12942"/>
                  </a:lnTo>
                  <a:lnTo>
                    <a:pt x="19551" y="12490"/>
                  </a:lnTo>
                  <a:lnTo>
                    <a:pt x="19551" y="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464;p34" hidden="0"/>
            <p:cNvSpPr/>
            <p:nvPr isPhoto="0" userDrawn="0"/>
          </p:nvSpPr>
          <p:spPr bwMode="auto">
            <a:xfrm>
              <a:off x="1206213" y="2236121"/>
              <a:ext cx="10017" cy="83"/>
            </a:xfrm>
            <a:custGeom>
              <a:avLst/>
              <a:gdLst/>
              <a:ahLst/>
              <a:cxnLst/>
              <a:rect l="l" t="t" r="r" b="b"/>
              <a:pathLst>
                <a:path w="120" h="1" fill="none" stroke="1" extrusionOk="0">
                  <a:moveTo>
                    <a:pt x="1" y="0"/>
                  </a:moveTo>
                  <a:lnTo>
                    <a:pt x="12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465;p34" hidden="0"/>
            <p:cNvSpPr/>
            <p:nvPr isPhoto="0" userDrawn="0"/>
          </p:nvSpPr>
          <p:spPr bwMode="auto">
            <a:xfrm>
              <a:off x="1232091" y="2232114"/>
              <a:ext cx="91491" cy="3089"/>
            </a:xfrm>
            <a:custGeom>
              <a:avLst/>
              <a:gdLst/>
              <a:ahLst/>
              <a:cxnLst/>
              <a:rect l="l" t="t" r="r" b="b"/>
              <a:pathLst>
                <a:path w="1096" h="37" fill="none" stroke="1" extrusionOk="0">
                  <a:moveTo>
                    <a:pt x="0" y="36"/>
                  </a:moveTo>
                  <a:lnTo>
                    <a:pt x="109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466;p34" hidden="0"/>
            <p:cNvSpPr/>
            <p:nvPr isPhoto="0" userDrawn="0"/>
          </p:nvSpPr>
          <p:spPr bwMode="auto">
            <a:xfrm>
              <a:off x="1332430" y="2225185"/>
              <a:ext cx="17029" cy="7012"/>
            </a:xfrm>
            <a:custGeom>
              <a:avLst/>
              <a:gdLst/>
              <a:ahLst/>
              <a:cxnLst/>
              <a:rect l="l" t="t" r="r" b="b"/>
              <a:pathLst>
                <a:path w="204" h="84" fill="none" stroke="1" extrusionOk="0">
                  <a:moveTo>
                    <a:pt x="1" y="84"/>
                  </a:moveTo>
                  <a:lnTo>
                    <a:pt x="120" y="84"/>
                  </a:lnTo>
                  <a:lnTo>
                    <a:pt x="203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467;p34" hidden="0"/>
            <p:cNvSpPr/>
            <p:nvPr isPhoto="0" userDrawn="0"/>
          </p:nvSpPr>
          <p:spPr bwMode="auto">
            <a:xfrm>
              <a:off x="1362315" y="2108902"/>
              <a:ext cx="102427" cy="102427"/>
            </a:xfrm>
            <a:custGeom>
              <a:avLst/>
              <a:gdLst/>
              <a:ahLst/>
              <a:cxnLst/>
              <a:rect l="l" t="t" r="r" b="b"/>
              <a:pathLst>
                <a:path w="1227" h="1227" fill="none" stroke="1" extrusionOk="0">
                  <a:moveTo>
                    <a:pt x="0" y="1227"/>
                  </a:moveTo>
                  <a:cubicBezTo>
                    <a:pt x="488" y="739"/>
                    <a:pt x="726" y="500"/>
                    <a:pt x="1227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468;p34" hidden="0"/>
            <p:cNvSpPr/>
            <p:nvPr isPhoto="0" userDrawn="0"/>
          </p:nvSpPr>
          <p:spPr bwMode="auto">
            <a:xfrm>
              <a:off x="1471586" y="2095963"/>
              <a:ext cx="14024" cy="7012"/>
            </a:xfrm>
            <a:custGeom>
              <a:avLst/>
              <a:gdLst/>
              <a:ahLst/>
              <a:cxnLst/>
              <a:rect l="l" t="t" r="r" b="b"/>
              <a:pathLst>
                <a:path w="168" h="84" fill="none" stroke="1" extrusionOk="0">
                  <a:moveTo>
                    <a:pt x="1" y="84"/>
                  </a:moveTo>
                  <a:lnTo>
                    <a:pt x="84" y="1"/>
                  </a:lnTo>
                  <a:cubicBezTo>
                    <a:pt x="108" y="24"/>
                    <a:pt x="132" y="36"/>
                    <a:pt x="168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469;p34" hidden="0"/>
            <p:cNvSpPr/>
            <p:nvPr isPhoto="0" userDrawn="0"/>
          </p:nvSpPr>
          <p:spPr bwMode="auto">
            <a:xfrm>
              <a:off x="1495461" y="2111907"/>
              <a:ext cx="38817" cy="34810"/>
            </a:xfrm>
            <a:custGeom>
              <a:avLst/>
              <a:gdLst/>
              <a:ahLst/>
              <a:cxnLst/>
              <a:rect l="l" t="t" r="r" b="b"/>
              <a:pathLst>
                <a:path w="465" h="417" fill="none" stroke="1" extrusionOk="0">
                  <a:moveTo>
                    <a:pt x="1" y="0"/>
                  </a:moveTo>
                  <a:lnTo>
                    <a:pt x="465" y="41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470;p34" hidden="0"/>
            <p:cNvSpPr/>
            <p:nvPr isPhoto="0" userDrawn="0"/>
          </p:nvSpPr>
          <p:spPr bwMode="auto">
            <a:xfrm>
              <a:off x="1539203" y="2148637"/>
              <a:ext cx="10017" cy="10017"/>
            </a:xfrm>
            <a:custGeom>
              <a:avLst/>
              <a:gdLst/>
              <a:ahLst/>
              <a:cxnLst/>
              <a:rect l="l" t="t" r="r" b="b"/>
              <a:pathLst>
                <a:path w="120" h="120" fill="none" stroke="1" extrusionOk="0">
                  <a:moveTo>
                    <a:pt x="0" y="36"/>
                  </a:moveTo>
                  <a:lnTo>
                    <a:pt x="84" y="120"/>
                  </a:lnTo>
                  <a:cubicBezTo>
                    <a:pt x="96" y="72"/>
                    <a:pt x="108" y="48"/>
                    <a:pt x="1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471;p34" hidden="0"/>
            <p:cNvSpPr/>
            <p:nvPr isPhoto="0" userDrawn="0"/>
          </p:nvSpPr>
          <p:spPr bwMode="auto">
            <a:xfrm>
              <a:off x="1555063" y="1972751"/>
              <a:ext cx="52758" cy="159108"/>
            </a:xfrm>
            <a:custGeom>
              <a:avLst/>
              <a:gdLst/>
              <a:ahLst/>
              <a:cxnLst/>
              <a:rect l="l" t="t" r="r" b="b"/>
              <a:pathLst>
                <a:path w="632" h="1906" fill="none" stroke="1" extrusionOk="0">
                  <a:moveTo>
                    <a:pt x="1" y="1905"/>
                  </a:moveTo>
                  <a:cubicBezTo>
                    <a:pt x="251" y="1155"/>
                    <a:pt x="382" y="774"/>
                    <a:pt x="632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472;p34" hidden="0"/>
            <p:cNvSpPr/>
            <p:nvPr isPhoto="0" userDrawn="0"/>
          </p:nvSpPr>
          <p:spPr bwMode="auto">
            <a:xfrm>
              <a:off x="1610743" y="1954804"/>
              <a:ext cx="13022" cy="10017"/>
            </a:xfrm>
            <a:custGeom>
              <a:avLst/>
              <a:gdLst/>
              <a:ahLst/>
              <a:cxnLst/>
              <a:rect l="l" t="t" r="r" b="b"/>
              <a:pathLst>
                <a:path w="156" h="120" fill="none" stroke="1" extrusionOk="0">
                  <a:moveTo>
                    <a:pt x="1" y="120"/>
                  </a:moveTo>
                  <a:cubicBezTo>
                    <a:pt x="13" y="84"/>
                    <a:pt x="25" y="60"/>
                    <a:pt x="36" y="13"/>
                  </a:cubicBezTo>
                  <a:lnTo>
                    <a:pt x="15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473;p34" hidden="0"/>
            <p:cNvSpPr/>
            <p:nvPr isPhoto="0" userDrawn="0"/>
          </p:nvSpPr>
          <p:spPr bwMode="auto">
            <a:xfrm>
              <a:off x="1639626" y="1952884"/>
              <a:ext cx="24875" cy="1002"/>
            </a:xfrm>
            <a:custGeom>
              <a:avLst/>
              <a:gdLst/>
              <a:ahLst/>
              <a:cxnLst/>
              <a:rect l="l" t="t" r="r" b="b"/>
              <a:pathLst>
                <a:path w="298" h="12" fill="none" stroke="1" extrusionOk="0">
                  <a:moveTo>
                    <a:pt x="0" y="12"/>
                  </a:moveTo>
                  <a:lnTo>
                    <a:pt x="29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474;p34" hidden="0"/>
            <p:cNvSpPr/>
            <p:nvPr isPhoto="0" userDrawn="0"/>
          </p:nvSpPr>
          <p:spPr bwMode="auto">
            <a:xfrm>
              <a:off x="1672349" y="1942866"/>
              <a:ext cx="14024" cy="9098"/>
            </a:xfrm>
            <a:custGeom>
              <a:avLst/>
              <a:gdLst/>
              <a:ahLst/>
              <a:cxnLst/>
              <a:rect l="l" t="t" r="r" b="b"/>
              <a:pathLst>
                <a:path w="168" h="109" fill="none" stroke="1" extrusionOk="0">
                  <a:moveTo>
                    <a:pt x="1" y="108"/>
                  </a:moveTo>
                  <a:lnTo>
                    <a:pt x="120" y="108"/>
                  </a:lnTo>
                  <a:lnTo>
                    <a:pt x="16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475;p34" hidden="0"/>
            <p:cNvSpPr/>
            <p:nvPr isPhoto="0" userDrawn="0"/>
          </p:nvSpPr>
          <p:spPr bwMode="auto">
            <a:xfrm>
              <a:off x="1695221" y="1829587"/>
              <a:ext cx="45829" cy="95498"/>
            </a:xfrm>
            <a:custGeom>
              <a:avLst/>
              <a:gdLst/>
              <a:ahLst/>
              <a:cxnLst/>
              <a:rect l="l" t="t" r="r" b="b"/>
              <a:pathLst>
                <a:path w="549" h="1144" fill="none" stroke="1" extrusionOk="0">
                  <a:moveTo>
                    <a:pt x="1" y="1144"/>
                  </a:moveTo>
                  <a:lnTo>
                    <a:pt x="54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476;p34" hidden="0"/>
            <p:cNvSpPr/>
            <p:nvPr isPhoto="0" userDrawn="0"/>
          </p:nvSpPr>
          <p:spPr bwMode="auto">
            <a:xfrm>
              <a:off x="1745892" y="1811723"/>
              <a:ext cx="14024" cy="10017"/>
            </a:xfrm>
            <a:custGeom>
              <a:avLst/>
              <a:gdLst/>
              <a:ahLst/>
              <a:cxnLst/>
              <a:rect l="l" t="t" r="r" b="b"/>
              <a:pathLst>
                <a:path w="168" h="120" fill="none" stroke="1" extrusionOk="0">
                  <a:moveTo>
                    <a:pt x="1" y="119"/>
                  </a:moveTo>
                  <a:lnTo>
                    <a:pt x="49" y="12"/>
                  </a:lnTo>
                  <a:lnTo>
                    <a:pt x="16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477;p34" hidden="0"/>
            <p:cNvSpPr/>
            <p:nvPr isPhoto="0" userDrawn="0"/>
          </p:nvSpPr>
          <p:spPr bwMode="auto">
            <a:xfrm>
              <a:off x="1776778" y="1803794"/>
              <a:ext cx="91491" cy="7012"/>
            </a:xfrm>
            <a:custGeom>
              <a:avLst/>
              <a:gdLst/>
              <a:ahLst/>
              <a:cxnLst/>
              <a:rect l="l" t="t" r="r" b="b"/>
              <a:pathLst>
                <a:path w="1096" h="84" fill="none" stroke="1" extrusionOk="0">
                  <a:moveTo>
                    <a:pt x="0" y="83"/>
                  </a:moveTo>
                  <a:lnTo>
                    <a:pt x="109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478;p34" hidden="0"/>
            <p:cNvSpPr/>
            <p:nvPr isPhoto="0" userDrawn="0"/>
          </p:nvSpPr>
          <p:spPr bwMode="auto">
            <a:xfrm>
              <a:off x="1876116" y="1794778"/>
              <a:ext cx="17029" cy="8096"/>
            </a:xfrm>
            <a:custGeom>
              <a:avLst/>
              <a:gdLst/>
              <a:ahLst/>
              <a:cxnLst/>
              <a:rect l="l" t="t" r="r" b="b"/>
              <a:pathLst>
                <a:path w="204" h="97" fill="none" stroke="1" extrusionOk="0">
                  <a:moveTo>
                    <a:pt x="1" y="96"/>
                  </a:moveTo>
                  <a:lnTo>
                    <a:pt x="120" y="96"/>
                  </a:lnTo>
                  <a:lnTo>
                    <a:pt x="2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479;p34" hidden="0"/>
            <p:cNvSpPr/>
            <p:nvPr isPhoto="0" userDrawn="0"/>
          </p:nvSpPr>
          <p:spPr bwMode="auto">
            <a:xfrm>
              <a:off x="1903997" y="1742104"/>
              <a:ext cx="37815" cy="40904"/>
            </a:xfrm>
            <a:custGeom>
              <a:avLst/>
              <a:gdLst/>
              <a:ahLst/>
              <a:cxnLst/>
              <a:rect l="l" t="t" r="r" b="b"/>
              <a:pathLst>
                <a:path w="453" h="490" fill="none" stroke="1" extrusionOk="0">
                  <a:moveTo>
                    <a:pt x="0" y="489"/>
                  </a:moveTo>
                  <a:lnTo>
                    <a:pt x="45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34" hidden="0"/>
            <p:cNvSpPr/>
            <p:nvPr isPhoto="0" userDrawn="0"/>
          </p:nvSpPr>
          <p:spPr bwMode="auto">
            <a:xfrm>
              <a:off x="1946736" y="1727246"/>
              <a:ext cx="16946" cy="9016"/>
            </a:xfrm>
            <a:custGeom>
              <a:avLst/>
              <a:gdLst/>
              <a:ahLst/>
              <a:cxnLst/>
              <a:rect l="l" t="t" r="r" b="b"/>
              <a:pathLst>
                <a:path w="203" h="108" fill="none" stroke="1" extrusionOk="0">
                  <a:moveTo>
                    <a:pt x="0" y="107"/>
                  </a:moveTo>
                  <a:lnTo>
                    <a:pt x="83" y="12"/>
                  </a:lnTo>
                  <a:lnTo>
                    <a:pt x="20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481;p34" hidden="0"/>
            <p:cNvSpPr/>
            <p:nvPr isPhoto="0" userDrawn="0"/>
          </p:nvSpPr>
          <p:spPr bwMode="auto">
            <a:xfrm>
              <a:off x="1983467" y="1656624"/>
              <a:ext cx="161112" cy="69704"/>
            </a:xfrm>
            <a:custGeom>
              <a:avLst/>
              <a:gdLst/>
              <a:ahLst/>
              <a:cxnLst/>
              <a:rect l="l" t="t" r="r" b="b"/>
              <a:pathLst>
                <a:path w="1930" h="835" fill="none" stroke="1" extrusionOk="0">
                  <a:moveTo>
                    <a:pt x="1" y="834"/>
                  </a:moveTo>
                  <a:lnTo>
                    <a:pt x="1275" y="727"/>
                  </a:lnTo>
                  <a:cubicBezTo>
                    <a:pt x="1536" y="442"/>
                    <a:pt x="1667" y="299"/>
                    <a:pt x="1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482;p34" hidden="0"/>
            <p:cNvSpPr/>
            <p:nvPr isPhoto="0" userDrawn="0"/>
          </p:nvSpPr>
          <p:spPr bwMode="auto">
            <a:xfrm>
              <a:off x="2151423" y="1641765"/>
              <a:ext cx="13022" cy="7012"/>
            </a:xfrm>
            <a:custGeom>
              <a:avLst/>
              <a:gdLst/>
              <a:ahLst/>
              <a:cxnLst/>
              <a:rect l="l" t="t" r="r" b="b"/>
              <a:pathLst>
                <a:path w="156" h="84" fill="none" stroke="1" extrusionOk="0">
                  <a:moveTo>
                    <a:pt x="1" y="84"/>
                  </a:moveTo>
                  <a:cubicBezTo>
                    <a:pt x="25" y="48"/>
                    <a:pt x="48" y="36"/>
                    <a:pt x="72" y="0"/>
                  </a:cubicBezTo>
                  <a:lnTo>
                    <a:pt x="156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483;p34" hidden="0"/>
            <p:cNvSpPr/>
            <p:nvPr isPhoto="0" userDrawn="0"/>
          </p:nvSpPr>
          <p:spPr bwMode="auto">
            <a:xfrm>
              <a:off x="2178303" y="1660631"/>
              <a:ext cx="102427" cy="97502"/>
            </a:xfrm>
            <a:custGeom>
              <a:avLst/>
              <a:gdLst/>
              <a:ahLst/>
              <a:cxnLst/>
              <a:rect l="l" t="t" r="r" b="b"/>
              <a:pathLst>
                <a:path w="1227" h="1168" fill="none" stroke="1" extrusionOk="0">
                  <a:moveTo>
                    <a:pt x="0" y="1"/>
                  </a:moveTo>
                  <a:cubicBezTo>
                    <a:pt x="488" y="465"/>
                    <a:pt x="726" y="691"/>
                    <a:pt x="1227" y="1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484;p34" hidden="0"/>
            <p:cNvSpPr/>
            <p:nvPr isPhoto="0" userDrawn="0"/>
          </p:nvSpPr>
          <p:spPr bwMode="auto">
            <a:xfrm>
              <a:off x="2286572" y="1763975"/>
              <a:ext cx="14024" cy="7095"/>
            </a:xfrm>
            <a:custGeom>
              <a:avLst/>
              <a:gdLst/>
              <a:ahLst/>
              <a:cxnLst/>
              <a:rect l="l" t="t" r="r" b="b"/>
              <a:pathLst>
                <a:path w="168" h="85" fill="none" stroke="1" extrusionOk="0">
                  <a:moveTo>
                    <a:pt x="1" y="13"/>
                  </a:moveTo>
                  <a:lnTo>
                    <a:pt x="84" y="84"/>
                  </a:lnTo>
                  <a:cubicBezTo>
                    <a:pt x="120" y="48"/>
                    <a:pt x="132" y="37"/>
                    <a:pt x="16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485;p34" hidden="0"/>
            <p:cNvSpPr/>
            <p:nvPr isPhoto="0" userDrawn="0"/>
          </p:nvSpPr>
          <p:spPr bwMode="auto">
            <a:xfrm>
              <a:off x="2311448" y="1708380"/>
              <a:ext cx="37899" cy="42824"/>
            </a:xfrm>
            <a:custGeom>
              <a:avLst/>
              <a:gdLst/>
              <a:ahLst/>
              <a:cxnLst/>
              <a:rect l="l" t="t" r="r" b="b"/>
              <a:pathLst>
                <a:path w="454" h="513" fill="none" stroke="1" extrusionOk="0">
                  <a:moveTo>
                    <a:pt x="1" y="512"/>
                  </a:moveTo>
                  <a:cubicBezTo>
                    <a:pt x="179" y="310"/>
                    <a:pt x="274" y="214"/>
                    <a:pt x="453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486;p34" hidden="0"/>
            <p:cNvSpPr/>
            <p:nvPr isPhoto="0" userDrawn="0"/>
          </p:nvSpPr>
          <p:spPr bwMode="auto">
            <a:xfrm>
              <a:off x="2355190" y="1694438"/>
              <a:ext cx="15944" cy="8014"/>
            </a:xfrm>
            <a:custGeom>
              <a:avLst/>
              <a:gdLst/>
              <a:ahLst/>
              <a:cxnLst/>
              <a:rect l="l" t="t" r="r" b="b"/>
              <a:pathLst>
                <a:path w="191" h="96" fill="none" stroke="1" extrusionOk="0">
                  <a:moveTo>
                    <a:pt x="1" y="96"/>
                  </a:moveTo>
                  <a:lnTo>
                    <a:pt x="84" y="0"/>
                  </a:lnTo>
                  <a:lnTo>
                    <a:pt x="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487;p34" hidden="0"/>
            <p:cNvSpPr/>
            <p:nvPr isPhoto="0" userDrawn="0"/>
          </p:nvSpPr>
          <p:spPr bwMode="auto">
            <a:xfrm>
              <a:off x="2390000" y="1601028"/>
              <a:ext cx="224721" cy="91491"/>
            </a:xfrm>
            <a:custGeom>
              <a:avLst/>
              <a:gdLst/>
              <a:ahLst/>
              <a:cxnLst/>
              <a:rect l="l" t="t" r="r" b="b"/>
              <a:pathLst>
                <a:path w="2692" h="1096" fill="none" stroke="1" extrusionOk="0">
                  <a:moveTo>
                    <a:pt x="0" y="1096"/>
                  </a:moveTo>
                  <a:lnTo>
                    <a:pt x="1298" y="988"/>
                  </a:lnTo>
                  <a:cubicBezTo>
                    <a:pt x="1619" y="619"/>
                    <a:pt x="1786" y="429"/>
                    <a:pt x="2108" y="60"/>
                  </a:cubicBezTo>
                  <a:lnTo>
                    <a:pt x="2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488;p34" hidden="0"/>
            <p:cNvSpPr/>
            <p:nvPr isPhoto="0" userDrawn="0"/>
          </p:nvSpPr>
          <p:spPr bwMode="auto">
            <a:xfrm>
              <a:off x="2624571" y="1590093"/>
              <a:ext cx="13941" cy="10017"/>
            </a:xfrm>
            <a:custGeom>
              <a:avLst/>
              <a:gdLst/>
              <a:ahLst/>
              <a:cxnLst/>
              <a:rect l="l" t="t" r="r" b="b"/>
              <a:pathLst>
                <a:path w="167" h="120" fill="none" stroke="1" extrusionOk="0">
                  <a:moveTo>
                    <a:pt x="0" y="119"/>
                  </a:moveTo>
                  <a:lnTo>
                    <a:pt x="107" y="107"/>
                  </a:lnTo>
                  <a:lnTo>
                    <a:pt x="167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489;p34" hidden="0"/>
            <p:cNvSpPr/>
            <p:nvPr isPhoto="0" userDrawn="0"/>
          </p:nvSpPr>
          <p:spPr bwMode="auto">
            <a:xfrm>
              <a:off x="2646442" y="1465796"/>
              <a:ext cx="46747" cy="104513"/>
            </a:xfrm>
            <a:custGeom>
              <a:avLst/>
              <a:gdLst/>
              <a:ahLst/>
              <a:cxnLst/>
              <a:rect l="l" t="t" r="r" b="b"/>
              <a:pathLst>
                <a:path w="560" h="1252" fill="none" stroke="1" extrusionOk="0">
                  <a:moveTo>
                    <a:pt x="0" y="1251"/>
                  </a:moveTo>
                  <a:cubicBezTo>
                    <a:pt x="226" y="751"/>
                    <a:pt x="333" y="501"/>
                    <a:pt x="56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490;p34" hidden="0"/>
            <p:cNvSpPr/>
            <p:nvPr isPhoto="0" userDrawn="0"/>
          </p:nvSpPr>
          <p:spPr bwMode="auto">
            <a:xfrm>
              <a:off x="2697112" y="1445928"/>
              <a:ext cx="5009" cy="10017"/>
            </a:xfrm>
            <a:custGeom>
              <a:avLst/>
              <a:gdLst/>
              <a:ahLst/>
              <a:cxnLst/>
              <a:rect l="l" t="t" r="r" b="b"/>
              <a:pathLst>
                <a:path w="60" h="120" fill="none" stroke="1" extrusionOk="0">
                  <a:moveTo>
                    <a:pt x="0" y="120"/>
                  </a:moveTo>
                  <a:lnTo>
                    <a:pt x="6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491;p34" hidden="0"/>
            <p:cNvSpPr/>
            <p:nvPr isPhoto="0" userDrawn="0"/>
          </p:nvSpPr>
          <p:spPr bwMode="auto">
            <a:xfrm>
              <a:off x="1206213" y="1298842"/>
              <a:ext cx="1495917" cy="810149"/>
            </a:xfrm>
            <a:custGeom>
              <a:avLst/>
              <a:gdLst/>
              <a:ahLst/>
              <a:cxnLst/>
              <a:rect l="l" t="t" r="r" b="b"/>
              <a:pathLst>
                <a:path w="17920" h="9705" fill="none" stroke="1" extrusionOk="0">
                  <a:moveTo>
                    <a:pt x="1" y="9704"/>
                  </a:moveTo>
                  <a:lnTo>
                    <a:pt x="1632" y="9621"/>
                  </a:lnTo>
                  <a:cubicBezTo>
                    <a:pt x="2275" y="9276"/>
                    <a:pt x="2608" y="9109"/>
                    <a:pt x="3251" y="8752"/>
                  </a:cubicBezTo>
                  <a:lnTo>
                    <a:pt x="4073" y="8716"/>
                  </a:lnTo>
                  <a:cubicBezTo>
                    <a:pt x="4394" y="8061"/>
                    <a:pt x="4561" y="7728"/>
                    <a:pt x="4882" y="7073"/>
                  </a:cubicBezTo>
                  <a:cubicBezTo>
                    <a:pt x="5216" y="6728"/>
                    <a:pt x="5371" y="6561"/>
                    <a:pt x="5704" y="6216"/>
                  </a:cubicBezTo>
                  <a:cubicBezTo>
                    <a:pt x="6025" y="5549"/>
                    <a:pt x="6192" y="5216"/>
                    <a:pt x="6514" y="4537"/>
                  </a:cubicBezTo>
                  <a:cubicBezTo>
                    <a:pt x="7168" y="4811"/>
                    <a:pt x="7490" y="4942"/>
                    <a:pt x="8145" y="5216"/>
                  </a:cubicBezTo>
                  <a:cubicBezTo>
                    <a:pt x="8466" y="5513"/>
                    <a:pt x="8633" y="5668"/>
                    <a:pt x="8954" y="5966"/>
                  </a:cubicBezTo>
                  <a:cubicBezTo>
                    <a:pt x="9609" y="5263"/>
                    <a:pt x="9931" y="4906"/>
                    <a:pt x="10586" y="4180"/>
                  </a:cubicBezTo>
                  <a:cubicBezTo>
                    <a:pt x="10907" y="3489"/>
                    <a:pt x="11074" y="3144"/>
                    <a:pt x="11407" y="2430"/>
                  </a:cubicBezTo>
                  <a:cubicBezTo>
                    <a:pt x="12050" y="3037"/>
                    <a:pt x="12383" y="3346"/>
                    <a:pt x="13026" y="3966"/>
                  </a:cubicBezTo>
                  <a:cubicBezTo>
                    <a:pt x="13360" y="4608"/>
                    <a:pt x="13514" y="4942"/>
                    <a:pt x="13848" y="5597"/>
                  </a:cubicBezTo>
                  <a:lnTo>
                    <a:pt x="15479" y="5478"/>
                  </a:lnTo>
                  <a:cubicBezTo>
                    <a:pt x="15800" y="5109"/>
                    <a:pt x="15967" y="4918"/>
                    <a:pt x="16289" y="4537"/>
                  </a:cubicBezTo>
                  <a:cubicBezTo>
                    <a:pt x="16610" y="3465"/>
                    <a:pt x="16777" y="2930"/>
                    <a:pt x="17110" y="1846"/>
                  </a:cubicBezTo>
                  <a:cubicBezTo>
                    <a:pt x="17432" y="1108"/>
                    <a:pt x="17598" y="739"/>
                    <a:pt x="179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492;p34" hidden="0"/>
            <p:cNvSpPr/>
            <p:nvPr isPhoto="0" userDrawn="0"/>
          </p:nvSpPr>
          <p:spPr bwMode="auto">
            <a:xfrm>
              <a:off x="1437862" y="2390052"/>
              <a:ext cx="42740" cy="86817"/>
            </a:xfrm>
            <a:custGeom>
              <a:avLst/>
              <a:gdLst/>
              <a:ahLst/>
              <a:cxnLst/>
              <a:rect l="l" t="t" r="r" b="b"/>
              <a:pathLst>
                <a:path w="512" h="1040" fill="norm" stroke="1" extrusionOk="0">
                  <a:moveTo>
                    <a:pt x="250" y="145"/>
                  </a:moveTo>
                  <a:cubicBezTo>
                    <a:pt x="298" y="145"/>
                    <a:pt x="322" y="168"/>
                    <a:pt x="322" y="228"/>
                  </a:cubicBezTo>
                  <a:lnTo>
                    <a:pt x="322" y="740"/>
                  </a:lnTo>
                  <a:cubicBezTo>
                    <a:pt x="322" y="811"/>
                    <a:pt x="298" y="835"/>
                    <a:pt x="250" y="835"/>
                  </a:cubicBezTo>
                  <a:cubicBezTo>
                    <a:pt x="202" y="835"/>
                    <a:pt x="167" y="811"/>
                    <a:pt x="167" y="752"/>
                  </a:cubicBezTo>
                  <a:lnTo>
                    <a:pt x="167" y="240"/>
                  </a:lnTo>
                  <a:cubicBezTo>
                    <a:pt x="167" y="168"/>
                    <a:pt x="191" y="145"/>
                    <a:pt x="250" y="145"/>
                  </a:cubicBezTo>
                  <a:close/>
                  <a:moveTo>
                    <a:pt x="264" y="0"/>
                  </a:moveTo>
                  <a:cubicBezTo>
                    <a:pt x="255" y="0"/>
                    <a:pt x="247" y="1"/>
                    <a:pt x="238" y="2"/>
                  </a:cubicBezTo>
                  <a:lnTo>
                    <a:pt x="202" y="2"/>
                  </a:lnTo>
                  <a:cubicBezTo>
                    <a:pt x="83" y="14"/>
                    <a:pt x="0" y="121"/>
                    <a:pt x="12" y="240"/>
                  </a:cubicBezTo>
                  <a:lnTo>
                    <a:pt x="12" y="740"/>
                  </a:lnTo>
                  <a:cubicBezTo>
                    <a:pt x="12" y="752"/>
                    <a:pt x="12" y="776"/>
                    <a:pt x="12" y="788"/>
                  </a:cubicBezTo>
                  <a:cubicBezTo>
                    <a:pt x="22" y="893"/>
                    <a:pt x="108" y="970"/>
                    <a:pt x="201" y="970"/>
                  </a:cubicBezTo>
                  <a:cubicBezTo>
                    <a:pt x="213" y="970"/>
                    <a:pt x="226" y="969"/>
                    <a:pt x="238" y="966"/>
                  </a:cubicBezTo>
                  <a:cubicBezTo>
                    <a:pt x="249" y="970"/>
                    <a:pt x="259" y="971"/>
                    <a:pt x="270" y="971"/>
                  </a:cubicBezTo>
                  <a:cubicBezTo>
                    <a:pt x="295" y="971"/>
                    <a:pt x="320" y="963"/>
                    <a:pt x="345" y="954"/>
                  </a:cubicBezTo>
                  <a:cubicBezTo>
                    <a:pt x="356" y="1006"/>
                    <a:pt x="402" y="1040"/>
                    <a:pt x="453" y="1040"/>
                  </a:cubicBezTo>
                  <a:cubicBezTo>
                    <a:pt x="461" y="1040"/>
                    <a:pt x="469" y="1039"/>
                    <a:pt x="476" y="1038"/>
                  </a:cubicBezTo>
                  <a:lnTo>
                    <a:pt x="512" y="1038"/>
                  </a:lnTo>
                  <a:lnTo>
                    <a:pt x="512" y="907"/>
                  </a:lnTo>
                  <a:lnTo>
                    <a:pt x="488" y="907"/>
                  </a:lnTo>
                  <a:cubicBezTo>
                    <a:pt x="464" y="907"/>
                    <a:pt x="441" y="907"/>
                    <a:pt x="429" y="883"/>
                  </a:cubicBezTo>
                  <a:cubicBezTo>
                    <a:pt x="464" y="835"/>
                    <a:pt x="476" y="788"/>
                    <a:pt x="476" y="728"/>
                  </a:cubicBezTo>
                  <a:lnTo>
                    <a:pt x="476" y="228"/>
                  </a:lnTo>
                  <a:cubicBezTo>
                    <a:pt x="476" y="216"/>
                    <a:pt x="476" y="204"/>
                    <a:pt x="476" y="180"/>
                  </a:cubicBezTo>
                  <a:cubicBezTo>
                    <a:pt x="465" y="70"/>
                    <a:pt x="372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493;p34" hidden="0"/>
            <p:cNvSpPr/>
            <p:nvPr isPhoto="0" userDrawn="0"/>
          </p:nvSpPr>
          <p:spPr bwMode="auto">
            <a:xfrm>
              <a:off x="1490536" y="2390136"/>
              <a:ext cx="26880" cy="79638"/>
            </a:xfrm>
            <a:custGeom>
              <a:avLst/>
              <a:gdLst/>
              <a:ahLst/>
              <a:cxnLst/>
              <a:rect l="l" t="t" r="r" b="b"/>
              <a:pathLst>
                <a:path w="322" h="954" fill="norm" stroke="1" extrusionOk="0">
                  <a:moveTo>
                    <a:pt x="214" y="1"/>
                  </a:moveTo>
                  <a:cubicBezTo>
                    <a:pt x="179" y="96"/>
                    <a:pt x="131" y="132"/>
                    <a:pt x="0" y="132"/>
                  </a:cubicBezTo>
                  <a:lnTo>
                    <a:pt x="0" y="227"/>
                  </a:lnTo>
                  <a:lnTo>
                    <a:pt x="167" y="227"/>
                  </a:lnTo>
                  <a:lnTo>
                    <a:pt x="167" y="953"/>
                  </a:lnTo>
                  <a:lnTo>
                    <a:pt x="322" y="95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494;p34" hidden="0"/>
            <p:cNvSpPr/>
            <p:nvPr isPhoto="0" userDrawn="0"/>
          </p:nvSpPr>
          <p:spPr bwMode="auto">
            <a:xfrm>
              <a:off x="1977540" y="2379200"/>
              <a:ext cx="43742" cy="92577"/>
            </a:xfrm>
            <a:custGeom>
              <a:avLst/>
              <a:gdLst/>
              <a:ahLst/>
              <a:cxnLst/>
              <a:rect l="l" t="t" r="r" b="b"/>
              <a:pathLst>
                <a:path w="524" h="1109" fill="norm" stroke="1" extrusionOk="0">
                  <a:moveTo>
                    <a:pt x="250" y="144"/>
                  </a:moveTo>
                  <a:cubicBezTo>
                    <a:pt x="298" y="144"/>
                    <a:pt x="334" y="168"/>
                    <a:pt x="334" y="239"/>
                  </a:cubicBezTo>
                  <a:lnTo>
                    <a:pt x="334" y="787"/>
                  </a:lnTo>
                  <a:cubicBezTo>
                    <a:pt x="334" y="858"/>
                    <a:pt x="298" y="882"/>
                    <a:pt x="250" y="882"/>
                  </a:cubicBezTo>
                  <a:cubicBezTo>
                    <a:pt x="203" y="882"/>
                    <a:pt x="179" y="858"/>
                    <a:pt x="179" y="787"/>
                  </a:cubicBezTo>
                  <a:lnTo>
                    <a:pt x="179" y="251"/>
                  </a:lnTo>
                  <a:cubicBezTo>
                    <a:pt x="179" y="179"/>
                    <a:pt x="203" y="144"/>
                    <a:pt x="250" y="144"/>
                  </a:cubicBezTo>
                  <a:close/>
                  <a:moveTo>
                    <a:pt x="214" y="1"/>
                  </a:moveTo>
                  <a:cubicBezTo>
                    <a:pt x="83" y="25"/>
                    <a:pt x="0" y="132"/>
                    <a:pt x="12" y="263"/>
                  </a:cubicBezTo>
                  <a:lnTo>
                    <a:pt x="12" y="775"/>
                  </a:lnTo>
                  <a:lnTo>
                    <a:pt x="12" y="822"/>
                  </a:lnTo>
                  <a:cubicBezTo>
                    <a:pt x="23" y="945"/>
                    <a:pt x="118" y="1026"/>
                    <a:pt x="228" y="1026"/>
                  </a:cubicBezTo>
                  <a:cubicBezTo>
                    <a:pt x="235" y="1026"/>
                    <a:pt x="243" y="1026"/>
                    <a:pt x="250" y="1025"/>
                  </a:cubicBezTo>
                  <a:cubicBezTo>
                    <a:pt x="286" y="1025"/>
                    <a:pt x="322" y="1025"/>
                    <a:pt x="357" y="1013"/>
                  </a:cubicBezTo>
                  <a:cubicBezTo>
                    <a:pt x="369" y="1072"/>
                    <a:pt x="417" y="1108"/>
                    <a:pt x="476" y="1108"/>
                  </a:cubicBezTo>
                  <a:lnTo>
                    <a:pt x="524" y="1108"/>
                  </a:lnTo>
                  <a:lnTo>
                    <a:pt x="524" y="953"/>
                  </a:lnTo>
                  <a:lnTo>
                    <a:pt x="500" y="953"/>
                  </a:lnTo>
                  <a:cubicBezTo>
                    <a:pt x="464" y="953"/>
                    <a:pt x="453" y="953"/>
                    <a:pt x="441" y="930"/>
                  </a:cubicBezTo>
                  <a:cubicBezTo>
                    <a:pt x="476" y="882"/>
                    <a:pt x="488" y="834"/>
                    <a:pt x="488" y="775"/>
                  </a:cubicBezTo>
                  <a:lnTo>
                    <a:pt x="488" y="251"/>
                  </a:lnTo>
                  <a:cubicBezTo>
                    <a:pt x="488" y="96"/>
                    <a:pt x="405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495;p34" hidden="0"/>
            <p:cNvSpPr/>
            <p:nvPr isPhoto="0" userDrawn="0"/>
          </p:nvSpPr>
          <p:spPr bwMode="auto">
            <a:xfrm>
              <a:off x="2026208" y="2378199"/>
              <a:ext cx="38817" cy="85564"/>
            </a:xfrm>
            <a:custGeom>
              <a:avLst/>
              <a:gdLst/>
              <a:ahLst/>
              <a:cxnLst/>
              <a:rect l="l" t="t" r="r" b="b"/>
              <a:pathLst>
                <a:path w="465" h="1025" fill="norm" stroke="1" extrusionOk="0">
                  <a:moveTo>
                    <a:pt x="239" y="1"/>
                  </a:moveTo>
                  <a:cubicBezTo>
                    <a:pt x="84" y="13"/>
                    <a:pt x="1" y="96"/>
                    <a:pt x="1" y="263"/>
                  </a:cubicBezTo>
                  <a:lnTo>
                    <a:pt x="1" y="358"/>
                  </a:lnTo>
                  <a:lnTo>
                    <a:pt x="155" y="358"/>
                  </a:lnTo>
                  <a:lnTo>
                    <a:pt x="155" y="251"/>
                  </a:lnTo>
                  <a:cubicBezTo>
                    <a:pt x="155" y="180"/>
                    <a:pt x="179" y="144"/>
                    <a:pt x="227" y="144"/>
                  </a:cubicBezTo>
                  <a:cubicBezTo>
                    <a:pt x="274" y="144"/>
                    <a:pt x="310" y="180"/>
                    <a:pt x="310" y="263"/>
                  </a:cubicBezTo>
                  <a:cubicBezTo>
                    <a:pt x="310" y="346"/>
                    <a:pt x="274" y="430"/>
                    <a:pt x="155" y="561"/>
                  </a:cubicBezTo>
                  <a:cubicBezTo>
                    <a:pt x="60" y="644"/>
                    <a:pt x="1" y="775"/>
                    <a:pt x="1" y="918"/>
                  </a:cubicBezTo>
                  <a:lnTo>
                    <a:pt x="1" y="1025"/>
                  </a:lnTo>
                  <a:lnTo>
                    <a:pt x="453" y="1013"/>
                  </a:lnTo>
                  <a:lnTo>
                    <a:pt x="453" y="870"/>
                  </a:lnTo>
                  <a:lnTo>
                    <a:pt x="155" y="870"/>
                  </a:lnTo>
                  <a:lnTo>
                    <a:pt x="155" y="846"/>
                  </a:lnTo>
                  <a:cubicBezTo>
                    <a:pt x="155" y="787"/>
                    <a:pt x="179" y="739"/>
                    <a:pt x="274" y="632"/>
                  </a:cubicBezTo>
                  <a:cubicBezTo>
                    <a:pt x="417" y="477"/>
                    <a:pt x="465" y="370"/>
                    <a:pt x="465" y="251"/>
                  </a:cubicBez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496;p34" hidden="0"/>
            <p:cNvSpPr/>
            <p:nvPr isPhoto="0" userDrawn="0"/>
          </p:nvSpPr>
          <p:spPr bwMode="auto">
            <a:xfrm>
              <a:off x="2523146" y="2368265"/>
              <a:ext cx="41822" cy="96500"/>
            </a:xfrm>
            <a:custGeom>
              <a:avLst/>
              <a:gdLst/>
              <a:ahLst/>
              <a:cxnLst/>
              <a:rect l="l" t="t" r="r" b="b"/>
              <a:pathLst>
                <a:path w="501" h="1156" fill="norm" stroke="1" extrusionOk="0">
                  <a:moveTo>
                    <a:pt x="239" y="156"/>
                  </a:moveTo>
                  <a:cubicBezTo>
                    <a:pt x="286" y="156"/>
                    <a:pt x="322" y="179"/>
                    <a:pt x="322" y="251"/>
                  </a:cubicBezTo>
                  <a:lnTo>
                    <a:pt x="322" y="822"/>
                  </a:lnTo>
                  <a:lnTo>
                    <a:pt x="310" y="822"/>
                  </a:lnTo>
                  <a:cubicBezTo>
                    <a:pt x="310" y="906"/>
                    <a:pt x="286" y="930"/>
                    <a:pt x="239" y="930"/>
                  </a:cubicBezTo>
                  <a:cubicBezTo>
                    <a:pt x="191" y="930"/>
                    <a:pt x="155" y="906"/>
                    <a:pt x="155" y="822"/>
                  </a:cubicBezTo>
                  <a:lnTo>
                    <a:pt x="155" y="251"/>
                  </a:lnTo>
                  <a:cubicBezTo>
                    <a:pt x="155" y="179"/>
                    <a:pt x="191" y="156"/>
                    <a:pt x="239" y="156"/>
                  </a:cubicBezTo>
                  <a:close/>
                  <a:moveTo>
                    <a:pt x="239" y="1"/>
                  </a:moveTo>
                  <a:cubicBezTo>
                    <a:pt x="84" y="13"/>
                    <a:pt x="1" y="108"/>
                    <a:pt x="1" y="275"/>
                  </a:cubicBezTo>
                  <a:lnTo>
                    <a:pt x="1" y="822"/>
                  </a:lnTo>
                  <a:cubicBezTo>
                    <a:pt x="1" y="989"/>
                    <a:pt x="84" y="1084"/>
                    <a:pt x="239" y="1084"/>
                  </a:cubicBezTo>
                  <a:cubicBezTo>
                    <a:pt x="275" y="1084"/>
                    <a:pt x="310" y="1072"/>
                    <a:pt x="334" y="1061"/>
                  </a:cubicBezTo>
                  <a:cubicBezTo>
                    <a:pt x="346" y="1120"/>
                    <a:pt x="405" y="1156"/>
                    <a:pt x="465" y="1156"/>
                  </a:cubicBezTo>
                  <a:lnTo>
                    <a:pt x="501" y="1156"/>
                  </a:lnTo>
                  <a:lnTo>
                    <a:pt x="501" y="1001"/>
                  </a:lnTo>
                  <a:lnTo>
                    <a:pt x="477" y="1001"/>
                  </a:lnTo>
                  <a:cubicBezTo>
                    <a:pt x="470" y="1004"/>
                    <a:pt x="464" y="1006"/>
                    <a:pt x="459" y="1006"/>
                  </a:cubicBezTo>
                  <a:cubicBezTo>
                    <a:pt x="446" y="1006"/>
                    <a:pt x="438" y="997"/>
                    <a:pt x="429" y="989"/>
                  </a:cubicBezTo>
                  <a:cubicBezTo>
                    <a:pt x="453" y="930"/>
                    <a:pt x="477" y="870"/>
                    <a:pt x="465" y="810"/>
                  </a:cubicBezTo>
                  <a:lnTo>
                    <a:pt x="465" y="263"/>
                  </a:ln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497;p34" hidden="0"/>
            <p:cNvSpPr/>
            <p:nvPr isPhoto="0" userDrawn="0"/>
          </p:nvSpPr>
          <p:spPr bwMode="auto">
            <a:xfrm>
              <a:off x="2569892" y="2368181"/>
              <a:ext cx="38817" cy="89655"/>
            </a:xfrm>
            <a:custGeom>
              <a:avLst/>
              <a:gdLst/>
              <a:ahLst/>
              <a:cxnLst/>
              <a:rect l="l" t="t" r="r" b="b"/>
              <a:pathLst>
                <a:path w="465" h="1074" fill="norm" stroke="1" extrusionOk="0">
                  <a:moveTo>
                    <a:pt x="250" y="1"/>
                  </a:moveTo>
                  <a:cubicBezTo>
                    <a:pt x="242" y="1"/>
                    <a:pt x="234" y="1"/>
                    <a:pt x="226" y="2"/>
                  </a:cubicBezTo>
                  <a:cubicBezTo>
                    <a:pt x="84" y="2"/>
                    <a:pt x="0" y="97"/>
                    <a:pt x="0" y="264"/>
                  </a:cubicBezTo>
                  <a:lnTo>
                    <a:pt x="0" y="311"/>
                  </a:lnTo>
                  <a:lnTo>
                    <a:pt x="143" y="311"/>
                  </a:lnTo>
                  <a:lnTo>
                    <a:pt x="143" y="252"/>
                  </a:lnTo>
                  <a:cubicBezTo>
                    <a:pt x="143" y="180"/>
                    <a:pt x="179" y="145"/>
                    <a:pt x="226" y="145"/>
                  </a:cubicBezTo>
                  <a:cubicBezTo>
                    <a:pt x="262" y="145"/>
                    <a:pt x="298" y="180"/>
                    <a:pt x="298" y="252"/>
                  </a:cubicBezTo>
                  <a:lnTo>
                    <a:pt x="298" y="335"/>
                  </a:lnTo>
                  <a:cubicBezTo>
                    <a:pt x="298" y="419"/>
                    <a:pt x="262" y="442"/>
                    <a:pt x="203" y="442"/>
                  </a:cubicBezTo>
                  <a:lnTo>
                    <a:pt x="155" y="442"/>
                  </a:lnTo>
                  <a:lnTo>
                    <a:pt x="155" y="597"/>
                  </a:lnTo>
                  <a:lnTo>
                    <a:pt x="203" y="597"/>
                  </a:lnTo>
                  <a:cubicBezTo>
                    <a:pt x="274" y="597"/>
                    <a:pt x="310" y="633"/>
                    <a:pt x="310" y="728"/>
                  </a:cubicBezTo>
                  <a:lnTo>
                    <a:pt x="310" y="811"/>
                  </a:lnTo>
                  <a:cubicBezTo>
                    <a:pt x="310" y="907"/>
                    <a:pt x="274" y="931"/>
                    <a:pt x="226" y="931"/>
                  </a:cubicBezTo>
                  <a:cubicBezTo>
                    <a:pt x="179" y="931"/>
                    <a:pt x="143" y="895"/>
                    <a:pt x="143" y="823"/>
                  </a:cubicBezTo>
                  <a:lnTo>
                    <a:pt x="143" y="728"/>
                  </a:lnTo>
                  <a:lnTo>
                    <a:pt x="0" y="728"/>
                  </a:lnTo>
                  <a:lnTo>
                    <a:pt x="0" y="811"/>
                  </a:lnTo>
                  <a:cubicBezTo>
                    <a:pt x="0" y="990"/>
                    <a:pt x="84" y="1073"/>
                    <a:pt x="226" y="1073"/>
                  </a:cubicBezTo>
                  <a:cubicBezTo>
                    <a:pt x="381" y="1073"/>
                    <a:pt x="465" y="978"/>
                    <a:pt x="465" y="811"/>
                  </a:cubicBezTo>
                  <a:lnTo>
                    <a:pt x="465" y="716"/>
                  </a:lnTo>
                  <a:cubicBezTo>
                    <a:pt x="465" y="609"/>
                    <a:pt x="429" y="538"/>
                    <a:pt x="346" y="514"/>
                  </a:cubicBezTo>
                  <a:cubicBezTo>
                    <a:pt x="417" y="478"/>
                    <a:pt x="453" y="407"/>
                    <a:pt x="453" y="300"/>
                  </a:cubicBezTo>
                  <a:lnTo>
                    <a:pt x="453" y="252"/>
                  </a:lnTo>
                  <a:cubicBezTo>
                    <a:pt x="453" y="95"/>
                    <a:pt x="378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498;p34" hidden="0"/>
            <p:cNvSpPr/>
            <p:nvPr isPhoto="0" userDrawn="0"/>
          </p:nvSpPr>
          <p:spPr bwMode="auto">
            <a:xfrm>
              <a:off x="1569004" y="1606955"/>
              <a:ext cx="463217" cy="355948"/>
            </a:xfrm>
            <a:custGeom>
              <a:avLst/>
              <a:gdLst/>
              <a:ahLst/>
              <a:cxnLst/>
              <a:rect l="l" t="t" r="r" b="b"/>
              <a:pathLst>
                <a:path w="5549" h="4264" fill="norm" stroke="1" extrusionOk="0">
                  <a:moveTo>
                    <a:pt x="3977" y="1"/>
                  </a:moveTo>
                  <a:cubicBezTo>
                    <a:pt x="3977" y="1"/>
                    <a:pt x="4621" y="739"/>
                    <a:pt x="3605" y="739"/>
                  </a:cubicBezTo>
                  <a:cubicBezTo>
                    <a:pt x="3481" y="739"/>
                    <a:pt x="3333" y="728"/>
                    <a:pt x="3156" y="703"/>
                  </a:cubicBezTo>
                  <a:cubicBezTo>
                    <a:pt x="3051" y="689"/>
                    <a:pt x="2951" y="683"/>
                    <a:pt x="2855" y="683"/>
                  </a:cubicBezTo>
                  <a:cubicBezTo>
                    <a:pt x="1464" y="683"/>
                    <a:pt x="1037" y="2049"/>
                    <a:pt x="1037" y="2049"/>
                  </a:cubicBezTo>
                  <a:cubicBezTo>
                    <a:pt x="1" y="2930"/>
                    <a:pt x="1548" y="4263"/>
                    <a:pt x="1548" y="4263"/>
                  </a:cubicBezTo>
                  <a:lnTo>
                    <a:pt x="3037" y="3394"/>
                  </a:lnTo>
                  <a:cubicBezTo>
                    <a:pt x="3037" y="3394"/>
                    <a:pt x="3114" y="3401"/>
                    <a:pt x="3237" y="3401"/>
                  </a:cubicBezTo>
                  <a:cubicBezTo>
                    <a:pt x="3664" y="3401"/>
                    <a:pt x="4637" y="3315"/>
                    <a:pt x="4739" y="2537"/>
                  </a:cubicBezTo>
                  <a:cubicBezTo>
                    <a:pt x="4825" y="1891"/>
                    <a:pt x="5068" y="1779"/>
                    <a:pt x="5226" y="1779"/>
                  </a:cubicBezTo>
                  <a:cubicBezTo>
                    <a:pt x="5310" y="1779"/>
                    <a:pt x="5370" y="1810"/>
                    <a:pt x="5370" y="1810"/>
                  </a:cubicBezTo>
                  <a:cubicBezTo>
                    <a:pt x="5549" y="1418"/>
                    <a:pt x="4858" y="1239"/>
                    <a:pt x="4858" y="1239"/>
                  </a:cubicBezTo>
                  <a:cubicBezTo>
                    <a:pt x="5394" y="1013"/>
                    <a:pt x="5108" y="513"/>
                    <a:pt x="5108" y="513"/>
                  </a:cubicBezTo>
                  <a:lnTo>
                    <a:pt x="5108" y="513"/>
                  </a:lnTo>
                  <a:cubicBezTo>
                    <a:pt x="4983" y="729"/>
                    <a:pt x="4759" y="859"/>
                    <a:pt x="4510" y="859"/>
                  </a:cubicBezTo>
                  <a:cubicBezTo>
                    <a:pt x="4499" y="859"/>
                    <a:pt x="4488" y="858"/>
                    <a:pt x="4477" y="858"/>
                  </a:cubicBezTo>
                  <a:cubicBezTo>
                    <a:pt x="4894" y="489"/>
                    <a:pt x="3977" y="1"/>
                    <a:pt x="397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34" hidden="0"/>
            <p:cNvSpPr/>
            <p:nvPr isPhoto="0" userDrawn="0"/>
          </p:nvSpPr>
          <p:spPr bwMode="auto">
            <a:xfrm>
              <a:off x="1679862" y="1990532"/>
              <a:ext cx="82058" cy="82142"/>
            </a:xfrm>
            <a:custGeom>
              <a:avLst/>
              <a:gdLst/>
              <a:ahLst/>
              <a:cxnLst/>
              <a:rect l="l" t="t" r="r" b="b"/>
              <a:pathLst>
                <a:path w="983" h="984" fill="norm" stroke="1" extrusionOk="0">
                  <a:moveTo>
                    <a:pt x="327" y="0"/>
                  </a:moveTo>
                  <a:lnTo>
                    <a:pt x="327" y="0"/>
                  </a:lnTo>
                  <a:cubicBezTo>
                    <a:pt x="313" y="0"/>
                    <a:pt x="1" y="984"/>
                    <a:pt x="570" y="984"/>
                  </a:cubicBezTo>
                  <a:cubicBezTo>
                    <a:pt x="594" y="984"/>
                    <a:pt x="621" y="982"/>
                    <a:pt x="649" y="978"/>
                  </a:cubicBezTo>
                  <a:cubicBezTo>
                    <a:pt x="982" y="930"/>
                    <a:pt x="518" y="1"/>
                    <a:pt x="518" y="1"/>
                  </a:cubicBezTo>
                  <a:lnTo>
                    <a:pt x="328" y="1"/>
                  </a:lnTo>
                  <a:cubicBezTo>
                    <a:pt x="328" y="0"/>
                    <a:pt x="327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500;p34" hidden="0"/>
            <p:cNvSpPr/>
            <p:nvPr isPhoto="0" userDrawn="0"/>
          </p:nvSpPr>
          <p:spPr bwMode="auto">
            <a:xfrm>
              <a:off x="1950661" y="1731169"/>
              <a:ext cx="41822" cy="40904"/>
            </a:xfrm>
            <a:custGeom>
              <a:avLst/>
              <a:gdLst/>
              <a:ahLst/>
              <a:cxnLst/>
              <a:rect l="l" t="t" r="r" b="b"/>
              <a:pathLst>
                <a:path w="501" h="490" fill="none" stroke="1" extrusionOk="0">
                  <a:moveTo>
                    <a:pt x="501" y="72"/>
                  </a:moveTo>
                  <a:cubicBezTo>
                    <a:pt x="501" y="72"/>
                    <a:pt x="84" y="1"/>
                    <a:pt x="1" y="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501;p34" hidden="0"/>
            <p:cNvSpPr/>
            <p:nvPr isPhoto="0" userDrawn="0"/>
          </p:nvSpPr>
          <p:spPr bwMode="auto">
            <a:xfrm>
              <a:off x="1895983" y="1727246"/>
              <a:ext cx="14024" cy="44827"/>
            </a:xfrm>
            <a:custGeom>
              <a:avLst/>
              <a:gdLst/>
              <a:ahLst/>
              <a:cxnLst/>
              <a:rect l="l" t="t" r="r" b="b"/>
              <a:pathLst>
                <a:path w="168" h="537" fill="none" stroke="1" extrusionOk="0">
                  <a:moveTo>
                    <a:pt x="168" y="0"/>
                  </a:moveTo>
                  <a:cubicBezTo>
                    <a:pt x="1" y="215"/>
                    <a:pt x="60" y="536"/>
                    <a:pt x="60" y="536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502;p34" hidden="0"/>
            <p:cNvSpPr/>
            <p:nvPr isPhoto="0" userDrawn="0"/>
          </p:nvSpPr>
          <p:spPr bwMode="auto">
            <a:xfrm>
              <a:off x="1929792" y="1679497"/>
              <a:ext cx="52758" cy="34894"/>
            </a:xfrm>
            <a:custGeom>
              <a:avLst/>
              <a:gdLst/>
              <a:ahLst/>
              <a:cxnLst/>
              <a:rect l="l" t="t" r="r" b="b"/>
              <a:pathLst>
                <a:path w="632" h="418" fill="none" stroke="1" extrusionOk="0">
                  <a:moveTo>
                    <a:pt x="632" y="1"/>
                  </a:moveTo>
                  <a:cubicBezTo>
                    <a:pt x="477" y="203"/>
                    <a:pt x="251" y="346"/>
                    <a:pt x="1" y="41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503;p34" hidden="0"/>
            <p:cNvSpPr/>
            <p:nvPr isPhoto="0" userDrawn="0"/>
          </p:nvSpPr>
          <p:spPr bwMode="auto">
            <a:xfrm>
              <a:off x="1822440" y="1714307"/>
              <a:ext cx="55763" cy="57766"/>
            </a:xfrm>
            <a:custGeom>
              <a:avLst/>
              <a:gdLst/>
              <a:ahLst/>
              <a:cxnLst/>
              <a:rect l="l" t="t" r="r" b="b"/>
              <a:pathLst>
                <a:path w="668" h="692" fill="none" stroke="1" extrusionOk="0">
                  <a:moveTo>
                    <a:pt x="1" y="132"/>
                  </a:moveTo>
                  <a:cubicBezTo>
                    <a:pt x="1" y="132"/>
                    <a:pt x="668" y="1"/>
                    <a:pt x="584" y="69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504;p34" hidden="0"/>
            <p:cNvSpPr/>
            <p:nvPr isPhoto="0" userDrawn="0"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rm" stroke="1" extrusionOk="0">
                  <a:moveTo>
                    <a:pt x="4179" y="0"/>
                  </a:moveTo>
                  <a:lnTo>
                    <a:pt x="0" y="143"/>
                  </a:lnTo>
                  <a:lnTo>
                    <a:pt x="0" y="18288"/>
                  </a:lnTo>
                  <a:lnTo>
                    <a:pt x="3453" y="18288"/>
                  </a:lnTo>
                  <a:cubicBezTo>
                    <a:pt x="3453" y="18288"/>
                    <a:pt x="3798" y="9168"/>
                    <a:pt x="4346" y="6335"/>
                  </a:cubicBezTo>
                  <a:cubicBezTo>
                    <a:pt x="4906" y="3489"/>
                    <a:pt x="4346" y="596"/>
                    <a:pt x="4346" y="596"/>
                  </a:cubicBezTo>
                  <a:lnTo>
                    <a:pt x="4358" y="596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505;p34" hidden="0"/>
            <p:cNvSpPr/>
            <p:nvPr isPhoto="0" userDrawn="0"/>
          </p:nvSpPr>
          <p:spPr bwMode="auto">
            <a:xfrm>
              <a:off x="1711164" y="3435768"/>
              <a:ext cx="351440" cy="1151989"/>
            </a:xfrm>
            <a:custGeom>
              <a:avLst/>
              <a:gdLst/>
              <a:ahLst/>
              <a:cxnLst/>
              <a:rect l="l" t="t" r="r" b="b"/>
              <a:pathLst>
                <a:path w="4210" h="13800" fill="norm" stroke="1" extrusionOk="0">
                  <a:moveTo>
                    <a:pt x="2001" y="0"/>
                  </a:moveTo>
                  <a:lnTo>
                    <a:pt x="1369" y="274"/>
                  </a:lnTo>
                  <a:lnTo>
                    <a:pt x="0" y="2286"/>
                  </a:lnTo>
                  <a:lnTo>
                    <a:pt x="310" y="13799"/>
                  </a:lnTo>
                  <a:lnTo>
                    <a:pt x="1822" y="13799"/>
                  </a:lnTo>
                  <a:cubicBezTo>
                    <a:pt x="1822" y="13799"/>
                    <a:pt x="2036" y="8787"/>
                    <a:pt x="2167" y="5679"/>
                  </a:cubicBezTo>
                  <a:cubicBezTo>
                    <a:pt x="2310" y="2584"/>
                    <a:pt x="3179" y="1727"/>
                    <a:pt x="3798" y="1155"/>
                  </a:cubicBezTo>
                  <a:cubicBezTo>
                    <a:pt x="4209" y="790"/>
                    <a:pt x="4130" y="623"/>
                    <a:pt x="3818" y="623"/>
                  </a:cubicBezTo>
                  <a:cubicBezTo>
                    <a:pt x="3651" y="623"/>
                    <a:pt x="3417" y="671"/>
                    <a:pt x="3155" y="762"/>
                  </a:cubicBezTo>
                  <a:cubicBezTo>
                    <a:pt x="3072" y="790"/>
                    <a:pt x="3000" y="802"/>
                    <a:pt x="2937" y="802"/>
                  </a:cubicBezTo>
                  <a:cubicBezTo>
                    <a:pt x="2438" y="802"/>
                    <a:pt x="2560" y="12"/>
                    <a:pt x="2560" y="12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506;p34" hidden="0"/>
            <p:cNvSpPr/>
            <p:nvPr isPhoto="0" userDrawn="0"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ne" stroke="1" extrusionOk="0">
                  <a:moveTo>
                    <a:pt x="4346" y="596"/>
                  </a:moveTo>
                  <a:cubicBezTo>
                    <a:pt x="4346" y="596"/>
                    <a:pt x="4906" y="3489"/>
                    <a:pt x="4346" y="6335"/>
                  </a:cubicBezTo>
                  <a:cubicBezTo>
                    <a:pt x="3798" y="9168"/>
                    <a:pt x="3453" y="18288"/>
                    <a:pt x="3453" y="18288"/>
                  </a:cubicBezTo>
                  <a:lnTo>
                    <a:pt x="0" y="18288"/>
                  </a:lnTo>
                  <a:lnTo>
                    <a:pt x="0" y="143"/>
                  </a:lnTo>
                  <a:lnTo>
                    <a:pt x="4179" y="0"/>
                  </a:lnTo>
                  <a:lnTo>
                    <a:pt x="4358" y="59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507;p34" hidden="0"/>
            <p:cNvSpPr/>
            <p:nvPr isPhoto="0" userDrawn="0"/>
          </p:nvSpPr>
          <p:spPr bwMode="auto">
            <a:xfrm>
              <a:off x="1924867" y="3485437"/>
              <a:ext cx="136235" cy="80556"/>
            </a:xfrm>
            <a:custGeom>
              <a:avLst/>
              <a:gdLst/>
              <a:ahLst/>
              <a:cxnLst/>
              <a:rect l="l" t="t" r="r" b="b"/>
              <a:pathLst>
                <a:path w="1632" h="965" fill="none" stroke="1" extrusionOk="0">
                  <a:moveTo>
                    <a:pt x="1631" y="167"/>
                  </a:moveTo>
                  <a:cubicBezTo>
                    <a:pt x="1631" y="167"/>
                    <a:pt x="857" y="0"/>
                    <a:pt x="0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508;p34" hidden="0"/>
            <p:cNvSpPr/>
            <p:nvPr isPhoto="0" userDrawn="0"/>
          </p:nvSpPr>
          <p:spPr bwMode="auto">
            <a:xfrm>
              <a:off x="1447795" y="3073979"/>
              <a:ext cx="529832" cy="1514783"/>
            </a:xfrm>
            <a:custGeom>
              <a:avLst/>
              <a:gdLst/>
              <a:ahLst/>
              <a:cxnLst/>
              <a:rect l="l" t="t" r="r" b="b"/>
              <a:pathLst>
                <a:path w="6347" h="18146" fill="norm" stroke="1" extrusionOk="0">
                  <a:moveTo>
                    <a:pt x="1000" y="0"/>
                  </a:moveTo>
                  <a:cubicBezTo>
                    <a:pt x="0" y="4513"/>
                    <a:pt x="726" y="4239"/>
                    <a:pt x="857" y="5822"/>
                  </a:cubicBezTo>
                  <a:cubicBezTo>
                    <a:pt x="1000" y="7418"/>
                    <a:pt x="1215" y="18145"/>
                    <a:pt x="1215" y="18145"/>
                  </a:cubicBezTo>
                  <a:lnTo>
                    <a:pt x="4786" y="18145"/>
                  </a:lnTo>
                  <a:cubicBezTo>
                    <a:pt x="4715" y="12204"/>
                    <a:pt x="5334" y="6453"/>
                    <a:pt x="5751" y="5239"/>
                  </a:cubicBezTo>
                  <a:cubicBezTo>
                    <a:pt x="6168" y="4013"/>
                    <a:pt x="6203" y="786"/>
                    <a:pt x="6203" y="786"/>
                  </a:cubicBezTo>
                  <a:lnTo>
                    <a:pt x="6346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509;p34" hidden="0"/>
            <p:cNvSpPr/>
            <p:nvPr isPhoto="0" userDrawn="0"/>
          </p:nvSpPr>
          <p:spPr bwMode="auto">
            <a:xfrm>
              <a:off x="1908922" y="3191264"/>
              <a:ext cx="65697" cy="50754"/>
            </a:xfrm>
            <a:custGeom>
              <a:avLst/>
              <a:gdLst/>
              <a:ahLst/>
              <a:cxnLst/>
              <a:rect l="l" t="t" r="r" b="b"/>
              <a:pathLst>
                <a:path w="787" h="608" fill="norm" stroke="1" extrusionOk="0">
                  <a:moveTo>
                    <a:pt x="763" y="0"/>
                  </a:moveTo>
                  <a:cubicBezTo>
                    <a:pt x="536" y="24"/>
                    <a:pt x="286" y="48"/>
                    <a:pt x="1" y="72"/>
                  </a:cubicBezTo>
                  <a:lnTo>
                    <a:pt x="1" y="607"/>
                  </a:lnTo>
                  <a:cubicBezTo>
                    <a:pt x="286" y="584"/>
                    <a:pt x="548" y="560"/>
                    <a:pt x="786" y="536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510;p34" hidden="0"/>
            <p:cNvSpPr/>
            <p:nvPr isPhoto="0" userDrawn="0"/>
          </p:nvSpPr>
          <p:spPr bwMode="auto">
            <a:xfrm>
              <a:off x="2004337" y="3176322"/>
              <a:ext cx="82559" cy="56765"/>
            </a:xfrm>
            <a:custGeom>
              <a:avLst/>
              <a:gdLst/>
              <a:ahLst/>
              <a:cxnLst/>
              <a:rect l="l" t="t" r="r" b="b"/>
              <a:pathLst>
                <a:path w="989" h="680" fill="norm" stroke="1" extrusionOk="0">
                  <a:moveTo>
                    <a:pt x="917" y="1"/>
                  </a:moveTo>
                  <a:cubicBezTo>
                    <a:pt x="751" y="36"/>
                    <a:pt x="441" y="84"/>
                    <a:pt x="1" y="143"/>
                  </a:cubicBezTo>
                  <a:lnTo>
                    <a:pt x="1" y="679"/>
                  </a:lnTo>
                  <a:cubicBezTo>
                    <a:pt x="453" y="620"/>
                    <a:pt x="798" y="572"/>
                    <a:pt x="989" y="536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511;p34" hidden="0"/>
            <p:cNvSpPr/>
            <p:nvPr isPhoto="0" userDrawn="0"/>
          </p:nvSpPr>
          <p:spPr bwMode="auto">
            <a:xfrm>
              <a:off x="1515328" y="3188259"/>
              <a:ext cx="147171" cy="55763"/>
            </a:xfrm>
            <a:custGeom>
              <a:avLst/>
              <a:gdLst/>
              <a:ahLst/>
              <a:cxnLst/>
              <a:rect l="l" t="t" r="r" b="b"/>
              <a:pathLst>
                <a:path w="1763" h="668" fill="norm" stroke="1" extrusionOk="0">
                  <a:moveTo>
                    <a:pt x="84" y="0"/>
                  </a:moveTo>
                  <a:lnTo>
                    <a:pt x="1" y="524"/>
                  </a:lnTo>
                  <a:cubicBezTo>
                    <a:pt x="608" y="584"/>
                    <a:pt x="1179" y="632"/>
                    <a:pt x="1727" y="667"/>
                  </a:cubicBezTo>
                  <a:lnTo>
                    <a:pt x="1763" y="131"/>
                  </a:lnTo>
                  <a:cubicBezTo>
                    <a:pt x="1227" y="108"/>
                    <a:pt x="667" y="6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512;p34" hidden="0"/>
            <p:cNvSpPr/>
            <p:nvPr isPhoto="0" userDrawn="0"/>
          </p:nvSpPr>
          <p:spPr bwMode="auto">
            <a:xfrm>
              <a:off x="1695221" y="3199194"/>
              <a:ext cx="183984" cy="47749"/>
            </a:xfrm>
            <a:custGeom>
              <a:avLst/>
              <a:gdLst/>
              <a:ahLst/>
              <a:cxnLst/>
              <a:rect l="l" t="t" r="r" b="b"/>
              <a:pathLst>
                <a:path w="2204" h="572" fill="norm" stroke="1" extrusionOk="0">
                  <a:moveTo>
                    <a:pt x="2203" y="0"/>
                  </a:moveTo>
                  <a:cubicBezTo>
                    <a:pt x="1788" y="24"/>
                    <a:pt x="1338" y="37"/>
                    <a:pt x="850" y="37"/>
                  </a:cubicBezTo>
                  <a:cubicBezTo>
                    <a:pt x="583" y="37"/>
                    <a:pt x="304" y="33"/>
                    <a:pt x="13" y="24"/>
                  </a:cubicBezTo>
                  <a:lnTo>
                    <a:pt x="1" y="548"/>
                  </a:lnTo>
                  <a:cubicBezTo>
                    <a:pt x="298" y="560"/>
                    <a:pt x="596" y="572"/>
                    <a:pt x="882" y="572"/>
                  </a:cubicBezTo>
                  <a:cubicBezTo>
                    <a:pt x="1358" y="572"/>
                    <a:pt x="1799" y="548"/>
                    <a:pt x="2203" y="536"/>
                  </a:cubicBez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513;p34" hidden="0"/>
            <p:cNvSpPr/>
            <p:nvPr isPhoto="0" userDrawn="0"/>
          </p:nvSpPr>
          <p:spPr bwMode="auto">
            <a:xfrm>
              <a:off x="2525149" y="2517939"/>
              <a:ext cx="394682" cy="312623"/>
            </a:xfrm>
            <a:custGeom>
              <a:avLst/>
              <a:gdLst/>
              <a:ahLst/>
              <a:cxnLst/>
              <a:rect l="l" t="t" r="r" b="b"/>
              <a:pathLst>
                <a:path w="4728" h="3745" fill="norm" stroke="1" extrusionOk="0">
                  <a:moveTo>
                    <a:pt x="4384" y="1"/>
                  </a:moveTo>
                  <a:cubicBezTo>
                    <a:pt x="4219" y="1"/>
                    <a:pt x="3823" y="216"/>
                    <a:pt x="3477" y="375"/>
                  </a:cubicBezTo>
                  <a:cubicBezTo>
                    <a:pt x="2927" y="631"/>
                    <a:pt x="2468" y="834"/>
                    <a:pt x="2400" y="834"/>
                  </a:cubicBezTo>
                  <a:cubicBezTo>
                    <a:pt x="2382" y="834"/>
                    <a:pt x="2391" y="821"/>
                    <a:pt x="2429" y="791"/>
                  </a:cubicBezTo>
                  <a:cubicBezTo>
                    <a:pt x="2727" y="577"/>
                    <a:pt x="2870" y="351"/>
                    <a:pt x="2751" y="291"/>
                  </a:cubicBezTo>
                  <a:cubicBezTo>
                    <a:pt x="2737" y="283"/>
                    <a:pt x="2718" y="279"/>
                    <a:pt x="2695" y="279"/>
                  </a:cubicBezTo>
                  <a:cubicBezTo>
                    <a:pt x="2522" y="279"/>
                    <a:pt x="2113" y="501"/>
                    <a:pt x="1703" y="732"/>
                  </a:cubicBezTo>
                  <a:cubicBezTo>
                    <a:pt x="1239" y="994"/>
                    <a:pt x="870" y="1958"/>
                    <a:pt x="870" y="1958"/>
                  </a:cubicBezTo>
                  <a:lnTo>
                    <a:pt x="0" y="2494"/>
                  </a:lnTo>
                  <a:lnTo>
                    <a:pt x="417" y="3744"/>
                  </a:lnTo>
                  <a:lnTo>
                    <a:pt x="1572" y="2935"/>
                  </a:lnTo>
                  <a:cubicBezTo>
                    <a:pt x="2048" y="2899"/>
                    <a:pt x="2513" y="2768"/>
                    <a:pt x="2929" y="2530"/>
                  </a:cubicBezTo>
                  <a:cubicBezTo>
                    <a:pt x="3132" y="2399"/>
                    <a:pt x="3275" y="2208"/>
                    <a:pt x="3346" y="1994"/>
                  </a:cubicBezTo>
                  <a:lnTo>
                    <a:pt x="3537" y="1768"/>
                  </a:lnTo>
                  <a:cubicBezTo>
                    <a:pt x="3703" y="1649"/>
                    <a:pt x="3632" y="1327"/>
                    <a:pt x="3632" y="1327"/>
                  </a:cubicBezTo>
                  <a:cubicBezTo>
                    <a:pt x="3789" y="1012"/>
                    <a:pt x="3437" y="994"/>
                    <a:pt x="3352" y="994"/>
                  </a:cubicBezTo>
                  <a:cubicBezTo>
                    <a:pt x="3341" y="994"/>
                    <a:pt x="3334" y="994"/>
                    <a:pt x="3334" y="994"/>
                  </a:cubicBezTo>
                  <a:cubicBezTo>
                    <a:pt x="3334" y="994"/>
                    <a:pt x="4727" y="458"/>
                    <a:pt x="4453" y="30"/>
                  </a:cubicBezTo>
                  <a:cubicBezTo>
                    <a:pt x="4441" y="9"/>
                    <a:pt x="4417" y="1"/>
                    <a:pt x="438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514;p34" hidden="0"/>
            <p:cNvSpPr/>
            <p:nvPr isPhoto="0" userDrawn="0"/>
          </p:nvSpPr>
          <p:spPr bwMode="auto">
            <a:xfrm>
              <a:off x="2697112" y="2604838"/>
              <a:ext cx="82559" cy="113362"/>
            </a:xfrm>
            <a:custGeom>
              <a:avLst/>
              <a:gdLst/>
              <a:ahLst/>
              <a:cxnLst/>
              <a:rect l="l" t="t" r="r" b="b"/>
              <a:pathLst>
                <a:path w="989" h="1358" fill="none" stroke="1" extrusionOk="0">
                  <a:moveTo>
                    <a:pt x="988" y="1"/>
                  </a:moveTo>
                  <a:cubicBezTo>
                    <a:pt x="988" y="1"/>
                    <a:pt x="0" y="191"/>
                    <a:pt x="60" y="417"/>
                  </a:cubicBezTo>
                  <a:cubicBezTo>
                    <a:pt x="107" y="632"/>
                    <a:pt x="417" y="477"/>
                    <a:pt x="417" y="477"/>
                  </a:cubicBezTo>
                  <a:cubicBezTo>
                    <a:pt x="417" y="477"/>
                    <a:pt x="84" y="584"/>
                    <a:pt x="119" y="715"/>
                  </a:cubicBezTo>
                  <a:cubicBezTo>
                    <a:pt x="155" y="834"/>
                    <a:pt x="393" y="834"/>
                    <a:pt x="393" y="834"/>
                  </a:cubicBezTo>
                  <a:cubicBezTo>
                    <a:pt x="393" y="834"/>
                    <a:pt x="84" y="893"/>
                    <a:pt x="119" y="1036"/>
                  </a:cubicBezTo>
                  <a:cubicBezTo>
                    <a:pt x="155" y="1179"/>
                    <a:pt x="357" y="1227"/>
                    <a:pt x="524" y="1203"/>
                  </a:cubicBezTo>
                  <a:cubicBezTo>
                    <a:pt x="691" y="1179"/>
                    <a:pt x="822" y="1120"/>
                    <a:pt x="869" y="1203"/>
                  </a:cubicBezTo>
                  <a:cubicBezTo>
                    <a:pt x="905" y="1286"/>
                    <a:pt x="417" y="1155"/>
                    <a:pt x="119" y="13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34" hidden="0"/>
            <p:cNvSpPr/>
            <p:nvPr isPhoto="0" userDrawn="0"/>
          </p:nvSpPr>
          <p:spPr bwMode="auto">
            <a:xfrm>
              <a:off x="2664306" y="2590898"/>
              <a:ext cx="49753" cy="102510"/>
            </a:xfrm>
            <a:custGeom>
              <a:avLst/>
              <a:gdLst/>
              <a:ahLst/>
              <a:cxnLst/>
              <a:rect l="l" t="t" r="r" b="b"/>
              <a:pathLst>
                <a:path w="596" h="1228" fill="none" stroke="1" extrusionOk="0">
                  <a:moveTo>
                    <a:pt x="596" y="1"/>
                  </a:moveTo>
                  <a:cubicBezTo>
                    <a:pt x="584" y="120"/>
                    <a:pt x="536" y="239"/>
                    <a:pt x="453" y="334"/>
                  </a:cubicBezTo>
                  <a:cubicBezTo>
                    <a:pt x="334" y="441"/>
                    <a:pt x="441" y="810"/>
                    <a:pt x="0" y="1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516;p34" hidden="0"/>
            <p:cNvSpPr/>
            <p:nvPr isPhoto="0" userDrawn="0"/>
          </p:nvSpPr>
          <p:spPr bwMode="auto">
            <a:xfrm>
              <a:off x="2751790" y="2636643"/>
              <a:ext cx="45746" cy="5092"/>
            </a:xfrm>
            <a:custGeom>
              <a:avLst/>
              <a:gdLst/>
              <a:ahLst/>
              <a:cxnLst/>
              <a:rect l="l" t="t" r="r" b="b"/>
              <a:pathLst>
                <a:path w="548" h="61" fill="none" stroke="1" extrusionOk="0">
                  <a:moveTo>
                    <a:pt x="548" y="1"/>
                  </a:moveTo>
                  <a:lnTo>
                    <a:pt x="0" y="6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517;p34" hidden="0"/>
            <p:cNvSpPr/>
            <p:nvPr isPhoto="0" userDrawn="0"/>
          </p:nvSpPr>
          <p:spPr bwMode="auto">
            <a:xfrm>
              <a:off x="2751790" y="2670451"/>
              <a:ext cx="41822" cy="4007"/>
            </a:xfrm>
            <a:custGeom>
              <a:avLst/>
              <a:gdLst/>
              <a:ahLst/>
              <a:cxnLst/>
              <a:rect l="l" t="t" r="r" b="b"/>
              <a:pathLst>
                <a:path w="501" h="48" fill="none" stroke="1" extrusionOk="0">
                  <a:moveTo>
                    <a:pt x="500" y="0"/>
                  </a:moveTo>
                  <a:lnTo>
                    <a:pt x="0" y="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518;p34" hidden="0"/>
            <p:cNvSpPr/>
            <p:nvPr isPhoto="0" userDrawn="0"/>
          </p:nvSpPr>
          <p:spPr bwMode="auto">
            <a:xfrm>
              <a:off x="1962598" y="2365343"/>
              <a:ext cx="715736" cy="637935"/>
            </a:xfrm>
            <a:custGeom>
              <a:avLst/>
              <a:gdLst/>
              <a:ahLst/>
              <a:cxnLst/>
              <a:rect l="l" t="t" r="r" b="b"/>
              <a:pathLst>
                <a:path w="8574" h="7642" fill="norm" stroke="1" extrusionOk="0">
                  <a:moveTo>
                    <a:pt x="1703" y="0"/>
                  </a:moveTo>
                  <a:lnTo>
                    <a:pt x="239" y="357"/>
                  </a:lnTo>
                  <a:cubicBezTo>
                    <a:pt x="239" y="357"/>
                    <a:pt x="1" y="5215"/>
                    <a:pt x="489" y="6215"/>
                  </a:cubicBezTo>
                  <a:cubicBezTo>
                    <a:pt x="977" y="7227"/>
                    <a:pt x="1322" y="7394"/>
                    <a:pt x="2358" y="7620"/>
                  </a:cubicBezTo>
                  <a:cubicBezTo>
                    <a:pt x="2424" y="7634"/>
                    <a:pt x="2499" y="7641"/>
                    <a:pt x="2583" y="7641"/>
                  </a:cubicBezTo>
                  <a:cubicBezTo>
                    <a:pt x="3830" y="7641"/>
                    <a:pt x="6901" y="6159"/>
                    <a:pt x="7359" y="6025"/>
                  </a:cubicBezTo>
                  <a:cubicBezTo>
                    <a:pt x="7847" y="5882"/>
                    <a:pt x="8573" y="5477"/>
                    <a:pt x="7811" y="5203"/>
                  </a:cubicBezTo>
                  <a:cubicBezTo>
                    <a:pt x="7275" y="5013"/>
                    <a:pt x="7120" y="4334"/>
                    <a:pt x="7073" y="3929"/>
                  </a:cubicBezTo>
                  <a:cubicBezTo>
                    <a:pt x="7061" y="3905"/>
                    <a:pt x="7049" y="3882"/>
                    <a:pt x="7037" y="3858"/>
                  </a:cubicBezTo>
                  <a:cubicBezTo>
                    <a:pt x="7000" y="3806"/>
                    <a:pt x="6945" y="3777"/>
                    <a:pt x="6888" y="3777"/>
                  </a:cubicBezTo>
                  <a:cubicBezTo>
                    <a:pt x="6853" y="3777"/>
                    <a:pt x="6819" y="3788"/>
                    <a:pt x="6787" y="3810"/>
                  </a:cubicBezTo>
                  <a:cubicBezTo>
                    <a:pt x="6335" y="4096"/>
                    <a:pt x="5418" y="4667"/>
                    <a:pt x="4656" y="4882"/>
                  </a:cubicBezTo>
                  <a:cubicBezTo>
                    <a:pt x="4394" y="4953"/>
                    <a:pt x="3441" y="5179"/>
                    <a:pt x="3441" y="5179"/>
                  </a:cubicBezTo>
                  <a:cubicBezTo>
                    <a:pt x="3519" y="4962"/>
                    <a:pt x="3474" y="4889"/>
                    <a:pt x="3378" y="4889"/>
                  </a:cubicBezTo>
                  <a:cubicBezTo>
                    <a:pt x="3180" y="4889"/>
                    <a:pt x="2763" y="5203"/>
                    <a:pt x="2763" y="5203"/>
                  </a:cubicBezTo>
                  <a:cubicBezTo>
                    <a:pt x="2763" y="5203"/>
                    <a:pt x="2453" y="4917"/>
                    <a:pt x="2263" y="2619"/>
                  </a:cubicBezTo>
                  <a:cubicBezTo>
                    <a:pt x="2084" y="334"/>
                    <a:pt x="1703" y="0"/>
                    <a:pt x="170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34" hidden="0"/>
            <p:cNvSpPr/>
            <p:nvPr isPhoto="0" userDrawn="0"/>
          </p:nvSpPr>
          <p:spPr bwMode="auto">
            <a:xfrm>
              <a:off x="2130554" y="2830477"/>
              <a:ext cx="78636" cy="104430"/>
            </a:xfrm>
            <a:custGeom>
              <a:avLst/>
              <a:gdLst/>
              <a:ahLst/>
              <a:cxnLst/>
              <a:rect l="l" t="t" r="r" b="b"/>
              <a:pathLst>
                <a:path w="942" h="1251" fill="none" stroke="1" extrusionOk="0">
                  <a:moveTo>
                    <a:pt x="941" y="0"/>
                  </a:moveTo>
                  <a:cubicBezTo>
                    <a:pt x="941" y="0"/>
                    <a:pt x="560" y="1250"/>
                    <a:pt x="286" y="1155"/>
                  </a:cubicBezTo>
                  <a:cubicBezTo>
                    <a:pt x="1" y="1060"/>
                    <a:pt x="72" y="715"/>
                    <a:pt x="536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34" hidden="0"/>
            <p:cNvSpPr/>
            <p:nvPr isPhoto="0" userDrawn="0"/>
          </p:nvSpPr>
          <p:spPr bwMode="auto">
            <a:xfrm>
              <a:off x="1369244" y="2245303"/>
              <a:ext cx="779262" cy="939790"/>
            </a:xfrm>
            <a:custGeom>
              <a:avLst/>
              <a:gdLst/>
              <a:ahLst/>
              <a:cxnLst/>
              <a:rect l="l" t="t" r="r" b="b"/>
              <a:pathLst>
                <a:path w="9335" h="11258" fill="norm" stroke="1" extrusionOk="0">
                  <a:moveTo>
                    <a:pt x="4408" y="0"/>
                  </a:moveTo>
                  <a:cubicBezTo>
                    <a:pt x="2472" y="0"/>
                    <a:pt x="193" y="465"/>
                    <a:pt x="108" y="1176"/>
                  </a:cubicBezTo>
                  <a:cubicBezTo>
                    <a:pt x="1" y="1962"/>
                    <a:pt x="1179" y="6213"/>
                    <a:pt x="1179" y="10011"/>
                  </a:cubicBezTo>
                  <a:cubicBezTo>
                    <a:pt x="1179" y="10570"/>
                    <a:pt x="1251" y="11201"/>
                    <a:pt x="2429" y="11201"/>
                  </a:cubicBezTo>
                  <a:cubicBezTo>
                    <a:pt x="2876" y="11201"/>
                    <a:pt x="3933" y="11258"/>
                    <a:pt x="5077" y="11258"/>
                  </a:cubicBezTo>
                  <a:cubicBezTo>
                    <a:pt x="6949" y="11258"/>
                    <a:pt x="9053" y="11106"/>
                    <a:pt x="9097" y="10308"/>
                  </a:cubicBezTo>
                  <a:cubicBezTo>
                    <a:pt x="9168" y="9022"/>
                    <a:pt x="8811" y="7737"/>
                    <a:pt x="8918" y="5891"/>
                  </a:cubicBezTo>
                  <a:cubicBezTo>
                    <a:pt x="9025" y="4034"/>
                    <a:pt x="9335" y="1926"/>
                    <a:pt x="8811" y="1438"/>
                  </a:cubicBezTo>
                  <a:cubicBezTo>
                    <a:pt x="8132" y="795"/>
                    <a:pt x="7144" y="152"/>
                    <a:pt x="5096" y="21"/>
                  </a:cubicBezTo>
                  <a:cubicBezTo>
                    <a:pt x="4875" y="7"/>
                    <a:pt x="4644" y="0"/>
                    <a:pt x="4408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34" hidden="0"/>
            <p:cNvSpPr/>
            <p:nvPr isPhoto="0" userDrawn="0"/>
          </p:nvSpPr>
          <p:spPr bwMode="auto">
            <a:xfrm>
              <a:off x="1222157" y="2296725"/>
              <a:ext cx="362877" cy="834775"/>
            </a:xfrm>
            <a:custGeom>
              <a:avLst/>
              <a:gdLst/>
              <a:ahLst/>
              <a:cxnLst/>
              <a:rect l="l" t="t" r="r" b="b"/>
              <a:pathLst>
                <a:path w="4347" h="10000" fill="norm" stroke="1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19" y="7784"/>
                    <a:pt x="2233" y="9999"/>
                    <a:pt x="3211" y="9999"/>
                  </a:cubicBezTo>
                  <a:cubicBezTo>
                    <a:pt x="3266" y="9999"/>
                    <a:pt x="3319" y="9993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34" hidden="0"/>
            <p:cNvSpPr/>
            <p:nvPr isPhoto="0" userDrawn="0"/>
          </p:nvSpPr>
          <p:spPr bwMode="auto">
            <a:xfrm>
              <a:off x="1222157" y="2296725"/>
              <a:ext cx="362877" cy="855811"/>
            </a:xfrm>
            <a:custGeom>
              <a:avLst/>
              <a:gdLst/>
              <a:ahLst/>
              <a:cxnLst/>
              <a:rect l="l" t="t" r="r" b="b"/>
              <a:pathLst>
                <a:path w="4347" h="10252" fill="none" stroke="1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39" y="7823"/>
                    <a:pt x="2405" y="10252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523;p34" hidden="0"/>
            <p:cNvSpPr/>
            <p:nvPr isPhoto="0" userDrawn="0"/>
          </p:nvSpPr>
          <p:spPr bwMode="auto">
            <a:xfrm>
              <a:off x="1261892" y="2767869"/>
              <a:ext cx="168039" cy="88486"/>
            </a:xfrm>
            <a:custGeom>
              <a:avLst/>
              <a:gdLst/>
              <a:ahLst/>
              <a:cxnLst/>
              <a:rect l="l" t="t" r="r" b="b"/>
              <a:pathLst>
                <a:path w="2013" h="1060" fill="none" stroke="1" extrusionOk="0">
                  <a:moveTo>
                    <a:pt x="2013" y="310"/>
                  </a:moveTo>
                  <a:cubicBezTo>
                    <a:pt x="2013" y="310"/>
                    <a:pt x="703" y="0"/>
                    <a:pt x="346" y="524"/>
                  </a:cubicBezTo>
                  <a:cubicBezTo>
                    <a:pt x="1" y="1060"/>
                    <a:pt x="894" y="417"/>
                    <a:pt x="1763" y="6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34" hidden="0"/>
            <p:cNvSpPr/>
            <p:nvPr isPhoto="0" userDrawn="0"/>
          </p:nvSpPr>
          <p:spPr bwMode="auto">
            <a:xfrm>
              <a:off x="1411984" y="2982822"/>
              <a:ext cx="313124" cy="215539"/>
            </a:xfrm>
            <a:custGeom>
              <a:avLst/>
              <a:gdLst/>
              <a:ahLst/>
              <a:cxnLst/>
              <a:rect l="l" t="t" r="r" b="b"/>
              <a:pathLst>
                <a:path w="3751" h="2582" fill="norm" stroke="1" extrusionOk="0">
                  <a:moveTo>
                    <a:pt x="1467" y="1"/>
                  </a:moveTo>
                  <a:cubicBezTo>
                    <a:pt x="1335" y="1"/>
                    <a:pt x="1205" y="39"/>
                    <a:pt x="1096" y="140"/>
                  </a:cubicBezTo>
                  <a:cubicBezTo>
                    <a:pt x="774" y="449"/>
                    <a:pt x="0" y="628"/>
                    <a:pt x="48" y="854"/>
                  </a:cubicBezTo>
                  <a:cubicBezTo>
                    <a:pt x="75" y="981"/>
                    <a:pt x="177" y="1059"/>
                    <a:pt x="353" y="1059"/>
                  </a:cubicBezTo>
                  <a:cubicBezTo>
                    <a:pt x="491" y="1059"/>
                    <a:pt x="675" y="1011"/>
                    <a:pt x="905" y="902"/>
                  </a:cubicBezTo>
                  <a:cubicBezTo>
                    <a:pt x="1029" y="841"/>
                    <a:pt x="1098" y="814"/>
                    <a:pt x="1133" y="814"/>
                  </a:cubicBezTo>
                  <a:cubicBezTo>
                    <a:pt x="1240" y="814"/>
                    <a:pt x="1012" y="1085"/>
                    <a:pt x="1084" y="1473"/>
                  </a:cubicBezTo>
                  <a:cubicBezTo>
                    <a:pt x="1172" y="1934"/>
                    <a:pt x="1239" y="2364"/>
                    <a:pt x="1575" y="2364"/>
                  </a:cubicBezTo>
                  <a:cubicBezTo>
                    <a:pt x="1604" y="2364"/>
                    <a:pt x="1634" y="2361"/>
                    <a:pt x="1667" y="2354"/>
                  </a:cubicBezTo>
                  <a:cubicBezTo>
                    <a:pt x="1667" y="2354"/>
                    <a:pt x="1691" y="2498"/>
                    <a:pt x="1902" y="2498"/>
                  </a:cubicBezTo>
                  <a:cubicBezTo>
                    <a:pt x="1949" y="2498"/>
                    <a:pt x="2005" y="2491"/>
                    <a:pt x="2072" y="2473"/>
                  </a:cubicBezTo>
                  <a:cubicBezTo>
                    <a:pt x="2072" y="2473"/>
                    <a:pt x="2203" y="2581"/>
                    <a:pt x="2429" y="2581"/>
                  </a:cubicBezTo>
                  <a:cubicBezTo>
                    <a:pt x="2530" y="2581"/>
                    <a:pt x="2650" y="2560"/>
                    <a:pt x="2787" y="2497"/>
                  </a:cubicBezTo>
                  <a:cubicBezTo>
                    <a:pt x="2787" y="2497"/>
                    <a:pt x="2859" y="2570"/>
                    <a:pt x="2982" y="2570"/>
                  </a:cubicBezTo>
                  <a:cubicBezTo>
                    <a:pt x="3087" y="2570"/>
                    <a:pt x="3229" y="2516"/>
                    <a:pt x="3394" y="2319"/>
                  </a:cubicBezTo>
                  <a:cubicBezTo>
                    <a:pt x="3751" y="1890"/>
                    <a:pt x="3525" y="1783"/>
                    <a:pt x="3525" y="1783"/>
                  </a:cubicBezTo>
                  <a:cubicBezTo>
                    <a:pt x="3525" y="1783"/>
                    <a:pt x="3456" y="1561"/>
                    <a:pt x="3301" y="1561"/>
                  </a:cubicBezTo>
                  <a:cubicBezTo>
                    <a:pt x="3223" y="1561"/>
                    <a:pt x="3124" y="1616"/>
                    <a:pt x="3001" y="1783"/>
                  </a:cubicBezTo>
                  <a:cubicBezTo>
                    <a:pt x="3001" y="1783"/>
                    <a:pt x="3072" y="1164"/>
                    <a:pt x="2703" y="783"/>
                  </a:cubicBezTo>
                  <a:cubicBezTo>
                    <a:pt x="2525" y="592"/>
                    <a:pt x="2334" y="414"/>
                    <a:pt x="2132" y="247"/>
                  </a:cubicBezTo>
                  <a:cubicBezTo>
                    <a:pt x="1990" y="145"/>
                    <a:pt x="1724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34" hidden="0"/>
            <p:cNvSpPr/>
            <p:nvPr isPhoto="0" userDrawn="0"/>
          </p:nvSpPr>
          <p:spPr bwMode="auto">
            <a:xfrm>
              <a:off x="1546131" y="3097853"/>
              <a:ext cx="66699" cy="68619"/>
            </a:xfrm>
            <a:custGeom>
              <a:avLst/>
              <a:gdLst/>
              <a:ahLst/>
              <a:cxnLst/>
              <a:rect l="l" t="t" r="r" b="b"/>
              <a:pathLst>
                <a:path w="799" h="822" fill="none" stroke="1" extrusionOk="0">
                  <a:moveTo>
                    <a:pt x="215" y="822"/>
                  </a:moveTo>
                  <a:cubicBezTo>
                    <a:pt x="215" y="822"/>
                    <a:pt x="799" y="452"/>
                    <a:pt x="668" y="226"/>
                  </a:cubicBezTo>
                  <a:cubicBezTo>
                    <a:pt x="537" y="0"/>
                    <a:pt x="72" y="464"/>
                    <a:pt x="72" y="464"/>
                  </a:cubicBezTo>
                  <a:cubicBezTo>
                    <a:pt x="72" y="464"/>
                    <a:pt x="144" y="345"/>
                    <a:pt x="1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34" hidden="0"/>
            <p:cNvSpPr/>
            <p:nvPr isPhoto="0" userDrawn="0"/>
          </p:nvSpPr>
          <p:spPr bwMode="auto">
            <a:xfrm>
              <a:off x="1598805" y="3111710"/>
              <a:ext cx="74629" cy="64695"/>
            </a:xfrm>
            <a:custGeom>
              <a:avLst/>
              <a:gdLst/>
              <a:ahLst/>
              <a:cxnLst/>
              <a:rect l="l" t="t" r="r" b="b"/>
              <a:pathLst>
                <a:path w="894" h="775" fill="none" stroke="1" extrusionOk="0">
                  <a:moveTo>
                    <a:pt x="1" y="775"/>
                  </a:moveTo>
                  <a:cubicBezTo>
                    <a:pt x="1" y="775"/>
                    <a:pt x="894" y="501"/>
                    <a:pt x="691" y="239"/>
                  </a:cubicBezTo>
                  <a:cubicBezTo>
                    <a:pt x="501" y="1"/>
                    <a:pt x="120" y="275"/>
                    <a:pt x="12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527;p34" hidden="0"/>
            <p:cNvSpPr/>
            <p:nvPr isPhoto="0" userDrawn="0"/>
          </p:nvSpPr>
          <p:spPr bwMode="auto">
            <a:xfrm>
              <a:off x="1654485" y="3139592"/>
              <a:ext cx="42824" cy="42824"/>
            </a:xfrm>
            <a:custGeom>
              <a:avLst/>
              <a:gdLst/>
              <a:ahLst/>
              <a:cxnLst/>
              <a:rect l="l" t="t" r="r" b="b"/>
              <a:pathLst>
                <a:path w="513" h="513" fill="none" stroke="1" extrusionOk="0">
                  <a:moveTo>
                    <a:pt x="513" y="0"/>
                  </a:moveTo>
                  <a:cubicBezTo>
                    <a:pt x="513" y="0"/>
                    <a:pt x="417" y="262"/>
                    <a:pt x="1" y="5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528;p34" hidden="0"/>
            <p:cNvSpPr/>
            <p:nvPr isPhoto="0" userDrawn="0"/>
          </p:nvSpPr>
          <p:spPr bwMode="auto">
            <a:xfrm>
              <a:off x="1575014" y="3073979"/>
              <a:ext cx="41822" cy="37815"/>
            </a:xfrm>
            <a:custGeom>
              <a:avLst/>
              <a:gdLst/>
              <a:ahLst/>
              <a:cxnLst/>
              <a:rect l="l" t="t" r="r" b="b"/>
              <a:pathLst>
                <a:path w="501" h="453" fill="none" stroke="1" extrusionOk="0">
                  <a:moveTo>
                    <a:pt x="0" y="0"/>
                  </a:moveTo>
                  <a:cubicBezTo>
                    <a:pt x="119" y="203"/>
                    <a:pt x="298" y="357"/>
                    <a:pt x="500" y="45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34" hidden="0"/>
            <p:cNvSpPr/>
            <p:nvPr isPhoto="0" userDrawn="0"/>
          </p:nvSpPr>
          <p:spPr bwMode="auto">
            <a:xfrm>
              <a:off x="1320577" y="2854268"/>
              <a:ext cx="109356" cy="29968"/>
            </a:xfrm>
            <a:custGeom>
              <a:avLst/>
              <a:gdLst/>
              <a:ahLst/>
              <a:cxnLst/>
              <a:rect l="l" t="t" r="r" b="b"/>
              <a:pathLst>
                <a:path w="1310" h="359" fill="none" stroke="1" extrusionOk="0">
                  <a:moveTo>
                    <a:pt x="1310" y="358"/>
                  </a:moveTo>
                  <a:cubicBezTo>
                    <a:pt x="1310" y="358"/>
                    <a:pt x="572" y="1"/>
                    <a:pt x="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34" hidden="0"/>
            <p:cNvSpPr/>
            <p:nvPr isPhoto="0" userDrawn="0"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rm" stroke="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34" hidden="0"/>
            <p:cNvSpPr/>
            <p:nvPr isPhoto="0" userDrawn="0"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rm" stroke="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532;p34" hidden="0"/>
            <p:cNvSpPr/>
            <p:nvPr isPhoto="0" userDrawn="0"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ne" stroke="1" extrusionOk="0">
                  <a:moveTo>
                    <a:pt x="1274" y="215"/>
                  </a:moveTo>
                  <a:lnTo>
                    <a:pt x="679" y="1"/>
                  </a:ln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533;p34" hidden="0"/>
            <p:cNvSpPr/>
            <p:nvPr isPhoto="0" userDrawn="0"/>
          </p:nvSpPr>
          <p:spPr bwMode="auto">
            <a:xfrm>
              <a:off x="1707158" y="1962817"/>
              <a:ext cx="213786" cy="329068"/>
            </a:xfrm>
            <a:custGeom>
              <a:avLst/>
              <a:gdLst/>
              <a:ahLst/>
              <a:cxnLst/>
              <a:rect l="l" t="t" r="r" b="b"/>
              <a:pathLst>
                <a:path w="2561" h="3942" fill="norm" stroke="1" extrusionOk="0">
                  <a:moveTo>
                    <a:pt x="372" y="0"/>
                  </a:moveTo>
                  <a:cubicBezTo>
                    <a:pt x="244" y="0"/>
                    <a:pt x="169" y="132"/>
                    <a:pt x="191" y="476"/>
                  </a:cubicBezTo>
                  <a:cubicBezTo>
                    <a:pt x="239" y="1369"/>
                    <a:pt x="179" y="2262"/>
                    <a:pt x="1" y="3143"/>
                  </a:cubicBezTo>
                  <a:cubicBezTo>
                    <a:pt x="1" y="3143"/>
                    <a:pt x="1343" y="3942"/>
                    <a:pt x="1643" y="3942"/>
                  </a:cubicBezTo>
                  <a:cubicBezTo>
                    <a:pt x="1648" y="3942"/>
                    <a:pt x="1652" y="3941"/>
                    <a:pt x="1656" y="3941"/>
                  </a:cubicBezTo>
                  <a:cubicBezTo>
                    <a:pt x="1929" y="3905"/>
                    <a:pt x="2560" y="3620"/>
                    <a:pt x="2560" y="3620"/>
                  </a:cubicBezTo>
                  <a:cubicBezTo>
                    <a:pt x="2275" y="3096"/>
                    <a:pt x="2394" y="2346"/>
                    <a:pt x="2394" y="2346"/>
                  </a:cubicBezTo>
                  <a:lnTo>
                    <a:pt x="2560" y="2131"/>
                  </a:lnTo>
                  <a:lnTo>
                    <a:pt x="1763" y="1393"/>
                  </a:lnTo>
                  <a:cubicBezTo>
                    <a:pt x="1763" y="1393"/>
                    <a:pt x="788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34" hidden="0"/>
            <p:cNvSpPr/>
            <p:nvPr isPhoto="0" userDrawn="0"/>
          </p:nvSpPr>
          <p:spPr bwMode="auto">
            <a:xfrm>
              <a:off x="1723103" y="1969746"/>
              <a:ext cx="219713" cy="234655"/>
            </a:xfrm>
            <a:custGeom>
              <a:avLst/>
              <a:gdLst/>
              <a:ahLst/>
              <a:cxnLst/>
              <a:rect l="l" t="t" r="r" b="b"/>
              <a:pathLst>
                <a:path w="2632" h="2811" fill="norm" stroke="1" extrusionOk="0">
                  <a:moveTo>
                    <a:pt x="0" y="0"/>
                  </a:moveTo>
                  <a:cubicBezTo>
                    <a:pt x="0" y="0"/>
                    <a:pt x="143" y="1227"/>
                    <a:pt x="262" y="1489"/>
                  </a:cubicBezTo>
                  <a:cubicBezTo>
                    <a:pt x="369" y="1751"/>
                    <a:pt x="1072" y="2787"/>
                    <a:pt x="1774" y="2810"/>
                  </a:cubicBezTo>
                  <a:cubicBezTo>
                    <a:pt x="1782" y="2810"/>
                    <a:pt x="1791" y="2811"/>
                    <a:pt x="1799" y="2811"/>
                  </a:cubicBezTo>
                  <a:cubicBezTo>
                    <a:pt x="2476" y="2811"/>
                    <a:pt x="2453" y="2322"/>
                    <a:pt x="2453" y="2322"/>
                  </a:cubicBezTo>
                  <a:lnTo>
                    <a:pt x="2631" y="2251"/>
                  </a:lnTo>
                  <a:lnTo>
                    <a:pt x="177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34" hidden="0"/>
            <p:cNvSpPr/>
            <p:nvPr isPhoto="0" userDrawn="0"/>
          </p:nvSpPr>
          <p:spPr bwMode="auto">
            <a:xfrm>
              <a:off x="1707158" y="1880259"/>
              <a:ext cx="213786" cy="413548"/>
            </a:xfrm>
            <a:custGeom>
              <a:avLst/>
              <a:gdLst/>
              <a:ahLst/>
              <a:cxnLst/>
              <a:rect l="l" t="t" r="r" b="b"/>
              <a:pathLst>
                <a:path w="2561" h="4954" fill="none" stroke="1" extrusionOk="0">
                  <a:moveTo>
                    <a:pt x="2394" y="3335"/>
                  </a:moveTo>
                  <a:cubicBezTo>
                    <a:pt x="2394" y="3335"/>
                    <a:pt x="2275" y="4085"/>
                    <a:pt x="2560" y="4609"/>
                  </a:cubicBezTo>
                  <a:cubicBezTo>
                    <a:pt x="2560" y="4609"/>
                    <a:pt x="1929" y="4894"/>
                    <a:pt x="1656" y="4930"/>
                  </a:cubicBezTo>
                  <a:cubicBezTo>
                    <a:pt x="1382" y="4954"/>
                    <a:pt x="1" y="4132"/>
                    <a:pt x="1" y="4132"/>
                  </a:cubicBezTo>
                  <a:cubicBezTo>
                    <a:pt x="179" y="3251"/>
                    <a:pt x="239" y="2358"/>
                    <a:pt x="191" y="1465"/>
                  </a:cubicBezTo>
                  <a:cubicBezTo>
                    <a:pt x="96" y="1"/>
                    <a:pt x="1763" y="2382"/>
                    <a:pt x="1763" y="2382"/>
                  </a:cubicBezTo>
                  <a:lnTo>
                    <a:pt x="2560" y="3120"/>
                  </a:lnTo>
                  <a:lnTo>
                    <a:pt x="2394" y="3335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34" hidden="0"/>
            <p:cNvSpPr/>
            <p:nvPr isPhoto="0" userDrawn="0"/>
          </p:nvSpPr>
          <p:spPr bwMode="auto">
            <a:xfrm>
              <a:off x="1655486" y="2195551"/>
              <a:ext cx="290335" cy="161863"/>
            </a:xfrm>
            <a:custGeom>
              <a:avLst/>
              <a:gdLst/>
              <a:ahLst/>
              <a:cxnLst/>
              <a:rect l="l" t="t" r="r" b="b"/>
              <a:pathLst>
                <a:path w="3478" h="1939" fill="norm" stroke="1" extrusionOk="0">
                  <a:moveTo>
                    <a:pt x="434" y="0"/>
                  </a:moveTo>
                  <a:cubicBezTo>
                    <a:pt x="404" y="0"/>
                    <a:pt x="378" y="7"/>
                    <a:pt x="358" y="22"/>
                  </a:cubicBezTo>
                  <a:cubicBezTo>
                    <a:pt x="179" y="153"/>
                    <a:pt x="60" y="332"/>
                    <a:pt x="1" y="534"/>
                  </a:cubicBezTo>
                  <a:lnTo>
                    <a:pt x="1179" y="1939"/>
                  </a:lnTo>
                  <a:cubicBezTo>
                    <a:pt x="1179" y="1939"/>
                    <a:pt x="2009" y="1224"/>
                    <a:pt x="2365" y="1224"/>
                  </a:cubicBezTo>
                  <a:cubicBezTo>
                    <a:pt x="2371" y="1224"/>
                    <a:pt x="2376" y="1224"/>
                    <a:pt x="2382" y="1225"/>
                  </a:cubicBezTo>
                  <a:cubicBezTo>
                    <a:pt x="2727" y="1236"/>
                    <a:pt x="3477" y="1939"/>
                    <a:pt x="3477" y="1939"/>
                  </a:cubicBezTo>
                  <a:lnTo>
                    <a:pt x="3477" y="927"/>
                  </a:lnTo>
                  <a:cubicBezTo>
                    <a:pt x="3477" y="927"/>
                    <a:pt x="3312" y="413"/>
                    <a:pt x="3160" y="413"/>
                  </a:cubicBezTo>
                  <a:cubicBezTo>
                    <a:pt x="3134" y="413"/>
                    <a:pt x="3108" y="428"/>
                    <a:pt x="3084" y="463"/>
                  </a:cubicBezTo>
                  <a:cubicBezTo>
                    <a:pt x="3084" y="463"/>
                    <a:pt x="2739" y="1046"/>
                    <a:pt x="2346" y="1070"/>
                  </a:cubicBezTo>
                  <a:cubicBezTo>
                    <a:pt x="2342" y="1070"/>
                    <a:pt x="2339" y="1070"/>
                    <a:pt x="2335" y="1070"/>
                  </a:cubicBezTo>
                  <a:cubicBezTo>
                    <a:pt x="1959" y="1070"/>
                    <a:pt x="817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7" name="Google Shape;537;p34" hidden="0"/>
            <p:cNvSpPr/>
            <p:nvPr isPhoto="0" userDrawn="0"/>
          </p:nvSpPr>
          <p:spPr bwMode="auto">
            <a:xfrm>
              <a:off x="1663250" y="1787850"/>
              <a:ext cx="362042" cy="394515"/>
            </a:xfrm>
            <a:custGeom>
              <a:avLst/>
              <a:gdLst/>
              <a:ahLst/>
              <a:cxnLst/>
              <a:rect l="l" t="t" r="r" b="b"/>
              <a:pathLst>
                <a:path w="4337" h="4726" fill="norm" stroke="1" extrusionOk="0">
                  <a:moveTo>
                    <a:pt x="3491" y="1"/>
                  </a:moveTo>
                  <a:cubicBezTo>
                    <a:pt x="3156" y="136"/>
                    <a:pt x="2746" y="173"/>
                    <a:pt x="2400" y="173"/>
                  </a:cubicBezTo>
                  <a:cubicBezTo>
                    <a:pt x="1984" y="173"/>
                    <a:pt x="1658" y="120"/>
                    <a:pt x="1658" y="120"/>
                  </a:cubicBezTo>
                  <a:cubicBezTo>
                    <a:pt x="1562" y="465"/>
                    <a:pt x="1110" y="382"/>
                    <a:pt x="1134" y="739"/>
                  </a:cubicBezTo>
                  <a:cubicBezTo>
                    <a:pt x="1158" y="1084"/>
                    <a:pt x="836" y="1953"/>
                    <a:pt x="836" y="1953"/>
                  </a:cubicBezTo>
                  <a:cubicBezTo>
                    <a:pt x="685" y="1633"/>
                    <a:pt x="517" y="1509"/>
                    <a:pt x="379" y="1509"/>
                  </a:cubicBezTo>
                  <a:cubicBezTo>
                    <a:pt x="148" y="1509"/>
                    <a:pt x="1" y="1857"/>
                    <a:pt x="158" y="2215"/>
                  </a:cubicBezTo>
                  <a:cubicBezTo>
                    <a:pt x="390" y="2723"/>
                    <a:pt x="755" y="2751"/>
                    <a:pt x="833" y="2751"/>
                  </a:cubicBezTo>
                  <a:cubicBezTo>
                    <a:pt x="843" y="2751"/>
                    <a:pt x="848" y="2751"/>
                    <a:pt x="848" y="2751"/>
                  </a:cubicBezTo>
                  <a:lnTo>
                    <a:pt x="1051" y="3358"/>
                  </a:lnTo>
                  <a:cubicBezTo>
                    <a:pt x="1098" y="3489"/>
                    <a:pt x="1158" y="3596"/>
                    <a:pt x="1253" y="3703"/>
                  </a:cubicBezTo>
                  <a:cubicBezTo>
                    <a:pt x="1545" y="4028"/>
                    <a:pt x="2260" y="4726"/>
                    <a:pt x="3022" y="4726"/>
                  </a:cubicBezTo>
                  <a:cubicBezTo>
                    <a:pt x="3099" y="4726"/>
                    <a:pt x="3176" y="4719"/>
                    <a:pt x="3253" y="4704"/>
                  </a:cubicBezTo>
                  <a:cubicBezTo>
                    <a:pt x="4337" y="4489"/>
                    <a:pt x="3884" y="1787"/>
                    <a:pt x="3884" y="1787"/>
                  </a:cubicBezTo>
                  <a:cubicBezTo>
                    <a:pt x="3979" y="1429"/>
                    <a:pt x="3491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8" name="Google Shape;538;p34" hidden="0"/>
            <p:cNvSpPr/>
            <p:nvPr isPhoto="0" userDrawn="0"/>
          </p:nvSpPr>
          <p:spPr bwMode="auto">
            <a:xfrm>
              <a:off x="1655486" y="1787850"/>
              <a:ext cx="369805" cy="406619"/>
            </a:xfrm>
            <a:custGeom>
              <a:avLst/>
              <a:gdLst/>
              <a:ahLst/>
              <a:cxnLst/>
              <a:rect l="l" t="t" r="r" b="b"/>
              <a:pathLst>
                <a:path w="4430" h="4871" fill="none" stroke="1" extrusionOk="0">
                  <a:moveTo>
                    <a:pt x="3584" y="1"/>
                  </a:moveTo>
                  <a:cubicBezTo>
                    <a:pt x="3584" y="1"/>
                    <a:pt x="4072" y="1429"/>
                    <a:pt x="3977" y="1787"/>
                  </a:cubicBezTo>
                  <a:cubicBezTo>
                    <a:pt x="3977" y="1787"/>
                    <a:pt x="4430" y="4489"/>
                    <a:pt x="3346" y="4704"/>
                  </a:cubicBezTo>
                  <a:cubicBezTo>
                    <a:pt x="2501" y="4870"/>
                    <a:pt x="1667" y="4061"/>
                    <a:pt x="1346" y="3703"/>
                  </a:cubicBezTo>
                  <a:cubicBezTo>
                    <a:pt x="1251" y="3596"/>
                    <a:pt x="1191" y="3489"/>
                    <a:pt x="1144" y="3358"/>
                  </a:cubicBezTo>
                  <a:lnTo>
                    <a:pt x="941" y="2751"/>
                  </a:lnTo>
                  <a:cubicBezTo>
                    <a:pt x="941" y="2751"/>
                    <a:pt x="512" y="2787"/>
                    <a:pt x="251" y="2215"/>
                  </a:cubicBezTo>
                  <a:cubicBezTo>
                    <a:pt x="1" y="1644"/>
                    <a:pt x="524" y="1096"/>
                    <a:pt x="929" y="1953"/>
                  </a:cubicBezTo>
                  <a:cubicBezTo>
                    <a:pt x="929" y="1953"/>
                    <a:pt x="1251" y="1084"/>
                    <a:pt x="1227" y="739"/>
                  </a:cubicBezTo>
                  <a:cubicBezTo>
                    <a:pt x="1203" y="382"/>
                    <a:pt x="1655" y="465"/>
                    <a:pt x="1751" y="120"/>
                  </a:cubicBezTo>
                  <a:cubicBezTo>
                    <a:pt x="1751" y="120"/>
                    <a:pt x="2846" y="298"/>
                    <a:pt x="3584" y="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34" hidden="0"/>
            <p:cNvSpPr/>
            <p:nvPr isPhoto="0" userDrawn="0"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rm" stroke="1" extrusionOk="0">
                  <a:moveTo>
                    <a:pt x="1" y="1"/>
                  </a:moveTo>
                  <a:lnTo>
                    <a:pt x="96" y="1084"/>
                  </a:lnTo>
                  <a:lnTo>
                    <a:pt x="513" y="941"/>
                  </a:lnTo>
                  <a:cubicBezTo>
                    <a:pt x="525" y="929"/>
                    <a:pt x="536" y="929"/>
                    <a:pt x="548" y="917"/>
                  </a:cubicBezTo>
                  <a:cubicBezTo>
                    <a:pt x="608" y="870"/>
                    <a:pt x="620" y="786"/>
                    <a:pt x="572" y="7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34" hidden="0"/>
            <p:cNvSpPr/>
            <p:nvPr isPhoto="0" userDrawn="0"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ne" stroke="1" extrusionOk="0">
                  <a:moveTo>
                    <a:pt x="1" y="1"/>
                  </a:moveTo>
                  <a:lnTo>
                    <a:pt x="572" y="727"/>
                  </a:lnTo>
                  <a:cubicBezTo>
                    <a:pt x="620" y="786"/>
                    <a:pt x="608" y="870"/>
                    <a:pt x="548" y="917"/>
                  </a:cubicBezTo>
                  <a:cubicBezTo>
                    <a:pt x="536" y="929"/>
                    <a:pt x="525" y="929"/>
                    <a:pt x="513" y="941"/>
                  </a:cubicBezTo>
                  <a:lnTo>
                    <a:pt x="96" y="10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" name="Google Shape;541;p34" hidden="0"/>
            <p:cNvSpPr/>
            <p:nvPr isPhoto="0" userDrawn="0"/>
          </p:nvSpPr>
          <p:spPr bwMode="auto">
            <a:xfrm>
              <a:off x="1881125" y="2072089"/>
              <a:ext cx="64695" cy="30887"/>
            </a:xfrm>
            <a:custGeom>
              <a:avLst/>
              <a:gdLst/>
              <a:ahLst/>
              <a:cxnLst/>
              <a:rect l="l" t="t" r="r" b="b"/>
              <a:pathLst>
                <a:path w="775" h="370" fill="none" stroke="1" extrusionOk="0">
                  <a:moveTo>
                    <a:pt x="0" y="1"/>
                  </a:moveTo>
                  <a:cubicBezTo>
                    <a:pt x="0" y="1"/>
                    <a:pt x="179" y="370"/>
                    <a:pt x="774" y="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2" name="Google Shape;542;p34" hidden="0"/>
            <p:cNvSpPr/>
            <p:nvPr isPhoto="0" userDrawn="0"/>
          </p:nvSpPr>
          <p:spPr bwMode="auto">
            <a:xfrm>
              <a:off x="1869187" y="1918074"/>
              <a:ext cx="74629" cy="93495"/>
            </a:xfrm>
            <a:custGeom>
              <a:avLst/>
              <a:gdLst/>
              <a:ahLst/>
              <a:cxnLst/>
              <a:rect l="l" t="t" r="r" b="b"/>
              <a:pathLst>
                <a:path w="894" h="1120" fill="none" stroke="1" extrusionOk="0">
                  <a:moveTo>
                    <a:pt x="881" y="441"/>
                  </a:moveTo>
                  <a:cubicBezTo>
                    <a:pt x="893" y="810"/>
                    <a:pt x="715" y="1108"/>
                    <a:pt x="477" y="1120"/>
                  </a:cubicBezTo>
                  <a:cubicBezTo>
                    <a:pt x="250" y="1120"/>
                    <a:pt x="36" y="846"/>
                    <a:pt x="24" y="488"/>
                  </a:cubicBezTo>
                  <a:cubicBezTo>
                    <a:pt x="0" y="119"/>
                    <a:pt x="179" y="24"/>
                    <a:pt x="417" y="12"/>
                  </a:cubicBezTo>
                  <a:cubicBezTo>
                    <a:pt x="655" y="0"/>
                    <a:pt x="858" y="84"/>
                    <a:pt x="881" y="4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3" name="Google Shape;543;p34" hidden="0"/>
            <p:cNvSpPr/>
            <p:nvPr isPhoto="0" userDrawn="0"/>
          </p:nvSpPr>
          <p:spPr bwMode="auto">
            <a:xfrm>
              <a:off x="1973533" y="1911980"/>
              <a:ext cx="60688" cy="91658"/>
            </a:xfrm>
            <a:custGeom>
              <a:avLst/>
              <a:gdLst/>
              <a:ahLst/>
              <a:cxnLst/>
              <a:rect l="l" t="t" r="r" b="b"/>
              <a:pathLst>
                <a:path w="727" h="1098" fill="norm" stroke="1" extrusionOk="0">
                  <a:moveTo>
                    <a:pt x="367" y="1"/>
                  </a:moveTo>
                  <a:cubicBezTo>
                    <a:pt x="356" y="1"/>
                    <a:pt x="345" y="1"/>
                    <a:pt x="334" y="2"/>
                  </a:cubicBezTo>
                  <a:cubicBezTo>
                    <a:pt x="143" y="2"/>
                    <a:pt x="1" y="109"/>
                    <a:pt x="12" y="466"/>
                  </a:cubicBezTo>
                  <a:cubicBezTo>
                    <a:pt x="36" y="816"/>
                    <a:pt x="196" y="1098"/>
                    <a:pt x="382" y="1098"/>
                  </a:cubicBezTo>
                  <a:cubicBezTo>
                    <a:pt x="386" y="1098"/>
                    <a:pt x="390" y="1098"/>
                    <a:pt x="393" y="1097"/>
                  </a:cubicBezTo>
                  <a:cubicBezTo>
                    <a:pt x="584" y="1097"/>
                    <a:pt x="727" y="800"/>
                    <a:pt x="715" y="442"/>
                  </a:cubicBezTo>
                  <a:cubicBezTo>
                    <a:pt x="692" y="95"/>
                    <a:pt x="544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4" name="Google Shape;544;p34" hidden="0"/>
            <p:cNvSpPr/>
            <p:nvPr isPhoto="0" userDrawn="0"/>
          </p:nvSpPr>
          <p:spPr bwMode="auto">
            <a:xfrm>
              <a:off x="1871191" y="1880259"/>
              <a:ext cx="59686" cy="30887"/>
            </a:xfrm>
            <a:custGeom>
              <a:avLst/>
              <a:gdLst/>
              <a:ahLst/>
              <a:cxnLst/>
              <a:rect l="l" t="t" r="r" b="b"/>
              <a:pathLst>
                <a:path w="715" h="370" fill="none" stroke="1" extrusionOk="0">
                  <a:moveTo>
                    <a:pt x="0" y="370"/>
                  </a:moveTo>
                  <a:cubicBezTo>
                    <a:pt x="0" y="370"/>
                    <a:pt x="262" y="1"/>
                    <a:pt x="715" y="28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5" name="Google Shape;545;p34" hidden="0"/>
            <p:cNvSpPr/>
            <p:nvPr isPhoto="0" userDrawn="0"/>
          </p:nvSpPr>
          <p:spPr bwMode="auto">
            <a:xfrm>
              <a:off x="1975537" y="1889274"/>
              <a:ext cx="25878" cy="14942"/>
            </a:xfrm>
            <a:custGeom>
              <a:avLst/>
              <a:gdLst/>
              <a:ahLst/>
              <a:cxnLst/>
              <a:rect l="l" t="t" r="r" b="b"/>
              <a:pathLst>
                <a:path w="310" h="179" fill="none" stroke="1" extrusionOk="0">
                  <a:moveTo>
                    <a:pt x="0" y="179"/>
                  </a:moveTo>
                  <a:cubicBezTo>
                    <a:pt x="84" y="83"/>
                    <a:pt x="191" y="24"/>
                    <a:pt x="31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6" name="Google Shape;546;p34" hidden="0"/>
            <p:cNvSpPr/>
            <p:nvPr isPhoto="0" userDrawn="0"/>
          </p:nvSpPr>
          <p:spPr bwMode="auto">
            <a:xfrm>
              <a:off x="1723103" y="1922999"/>
              <a:ext cx="148172" cy="41822"/>
            </a:xfrm>
            <a:custGeom>
              <a:avLst/>
              <a:gdLst/>
              <a:ahLst/>
              <a:cxnLst/>
              <a:rect l="l" t="t" r="r" b="b"/>
              <a:pathLst>
                <a:path w="1775" h="501" fill="none" stroke="1" extrusionOk="0">
                  <a:moveTo>
                    <a:pt x="1774" y="418"/>
                  </a:moveTo>
                  <a:cubicBezTo>
                    <a:pt x="1619" y="465"/>
                    <a:pt x="1465" y="489"/>
                    <a:pt x="1310" y="501"/>
                  </a:cubicBezTo>
                  <a:cubicBezTo>
                    <a:pt x="965" y="465"/>
                    <a:pt x="0" y="1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34" hidden="0"/>
            <p:cNvSpPr/>
            <p:nvPr isPhoto="0" userDrawn="0"/>
          </p:nvSpPr>
          <p:spPr bwMode="auto">
            <a:xfrm>
              <a:off x="1943732" y="1945872"/>
              <a:ext cx="30887" cy="6094"/>
            </a:xfrm>
            <a:custGeom>
              <a:avLst/>
              <a:gdLst/>
              <a:ahLst/>
              <a:cxnLst/>
              <a:rect l="l" t="t" r="r" b="b"/>
              <a:pathLst>
                <a:path w="370" h="73" fill="none" stroke="1" extrusionOk="0">
                  <a:moveTo>
                    <a:pt x="369" y="1"/>
                  </a:moveTo>
                  <a:lnTo>
                    <a:pt x="0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" name="Google Shape;548;p34" hidden="0"/>
            <p:cNvSpPr/>
            <p:nvPr isPhoto="0" userDrawn="0"/>
          </p:nvSpPr>
          <p:spPr bwMode="auto">
            <a:xfrm>
              <a:off x="1901994" y="1941865"/>
              <a:ext cx="23875" cy="32974"/>
            </a:xfrm>
            <a:custGeom>
              <a:avLst/>
              <a:gdLst/>
              <a:ahLst/>
              <a:cxnLst/>
              <a:rect l="l" t="t" r="r" b="b"/>
              <a:pathLst>
                <a:path w="286" h="395" fill="norm" stroke="1" extrusionOk="0">
                  <a:moveTo>
                    <a:pt x="155" y="0"/>
                  </a:moveTo>
                  <a:cubicBezTo>
                    <a:pt x="88" y="0"/>
                    <a:pt x="23" y="90"/>
                    <a:pt x="12" y="180"/>
                  </a:cubicBezTo>
                  <a:cubicBezTo>
                    <a:pt x="0" y="287"/>
                    <a:pt x="48" y="382"/>
                    <a:pt x="131" y="394"/>
                  </a:cubicBezTo>
                  <a:cubicBezTo>
                    <a:pt x="135" y="395"/>
                    <a:pt x="139" y="395"/>
                    <a:pt x="143" y="395"/>
                  </a:cubicBezTo>
                  <a:cubicBezTo>
                    <a:pt x="209" y="395"/>
                    <a:pt x="263" y="305"/>
                    <a:pt x="274" y="203"/>
                  </a:cubicBezTo>
                  <a:cubicBezTo>
                    <a:pt x="286" y="96"/>
                    <a:pt x="238" y="1"/>
                    <a:pt x="167" y="1"/>
                  </a:cubicBezTo>
                  <a:cubicBezTo>
                    <a:pt x="163" y="0"/>
                    <a:pt x="159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9" name="Google Shape;549;p34" hidden="0"/>
            <p:cNvSpPr/>
            <p:nvPr isPhoto="0" userDrawn="0"/>
          </p:nvSpPr>
          <p:spPr bwMode="auto">
            <a:xfrm>
              <a:off x="1983467" y="1931848"/>
              <a:ext cx="16946" cy="32974"/>
            </a:xfrm>
            <a:custGeom>
              <a:avLst/>
              <a:gdLst/>
              <a:ahLst/>
              <a:cxnLst/>
              <a:rect l="l" t="t" r="r" b="b"/>
              <a:pathLst>
                <a:path w="203" h="395" fill="norm" stroke="1" extrusionOk="0">
                  <a:moveTo>
                    <a:pt x="110" y="1"/>
                  </a:moveTo>
                  <a:cubicBezTo>
                    <a:pt x="66" y="1"/>
                    <a:pt x="24" y="80"/>
                    <a:pt x="12" y="181"/>
                  </a:cubicBezTo>
                  <a:cubicBezTo>
                    <a:pt x="1" y="300"/>
                    <a:pt x="36" y="383"/>
                    <a:pt x="84" y="395"/>
                  </a:cubicBezTo>
                  <a:cubicBezTo>
                    <a:pt x="132" y="395"/>
                    <a:pt x="191" y="312"/>
                    <a:pt x="203" y="204"/>
                  </a:cubicBezTo>
                  <a:cubicBezTo>
                    <a:pt x="203" y="97"/>
                    <a:pt x="179" y="2"/>
                    <a:pt x="120" y="2"/>
                  </a:cubicBezTo>
                  <a:cubicBezTo>
                    <a:pt x="117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34" hidden="0"/>
            <p:cNvSpPr/>
            <p:nvPr isPhoto="0" userDrawn="0"/>
          </p:nvSpPr>
          <p:spPr bwMode="auto">
            <a:xfrm>
              <a:off x="1656488" y="2956694"/>
              <a:ext cx="117369" cy="38817"/>
            </a:xfrm>
            <a:custGeom>
              <a:avLst/>
              <a:gdLst/>
              <a:ahLst/>
              <a:cxnLst/>
              <a:rect l="l" t="t" r="r" b="b"/>
              <a:pathLst>
                <a:path w="1406" h="465" fill="none" stroke="1" extrusionOk="0">
                  <a:moveTo>
                    <a:pt x="0" y="465"/>
                  </a:moveTo>
                  <a:cubicBezTo>
                    <a:pt x="179" y="0"/>
                    <a:pt x="1405" y="72"/>
                    <a:pt x="1405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1" name="Google Shape;551;p34" hidden="0"/>
            <p:cNvSpPr/>
            <p:nvPr isPhoto="0" userDrawn="0"/>
          </p:nvSpPr>
          <p:spPr bwMode="auto">
            <a:xfrm>
              <a:off x="1658491" y="3015295"/>
              <a:ext cx="241584" cy="44827"/>
            </a:xfrm>
            <a:custGeom>
              <a:avLst/>
              <a:gdLst/>
              <a:ahLst/>
              <a:cxnLst/>
              <a:rect l="l" t="t" r="r" b="b"/>
              <a:pathLst>
                <a:path w="2894" h="537" fill="none" stroke="1" extrusionOk="0">
                  <a:moveTo>
                    <a:pt x="2893" y="1"/>
                  </a:moveTo>
                  <a:cubicBezTo>
                    <a:pt x="1596" y="310"/>
                    <a:pt x="191" y="537"/>
                    <a:pt x="0" y="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2" name="Google Shape;552;p34" hidden="0"/>
            <p:cNvSpPr/>
            <p:nvPr isPhoto="0" userDrawn="0"/>
          </p:nvSpPr>
          <p:spPr bwMode="auto">
            <a:xfrm>
              <a:off x="2057011" y="2962621"/>
              <a:ext cx="29885" cy="10017"/>
            </a:xfrm>
            <a:custGeom>
              <a:avLst/>
              <a:gdLst/>
              <a:ahLst/>
              <a:cxnLst/>
              <a:rect l="l" t="t" r="r" b="b"/>
              <a:pathLst>
                <a:path w="358" h="120" fill="none" stroke="1" extrusionOk="0">
                  <a:moveTo>
                    <a:pt x="358" y="1"/>
                  </a:moveTo>
                  <a:cubicBezTo>
                    <a:pt x="358" y="1"/>
                    <a:pt x="227" y="48"/>
                    <a:pt x="1" y="12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3" name="Google Shape;553;p34" hidden="0"/>
            <p:cNvSpPr/>
            <p:nvPr isPhoto="0" userDrawn="0"/>
          </p:nvSpPr>
          <p:spPr bwMode="auto">
            <a:xfrm>
              <a:off x="492652" y="3793550"/>
              <a:ext cx="3817677" cy="795207"/>
            </a:xfrm>
            <a:custGeom>
              <a:avLst/>
              <a:gdLst/>
              <a:ahLst/>
              <a:cxnLst/>
              <a:rect l="l" t="t" r="r" b="b"/>
              <a:pathLst>
                <a:path w="45733" h="9526" fill="norm" stroke="1" extrusionOk="0">
                  <a:moveTo>
                    <a:pt x="20300" y="0"/>
                  </a:moveTo>
                  <a:cubicBezTo>
                    <a:pt x="8858" y="0"/>
                    <a:pt x="0" y="3429"/>
                    <a:pt x="0" y="3429"/>
                  </a:cubicBezTo>
                  <a:lnTo>
                    <a:pt x="0" y="9525"/>
                  </a:lnTo>
                  <a:lnTo>
                    <a:pt x="45732" y="9525"/>
                  </a:lnTo>
                  <a:cubicBezTo>
                    <a:pt x="45732" y="9525"/>
                    <a:pt x="34254" y="0"/>
                    <a:pt x="2030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4" name="Google Shape;554;p34" hidden="0"/>
            <p:cNvSpPr/>
            <p:nvPr isPhoto="0" userDrawn="0"/>
          </p:nvSpPr>
          <p:spPr bwMode="auto">
            <a:xfrm>
              <a:off x="1828451" y="3875023"/>
              <a:ext cx="908486" cy="138239"/>
            </a:xfrm>
            <a:custGeom>
              <a:avLst/>
              <a:gdLst/>
              <a:ahLst/>
              <a:cxnLst/>
              <a:rect l="l" t="t" r="r" b="b"/>
              <a:pathLst>
                <a:path w="10883" h="1656" fill="norm" stroke="1" extrusionOk="0">
                  <a:moveTo>
                    <a:pt x="5489" y="1"/>
                  </a:moveTo>
                  <a:lnTo>
                    <a:pt x="0" y="929"/>
                  </a:lnTo>
                  <a:lnTo>
                    <a:pt x="5394" y="1656"/>
                  </a:lnTo>
                  <a:lnTo>
                    <a:pt x="10883" y="727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5" name="Google Shape;555;p34" hidden="0"/>
            <p:cNvSpPr/>
            <p:nvPr isPhoto="0" userDrawn="0"/>
          </p:nvSpPr>
          <p:spPr bwMode="auto">
            <a:xfrm>
              <a:off x="1837383" y="3875023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fill="norm" stroke="1" extrusionOk="0">
                  <a:moveTo>
                    <a:pt x="5096" y="1"/>
                  </a:moveTo>
                  <a:lnTo>
                    <a:pt x="0" y="858"/>
                  </a:lnTo>
                  <a:lnTo>
                    <a:pt x="5013" y="1537"/>
                  </a:lnTo>
                  <a:lnTo>
                    <a:pt x="10121" y="679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6" name="Google Shape;556;p34" hidden="0"/>
            <p:cNvSpPr/>
            <p:nvPr isPhoto="0" userDrawn="0"/>
          </p:nvSpPr>
          <p:spPr bwMode="auto">
            <a:xfrm>
              <a:off x="1892060" y="3858161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fill="norm" stroke="1" extrusionOk="0">
                  <a:moveTo>
                    <a:pt x="5108" y="0"/>
                  </a:moveTo>
                  <a:lnTo>
                    <a:pt x="0" y="858"/>
                  </a:lnTo>
                  <a:lnTo>
                    <a:pt x="5025" y="1536"/>
                  </a:lnTo>
                  <a:lnTo>
                    <a:pt x="10121" y="66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7" name="Google Shape;557;p34" hidden="0"/>
            <p:cNvSpPr/>
            <p:nvPr isPhoto="0" userDrawn="0"/>
          </p:nvSpPr>
          <p:spPr bwMode="auto">
            <a:xfrm>
              <a:off x="1733036" y="4168278"/>
              <a:ext cx="287330" cy="58685"/>
            </a:xfrm>
            <a:custGeom>
              <a:avLst/>
              <a:gdLst/>
              <a:ahLst/>
              <a:cxnLst/>
              <a:rect l="l" t="t" r="r" b="b"/>
              <a:pathLst>
                <a:path w="3442" h="703" fill="norm" stroke="1" extrusionOk="0">
                  <a:moveTo>
                    <a:pt x="1727" y="0"/>
                  </a:moveTo>
                  <a:cubicBezTo>
                    <a:pt x="774" y="0"/>
                    <a:pt x="0" y="155"/>
                    <a:pt x="0" y="357"/>
                  </a:cubicBezTo>
                  <a:cubicBezTo>
                    <a:pt x="0" y="548"/>
                    <a:pt x="774" y="702"/>
                    <a:pt x="1727" y="702"/>
                  </a:cubicBezTo>
                  <a:cubicBezTo>
                    <a:pt x="2679" y="702"/>
                    <a:pt x="3441" y="548"/>
                    <a:pt x="3441" y="357"/>
                  </a:cubicBezTo>
                  <a:cubicBezTo>
                    <a:pt x="3441" y="155"/>
                    <a:pt x="2679" y="0"/>
                    <a:pt x="1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8" name="Google Shape;558;p34" hidden="0"/>
            <p:cNvSpPr/>
            <p:nvPr isPhoto="0" userDrawn="0"/>
          </p:nvSpPr>
          <p:spPr bwMode="auto">
            <a:xfrm>
              <a:off x="1752904" y="3980370"/>
              <a:ext cx="206774" cy="224721"/>
            </a:xfrm>
            <a:custGeom>
              <a:avLst/>
              <a:gdLst/>
              <a:ahLst/>
              <a:cxnLst/>
              <a:rect l="l" t="t" r="r" b="b"/>
              <a:pathLst>
                <a:path w="2477" h="2692" fill="norm" stroke="1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lnTo>
                    <a:pt x="0" y="2513"/>
                  </a:lnTo>
                  <a:cubicBezTo>
                    <a:pt x="0" y="2608"/>
                    <a:pt x="548" y="2692"/>
                    <a:pt x="1239" y="2692"/>
                  </a:cubicBezTo>
                  <a:cubicBezTo>
                    <a:pt x="1929" y="2692"/>
                    <a:pt x="2477" y="2608"/>
                    <a:pt x="2477" y="2513"/>
                  </a:cubicBezTo>
                  <a:lnTo>
                    <a:pt x="2477" y="179"/>
                  </a:ln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9" name="Google Shape;559;p34" hidden="0"/>
            <p:cNvSpPr/>
            <p:nvPr isPhoto="0" userDrawn="0"/>
          </p:nvSpPr>
          <p:spPr bwMode="auto">
            <a:xfrm>
              <a:off x="1752904" y="3980370"/>
              <a:ext cx="206774" cy="29885"/>
            </a:xfrm>
            <a:custGeom>
              <a:avLst/>
              <a:gdLst/>
              <a:ahLst/>
              <a:cxnLst/>
              <a:rect l="l" t="t" r="r" b="b"/>
              <a:pathLst>
                <a:path w="2477" h="358" fill="norm" stroke="1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cubicBezTo>
                    <a:pt x="0" y="275"/>
                    <a:pt x="548" y="358"/>
                    <a:pt x="1239" y="358"/>
                  </a:cubicBezTo>
                  <a:cubicBezTo>
                    <a:pt x="1929" y="358"/>
                    <a:pt x="2477" y="275"/>
                    <a:pt x="2477" y="179"/>
                  </a:cubicBez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0" name="Google Shape;560;p34" hidden="0"/>
            <p:cNvSpPr/>
            <p:nvPr isPhoto="0" userDrawn="0"/>
          </p:nvSpPr>
          <p:spPr bwMode="auto">
            <a:xfrm>
              <a:off x="1934800" y="4027786"/>
              <a:ext cx="100423" cy="143498"/>
            </a:xfrm>
            <a:custGeom>
              <a:avLst/>
              <a:gdLst/>
              <a:ahLst/>
              <a:cxnLst/>
              <a:rect l="l" t="t" r="r" b="b"/>
              <a:pathLst>
                <a:path w="1203" h="1719" fill="norm" stroke="1" extrusionOk="0">
                  <a:moveTo>
                    <a:pt x="555" y="0"/>
                  </a:moveTo>
                  <a:cubicBezTo>
                    <a:pt x="332" y="0"/>
                    <a:pt x="133" y="73"/>
                    <a:pt x="95" y="88"/>
                  </a:cubicBezTo>
                  <a:cubicBezTo>
                    <a:pt x="24" y="111"/>
                    <a:pt x="0" y="195"/>
                    <a:pt x="24" y="254"/>
                  </a:cubicBezTo>
                  <a:cubicBezTo>
                    <a:pt x="50" y="307"/>
                    <a:pt x="95" y="340"/>
                    <a:pt x="146" y="340"/>
                  </a:cubicBezTo>
                  <a:cubicBezTo>
                    <a:pt x="164" y="340"/>
                    <a:pt x="183" y="335"/>
                    <a:pt x="203" y="326"/>
                  </a:cubicBezTo>
                  <a:cubicBezTo>
                    <a:pt x="263" y="303"/>
                    <a:pt x="415" y="261"/>
                    <a:pt x="561" y="261"/>
                  </a:cubicBezTo>
                  <a:cubicBezTo>
                    <a:pt x="644" y="261"/>
                    <a:pt x="725" y="275"/>
                    <a:pt x="786" y="314"/>
                  </a:cubicBezTo>
                  <a:cubicBezTo>
                    <a:pt x="869" y="373"/>
                    <a:pt x="917" y="492"/>
                    <a:pt x="917" y="659"/>
                  </a:cubicBezTo>
                  <a:cubicBezTo>
                    <a:pt x="917" y="1338"/>
                    <a:pt x="167" y="1457"/>
                    <a:pt x="131" y="1457"/>
                  </a:cubicBezTo>
                  <a:cubicBezTo>
                    <a:pt x="60" y="1469"/>
                    <a:pt x="12" y="1528"/>
                    <a:pt x="12" y="1612"/>
                  </a:cubicBezTo>
                  <a:cubicBezTo>
                    <a:pt x="24" y="1671"/>
                    <a:pt x="84" y="1719"/>
                    <a:pt x="155" y="1719"/>
                  </a:cubicBezTo>
                  <a:lnTo>
                    <a:pt x="167" y="1719"/>
                  </a:lnTo>
                  <a:cubicBezTo>
                    <a:pt x="524" y="1671"/>
                    <a:pt x="1203" y="1385"/>
                    <a:pt x="1203" y="659"/>
                  </a:cubicBezTo>
                  <a:cubicBezTo>
                    <a:pt x="1203" y="397"/>
                    <a:pt x="1107" y="207"/>
                    <a:pt x="941" y="99"/>
                  </a:cubicBezTo>
                  <a:cubicBezTo>
                    <a:pt x="822" y="25"/>
                    <a:pt x="685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1" name="Google Shape;561;p34" hidden="0"/>
            <p:cNvSpPr/>
            <p:nvPr isPhoto="0" userDrawn="0"/>
          </p:nvSpPr>
          <p:spPr bwMode="auto">
            <a:xfrm>
              <a:off x="2084892" y="4034882"/>
              <a:ext cx="27881" cy="24208"/>
            </a:xfrm>
            <a:custGeom>
              <a:avLst/>
              <a:gdLst/>
              <a:ahLst/>
              <a:cxnLst/>
              <a:rect l="l" t="t" r="r" b="b"/>
              <a:pathLst>
                <a:path w="334" h="290" fill="norm" stroke="1" extrusionOk="0">
                  <a:moveTo>
                    <a:pt x="313" y="1"/>
                  </a:moveTo>
                  <a:cubicBezTo>
                    <a:pt x="283" y="1"/>
                    <a:pt x="218" y="47"/>
                    <a:pt x="143" y="122"/>
                  </a:cubicBezTo>
                  <a:cubicBezTo>
                    <a:pt x="60" y="193"/>
                    <a:pt x="0" y="276"/>
                    <a:pt x="12" y="288"/>
                  </a:cubicBezTo>
                  <a:cubicBezTo>
                    <a:pt x="14" y="289"/>
                    <a:pt x="16" y="290"/>
                    <a:pt x="19" y="290"/>
                  </a:cubicBezTo>
                  <a:cubicBezTo>
                    <a:pt x="48" y="290"/>
                    <a:pt x="114" y="235"/>
                    <a:pt x="191" y="169"/>
                  </a:cubicBezTo>
                  <a:cubicBezTo>
                    <a:pt x="274" y="86"/>
                    <a:pt x="333" y="14"/>
                    <a:pt x="321" y="3"/>
                  </a:cubicBezTo>
                  <a:cubicBezTo>
                    <a:pt x="319" y="1"/>
                    <a:pt x="316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2" name="Google Shape;562;p34" hidden="0"/>
            <p:cNvSpPr/>
            <p:nvPr isPhoto="0" userDrawn="0"/>
          </p:nvSpPr>
          <p:spPr bwMode="auto">
            <a:xfrm>
              <a:off x="2088815" y="3773599"/>
              <a:ext cx="303274" cy="276477"/>
            </a:xfrm>
            <a:custGeom>
              <a:avLst/>
              <a:gdLst/>
              <a:ahLst/>
              <a:cxnLst/>
              <a:rect l="l" t="t" r="r" b="b"/>
              <a:pathLst>
                <a:path w="3633" h="3312" fill="norm" stroke="1" extrusionOk="0">
                  <a:moveTo>
                    <a:pt x="3452" y="0"/>
                  </a:moveTo>
                  <a:cubicBezTo>
                    <a:pt x="3305" y="0"/>
                    <a:pt x="3014" y="177"/>
                    <a:pt x="2739" y="442"/>
                  </a:cubicBezTo>
                  <a:lnTo>
                    <a:pt x="536" y="2525"/>
                  </a:lnTo>
                  <a:lnTo>
                    <a:pt x="536" y="2537"/>
                  </a:lnTo>
                  <a:cubicBezTo>
                    <a:pt x="203" y="2859"/>
                    <a:pt x="1" y="3192"/>
                    <a:pt x="108" y="3287"/>
                  </a:cubicBezTo>
                  <a:cubicBezTo>
                    <a:pt x="124" y="3304"/>
                    <a:pt x="149" y="3312"/>
                    <a:pt x="180" y="3312"/>
                  </a:cubicBezTo>
                  <a:cubicBezTo>
                    <a:pt x="327" y="3312"/>
                    <a:pt x="619" y="3136"/>
                    <a:pt x="894" y="2871"/>
                  </a:cubicBezTo>
                  <a:lnTo>
                    <a:pt x="3096" y="787"/>
                  </a:lnTo>
                  <a:cubicBezTo>
                    <a:pt x="3430" y="454"/>
                    <a:pt x="3632" y="120"/>
                    <a:pt x="3525" y="25"/>
                  </a:cubicBezTo>
                  <a:cubicBezTo>
                    <a:pt x="3508" y="8"/>
                    <a:pt x="3484" y="0"/>
                    <a:pt x="3452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" name="Google Shape;563;p34" hidden="0"/>
            <p:cNvSpPr/>
            <p:nvPr isPhoto="0" userDrawn="0"/>
          </p:nvSpPr>
          <p:spPr bwMode="auto">
            <a:xfrm>
              <a:off x="2282649" y="3836290"/>
              <a:ext cx="37815" cy="35812"/>
            </a:xfrm>
            <a:custGeom>
              <a:avLst/>
              <a:gdLst/>
              <a:ahLst/>
              <a:cxnLst/>
              <a:rect l="l" t="t" r="r" b="b"/>
              <a:pathLst>
                <a:path w="453" h="429" fill="norm" stroke="1" extrusionOk="0">
                  <a:moveTo>
                    <a:pt x="96" y="0"/>
                  </a:moveTo>
                  <a:lnTo>
                    <a:pt x="0" y="84"/>
                  </a:lnTo>
                  <a:cubicBezTo>
                    <a:pt x="48" y="143"/>
                    <a:pt x="108" y="203"/>
                    <a:pt x="167" y="262"/>
                  </a:cubicBezTo>
                  <a:cubicBezTo>
                    <a:pt x="227" y="322"/>
                    <a:pt x="298" y="381"/>
                    <a:pt x="358" y="429"/>
                  </a:cubicBezTo>
                  <a:lnTo>
                    <a:pt x="453" y="334"/>
                  </a:lnTo>
                  <a:cubicBezTo>
                    <a:pt x="381" y="286"/>
                    <a:pt x="322" y="238"/>
                    <a:pt x="262" y="179"/>
                  </a:cubicBezTo>
                  <a:cubicBezTo>
                    <a:pt x="203" y="119"/>
                    <a:pt x="143" y="6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" name="Google Shape;564;p34" hidden="0"/>
            <p:cNvSpPr/>
            <p:nvPr isPhoto="0" userDrawn="0"/>
          </p:nvSpPr>
          <p:spPr bwMode="auto">
            <a:xfrm>
              <a:off x="2249842" y="3770677"/>
              <a:ext cx="111359" cy="79638"/>
            </a:xfrm>
            <a:custGeom>
              <a:avLst/>
              <a:gdLst/>
              <a:ahLst/>
              <a:cxnLst/>
              <a:rect l="l" t="t" r="r" b="b"/>
              <a:pathLst>
                <a:path w="1334" h="954" fill="none" stroke="1" extrusionOk="0">
                  <a:moveTo>
                    <a:pt x="1334" y="96"/>
                  </a:moveTo>
                  <a:cubicBezTo>
                    <a:pt x="1334" y="96"/>
                    <a:pt x="1179" y="1"/>
                    <a:pt x="834" y="262"/>
                  </a:cubicBezTo>
                  <a:cubicBezTo>
                    <a:pt x="477" y="513"/>
                    <a:pt x="155" y="953"/>
                    <a:pt x="0" y="9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" name="Google Shape;565;p34" hidden="0"/>
            <p:cNvSpPr/>
            <p:nvPr isPhoto="0" userDrawn="0"/>
          </p:nvSpPr>
          <p:spPr bwMode="auto">
            <a:xfrm>
              <a:off x="2008344" y="3872018"/>
              <a:ext cx="316129" cy="415551"/>
            </a:xfrm>
            <a:custGeom>
              <a:avLst/>
              <a:gdLst/>
              <a:ahLst/>
              <a:cxnLst/>
              <a:rect l="l" t="t" r="r" b="b"/>
              <a:pathLst>
                <a:path w="3787" h="4978" fill="norm" stroke="1" extrusionOk="0">
                  <a:moveTo>
                    <a:pt x="3392" y="523"/>
                  </a:moveTo>
                  <a:cubicBezTo>
                    <a:pt x="3319" y="608"/>
                    <a:pt x="3252" y="729"/>
                    <a:pt x="3215" y="834"/>
                  </a:cubicBezTo>
                  <a:cubicBezTo>
                    <a:pt x="3132" y="1061"/>
                    <a:pt x="2381" y="1215"/>
                    <a:pt x="2381" y="1215"/>
                  </a:cubicBezTo>
                  <a:cubicBezTo>
                    <a:pt x="2536" y="1084"/>
                    <a:pt x="2703" y="953"/>
                    <a:pt x="2870" y="846"/>
                  </a:cubicBezTo>
                  <a:cubicBezTo>
                    <a:pt x="2952" y="809"/>
                    <a:pt x="3197" y="681"/>
                    <a:pt x="3392" y="523"/>
                  </a:cubicBezTo>
                  <a:close/>
                  <a:moveTo>
                    <a:pt x="3474" y="0"/>
                  </a:moveTo>
                  <a:cubicBezTo>
                    <a:pt x="3018" y="0"/>
                    <a:pt x="1802" y="566"/>
                    <a:pt x="1393" y="715"/>
                  </a:cubicBezTo>
                  <a:cubicBezTo>
                    <a:pt x="905" y="906"/>
                    <a:pt x="250" y="1954"/>
                    <a:pt x="250" y="2275"/>
                  </a:cubicBezTo>
                  <a:cubicBezTo>
                    <a:pt x="250" y="2585"/>
                    <a:pt x="0" y="3192"/>
                    <a:pt x="0" y="3192"/>
                  </a:cubicBezTo>
                  <a:lnTo>
                    <a:pt x="988" y="4978"/>
                  </a:lnTo>
                  <a:cubicBezTo>
                    <a:pt x="988" y="4978"/>
                    <a:pt x="1393" y="4311"/>
                    <a:pt x="1858" y="4204"/>
                  </a:cubicBezTo>
                  <a:cubicBezTo>
                    <a:pt x="2322" y="4097"/>
                    <a:pt x="3060" y="3740"/>
                    <a:pt x="3060" y="3740"/>
                  </a:cubicBezTo>
                  <a:cubicBezTo>
                    <a:pt x="3417" y="3466"/>
                    <a:pt x="3215" y="3192"/>
                    <a:pt x="3215" y="3192"/>
                  </a:cubicBezTo>
                  <a:cubicBezTo>
                    <a:pt x="3644" y="2930"/>
                    <a:pt x="3334" y="2620"/>
                    <a:pt x="3334" y="2620"/>
                  </a:cubicBezTo>
                  <a:lnTo>
                    <a:pt x="3513" y="2430"/>
                  </a:lnTo>
                  <a:cubicBezTo>
                    <a:pt x="3739" y="2180"/>
                    <a:pt x="3524" y="1858"/>
                    <a:pt x="3524" y="1858"/>
                  </a:cubicBezTo>
                  <a:lnTo>
                    <a:pt x="3524" y="1596"/>
                  </a:lnTo>
                  <a:cubicBezTo>
                    <a:pt x="3727" y="1192"/>
                    <a:pt x="3786" y="680"/>
                    <a:pt x="3655" y="477"/>
                  </a:cubicBezTo>
                  <a:cubicBezTo>
                    <a:pt x="3629" y="432"/>
                    <a:pt x="3597" y="413"/>
                    <a:pt x="3562" y="413"/>
                  </a:cubicBezTo>
                  <a:cubicBezTo>
                    <a:pt x="3539" y="413"/>
                    <a:pt x="3515" y="421"/>
                    <a:pt x="3491" y="435"/>
                  </a:cubicBezTo>
                  <a:lnTo>
                    <a:pt x="3491" y="435"/>
                  </a:lnTo>
                  <a:cubicBezTo>
                    <a:pt x="3612" y="317"/>
                    <a:pt x="3688" y="189"/>
                    <a:pt x="3644" y="72"/>
                  </a:cubicBezTo>
                  <a:cubicBezTo>
                    <a:pt x="3624" y="22"/>
                    <a:pt x="3564" y="0"/>
                    <a:pt x="34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" name="Google Shape;566;p34" hidden="0"/>
            <p:cNvSpPr/>
            <p:nvPr isPhoto="0" userDrawn="0"/>
          </p:nvSpPr>
          <p:spPr bwMode="auto">
            <a:xfrm>
              <a:off x="818629" y="2494482"/>
              <a:ext cx="586513" cy="921508"/>
            </a:xfrm>
            <a:custGeom>
              <a:avLst/>
              <a:gdLst/>
              <a:ahLst/>
              <a:cxnLst/>
              <a:rect l="l" t="t" r="r" b="b"/>
              <a:pathLst>
                <a:path w="7026" h="11039" fill="norm" stroke="1" extrusionOk="0">
                  <a:moveTo>
                    <a:pt x="4382" y="1"/>
                  </a:moveTo>
                  <a:lnTo>
                    <a:pt x="2501" y="311"/>
                  </a:lnTo>
                  <a:lnTo>
                    <a:pt x="358" y="1513"/>
                  </a:lnTo>
                  <a:lnTo>
                    <a:pt x="429" y="4120"/>
                  </a:lnTo>
                  <a:lnTo>
                    <a:pt x="1215" y="6395"/>
                  </a:lnTo>
                  <a:lnTo>
                    <a:pt x="0" y="9109"/>
                  </a:lnTo>
                  <a:lnTo>
                    <a:pt x="3382" y="11038"/>
                  </a:lnTo>
                  <a:cubicBezTo>
                    <a:pt x="3382" y="11038"/>
                    <a:pt x="4120" y="9502"/>
                    <a:pt x="4180" y="8895"/>
                  </a:cubicBezTo>
                  <a:cubicBezTo>
                    <a:pt x="4226" y="8506"/>
                    <a:pt x="4425" y="8463"/>
                    <a:pt x="4756" y="8463"/>
                  </a:cubicBezTo>
                  <a:cubicBezTo>
                    <a:pt x="4852" y="8463"/>
                    <a:pt x="4959" y="8466"/>
                    <a:pt x="5077" y="8466"/>
                  </a:cubicBezTo>
                  <a:cubicBezTo>
                    <a:pt x="5175" y="8466"/>
                    <a:pt x="5281" y="8464"/>
                    <a:pt x="5394" y="8454"/>
                  </a:cubicBezTo>
                  <a:cubicBezTo>
                    <a:pt x="6108" y="8383"/>
                    <a:pt x="5989" y="6847"/>
                    <a:pt x="6096" y="6264"/>
                  </a:cubicBezTo>
                  <a:cubicBezTo>
                    <a:pt x="6192" y="5692"/>
                    <a:pt x="7025" y="5883"/>
                    <a:pt x="6751" y="5561"/>
                  </a:cubicBezTo>
                  <a:cubicBezTo>
                    <a:pt x="6489" y="5240"/>
                    <a:pt x="6037" y="4240"/>
                    <a:pt x="6037" y="4240"/>
                  </a:cubicBezTo>
                  <a:cubicBezTo>
                    <a:pt x="6037" y="4240"/>
                    <a:pt x="6144" y="3882"/>
                    <a:pt x="6287" y="3501"/>
                  </a:cubicBezTo>
                  <a:cubicBezTo>
                    <a:pt x="6442" y="3132"/>
                    <a:pt x="5477" y="1192"/>
                    <a:pt x="5477" y="1192"/>
                  </a:cubicBezTo>
                  <a:lnTo>
                    <a:pt x="5156" y="441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" name="Google Shape;567;p34" hidden="0"/>
            <p:cNvSpPr/>
            <p:nvPr isPhoto="0" userDrawn="0"/>
          </p:nvSpPr>
          <p:spPr bwMode="auto">
            <a:xfrm>
              <a:off x="607933" y="2317678"/>
              <a:ext cx="720661" cy="766323"/>
            </a:xfrm>
            <a:custGeom>
              <a:avLst/>
              <a:gdLst/>
              <a:ahLst/>
              <a:cxnLst/>
              <a:rect l="l" t="t" r="r" b="b"/>
              <a:pathLst>
                <a:path w="8633" h="9180" fill="norm" stroke="1" extrusionOk="0">
                  <a:moveTo>
                    <a:pt x="6741" y="0"/>
                  </a:moveTo>
                  <a:cubicBezTo>
                    <a:pt x="6466" y="0"/>
                    <a:pt x="6143" y="489"/>
                    <a:pt x="6275" y="1047"/>
                  </a:cubicBezTo>
                  <a:cubicBezTo>
                    <a:pt x="6275" y="1047"/>
                    <a:pt x="5407" y="599"/>
                    <a:pt x="4977" y="599"/>
                  </a:cubicBezTo>
                  <a:cubicBezTo>
                    <a:pt x="4927" y="599"/>
                    <a:pt x="4882" y="605"/>
                    <a:pt x="4846" y="619"/>
                  </a:cubicBezTo>
                  <a:cubicBezTo>
                    <a:pt x="4584" y="714"/>
                    <a:pt x="4489" y="1214"/>
                    <a:pt x="5049" y="1655"/>
                  </a:cubicBezTo>
                  <a:cubicBezTo>
                    <a:pt x="5049" y="1655"/>
                    <a:pt x="4665" y="1569"/>
                    <a:pt x="4164" y="1569"/>
                  </a:cubicBezTo>
                  <a:cubicBezTo>
                    <a:pt x="3177" y="1569"/>
                    <a:pt x="1735" y="1899"/>
                    <a:pt x="1870" y="3857"/>
                  </a:cubicBezTo>
                  <a:cubicBezTo>
                    <a:pt x="1870" y="3857"/>
                    <a:pt x="0" y="5238"/>
                    <a:pt x="3441" y="9179"/>
                  </a:cubicBezTo>
                  <a:cubicBezTo>
                    <a:pt x="3441" y="9179"/>
                    <a:pt x="4263" y="8989"/>
                    <a:pt x="4489" y="8858"/>
                  </a:cubicBezTo>
                  <a:cubicBezTo>
                    <a:pt x="4620" y="8786"/>
                    <a:pt x="5703" y="7917"/>
                    <a:pt x="5703" y="7917"/>
                  </a:cubicBezTo>
                  <a:cubicBezTo>
                    <a:pt x="5394" y="7810"/>
                    <a:pt x="4846" y="7489"/>
                    <a:pt x="4703" y="7108"/>
                  </a:cubicBezTo>
                  <a:cubicBezTo>
                    <a:pt x="4513" y="6619"/>
                    <a:pt x="4763" y="6048"/>
                    <a:pt x="5227" y="5965"/>
                  </a:cubicBezTo>
                  <a:cubicBezTo>
                    <a:pt x="5267" y="5958"/>
                    <a:pt x="5305" y="5954"/>
                    <a:pt x="5340" y="5954"/>
                  </a:cubicBezTo>
                  <a:cubicBezTo>
                    <a:pt x="5547" y="5954"/>
                    <a:pt x="5684" y="6069"/>
                    <a:pt x="5846" y="6262"/>
                  </a:cubicBezTo>
                  <a:cubicBezTo>
                    <a:pt x="5846" y="6262"/>
                    <a:pt x="5394" y="5691"/>
                    <a:pt x="5430" y="5465"/>
                  </a:cubicBezTo>
                  <a:cubicBezTo>
                    <a:pt x="5465" y="5191"/>
                    <a:pt x="6144" y="4905"/>
                    <a:pt x="6192" y="4631"/>
                  </a:cubicBezTo>
                  <a:cubicBezTo>
                    <a:pt x="6215" y="4500"/>
                    <a:pt x="5918" y="4238"/>
                    <a:pt x="5989" y="4131"/>
                  </a:cubicBezTo>
                  <a:cubicBezTo>
                    <a:pt x="6406" y="3595"/>
                    <a:pt x="8347" y="4226"/>
                    <a:pt x="8144" y="2417"/>
                  </a:cubicBezTo>
                  <a:cubicBezTo>
                    <a:pt x="7954" y="607"/>
                    <a:pt x="8632" y="869"/>
                    <a:pt x="8489" y="381"/>
                  </a:cubicBezTo>
                  <a:cubicBezTo>
                    <a:pt x="8465" y="302"/>
                    <a:pt x="8395" y="266"/>
                    <a:pt x="8299" y="266"/>
                  </a:cubicBezTo>
                  <a:cubicBezTo>
                    <a:pt x="7974" y="266"/>
                    <a:pt x="7358" y="682"/>
                    <a:pt x="7275" y="1262"/>
                  </a:cubicBezTo>
                  <a:cubicBezTo>
                    <a:pt x="7275" y="1262"/>
                    <a:pt x="7144" y="119"/>
                    <a:pt x="6811" y="12"/>
                  </a:cubicBezTo>
                  <a:cubicBezTo>
                    <a:pt x="6788" y="4"/>
                    <a:pt x="6764" y="0"/>
                    <a:pt x="674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" name="Google Shape;568;p34" hidden="0"/>
            <p:cNvSpPr/>
            <p:nvPr isPhoto="0" userDrawn="0"/>
          </p:nvSpPr>
          <p:spPr bwMode="auto">
            <a:xfrm>
              <a:off x="1296702" y="2814533"/>
              <a:ext cx="14024" cy="42907"/>
            </a:xfrm>
            <a:custGeom>
              <a:avLst/>
              <a:gdLst/>
              <a:ahLst/>
              <a:cxnLst/>
              <a:rect l="l" t="t" r="r" b="b"/>
              <a:pathLst>
                <a:path w="168" h="514" fill="norm" stroke="1" extrusionOk="0">
                  <a:moveTo>
                    <a:pt x="72" y="1"/>
                  </a:moveTo>
                  <a:cubicBezTo>
                    <a:pt x="24" y="1"/>
                    <a:pt x="0" y="120"/>
                    <a:pt x="0" y="263"/>
                  </a:cubicBezTo>
                  <a:cubicBezTo>
                    <a:pt x="0" y="399"/>
                    <a:pt x="44" y="514"/>
                    <a:pt x="79" y="514"/>
                  </a:cubicBezTo>
                  <a:cubicBezTo>
                    <a:pt x="80" y="514"/>
                    <a:pt x="82" y="513"/>
                    <a:pt x="84" y="513"/>
                  </a:cubicBezTo>
                  <a:cubicBezTo>
                    <a:pt x="131" y="513"/>
                    <a:pt x="167" y="406"/>
                    <a:pt x="167" y="263"/>
                  </a:cubicBezTo>
                  <a:cubicBezTo>
                    <a:pt x="155" y="120"/>
                    <a:pt x="119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" name="Google Shape;569;p34" hidden="0"/>
            <p:cNvSpPr/>
            <p:nvPr isPhoto="0" userDrawn="0"/>
          </p:nvSpPr>
          <p:spPr bwMode="auto">
            <a:xfrm>
              <a:off x="1281760" y="2760857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stroke="1" extrusionOk="0">
                  <a:moveTo>
                    <a:pt x="1" y="394"/>
                  </a:moveTo>
                  <a:cubicBezTo>
                    <a:pt x="1" y="394"/>
                    <a:pt x="120" y="25"/>
                    <a:pt x="35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" name="Google Shape;570;p34" hidden="0"/>
            <p:cNvSpPr/>
            <p:nvPr isPhoto="0" userDrawn="0"/>
          </p:nvSpPr>
          <p:spPr bwMode="auto">
            <a:xfrm>
              <a:off x="1068059" y="2422942"/>
              <a:ext cx="98503" cy="143247"/>
            </a:xfrm>
            <a:custGeom>
              <a:avLst/>
              <a:gdLst/>
              <a:ahLst/>
              <a:cxnLst/>
              <a:rect l="l" t="t" r="r" b="b"/>
              <a:pathLst>
                <a:path w="1180" h="1716" fill="none" stroke="1" extrusionOk="0">
                  <a:moveTo>
                    <a:pt x="1" y="1620"/>
                  </a:moveTo>
                  <a:cubicBezTo>
                    <a:pt x="1180" y="1715"/>
                    <a:pt x="203" y="1"/>
                    <a:pt x="203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34" hidden="0"/>
            <p:cNvSpPr/>
            <p:nvPr isPhoto="0" userDrawn="0"/>
          </p:nvSpPr>
          <p:spPr bwMode="auto">
            <a:xfrm>
              <a:off x="821635" y="2514433"/>
              <a:ext cx="217709" cy="111359"/>
            </a:xfrm>
            <a:custGeom>
              <a:avLst/>
              <a:gdLst/>
              <a:ahLst/>
              <a:cxnLst/>
              <a:rect l="l" t="t" r="r" b="b"/>
              <a:pathLst>
                <a:path w="2608" h="1334" fill="none" stroke="1" extrusionOk="0">
                  <a:moveTo>
                    <a:pt x="0" y="1334"/>
                  </a:moveTo>
                  <a:cubicBezTo>
                    <a:pt x="0" y="1334"/>
                    <a:pt x="917" y="0"/>
                    <a:pt x="2608" y="46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2" name="Google Shape;572;p34" hidden="0"/>
            <p:cNvSpPr/>
            <p:nvPr isPhoto="0" userDrawn="0"/>
          </p:nvSpPr>
          <p:spPr bwMode="auto">
            <a:xfrm>
              <a:off x="1088010" y="2494482"/>
              <a:ext cx="123296" cy="124381"/>
            </a:xfrm>
            <a:custGeom>
              <a:avLst/>
              <a:gdLst/>
              <a:ahLst/>
              <a:cxnLst/>
              <a:rect l="l" t="t" r="r" b="b"/>
              <a:pathLst>
                <a:path w="1477" h="1490" fill="none" stroke="1" extrusionOk="0">
                  <a:moveTo>
                    <a:pt x="1369" y="1"/>
                  </a:moveTo>
                  <a:cubicBezTo>
                    <a:pt x="1476" y="596"/>
                    <a:pt x="1369" y="1394"/>
                    <a:pt x="0" y="1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" name="Google Shape;573;p34" hidden="0"/>
            <p:cNvSpPr/>
            <p:nvPr isPhoto="0" userDrawn="0"/>
          </p:nvSpPr>
          <p:spPr bwMode="auto">
            <a:xfrm>
              <a:off x="1182422" y="2439888"/>
              <a:ext cx="11019" cy="22873"/>
            </a:xfrm>
            <a:custGeom>
              <a:avLst/>
              <a:gdLst/>
              <a:ahLst/>
              <a:cxnLst/>
              <a:rect l="l" t="t" r="r" b="b"/>
              <a:pathLst>
                <a:path w="132" h="274" fill="none" stroke="1" extrusionOk="0">
                  <a:moveTo>
                    <a:pt x="0" y="0"/>
                  </a:moveTo>
                  <a:cubicBezTo>
                    <a:pt x="48" y="83"/>
                    <a:pt x="95" y="179"/>
                    <a:pt x="131" y="27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4" name="Google Shape;574;p34" hidden="0"/>
            <p:cNvSpPr/>
            <p:nvPr isPhoto="0" userDrawn="0"/>
          </p:nvSpPr>
          <p:spPr bwMode="auto">
            <a:xfrm>
              <a:off x="331625" y="3206290"/>
              <a:ext cx="1044637" cy="1382471"/>
            </a:xfrm>
            <a:custGeom>
              <a:avLst/>
              <a:gdLst/>
              <a:ahLst/>
              <a:cxnLst/>
              <a:rect l="l" t="t" r="r" b="b"/>
              <a:pathLst>
                <a:path w="12514" h="16561" fill="norm" stroke="1" extrusionOk="0">
                  <a:moveTo>
                    <a:pt x="5780" y="0"/>
                  </a:moveTo>
                  <a:cubicBezTo>
                    <a:pt x="5449" y="0"/>
                    <a:pt x="5162" y="77"/>
                    <a:pt x="4941" y="249"/>
                  </a:cubicBezTo>
                  <a:cubicBezTo>
                    <a:pt x="310" y="3880"/>
                    <a:pt x="286" y="6976"/>
                    <a:pt x="0" y="16560"/>
                  </a:cubicBezTo>
                  <a:lnTo>
                    <a:pt x="11454" y="16560"/>
                  </a:lnTo>
                  <a:cubicBezTo>
                    <a:pt x="11454" y="16560"/>
                    <a:pt x="12514" y="5702"/>
                    <a:pt x="11264" y="3666"/>
                  </a:cubicBezTo>
                  <a:cubicBezTo>
                    <a:pt x="10221" y="1957"/>
                    <a:pt x="7445" y="0"/>
                    <a:pt x="5780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5" name="Google Shape;575;p34" hidden="0"/>
            <p:cNvSpPr/>
            <p:nvPr isPhoto="0" userDrawn="0"/>
          </p:nvSpPr>
          <p:spPr bwMode="auto">
            <a:xfrm>
              <a:off x="1037256" y="3479510"/>
              <a:ext cx="1096393" cy="1090383"/>
            </a:xfrm>
            <a:custGeom>
              <a:avLst/>
              <a:gdLst/>
              <a:ahLst/>
              <a:cxnLst/>
              <a:rect l="l" t="t" r="r" b="b"/>
              <a:pathLst>
                <a:path w="13134" h="13062" fill="norm" stroke="1" extrusionOk="0">
                  <a:moveTo>
                    <a:pt x="1989" y="0"/>
                  </a:moveTo>
                  <a:cubicBezTo>
                    <a:pt x="1" y="107"/>
                    <a:pt x="679" y="3870"/>
                    <a:pt x="1311" y="5596"/>
                  </a:cubicBezTo>
                  <a:cubicBezTo>
                    <a:pt x="1953" y="7310"/>
                    <a:pt x="3870" y="13061"/>
                    <a:pt x="5966" y="13061"/>
                  </a:cubicBezTo>
                  <a:cubicBezTo>
                    <a:pt x="8538" y="13061"/>
                    <a:pt x="12895" y="10537"/>
                    <a:pt x="13002" y="9573"/>
                  </a:cubicBezTo>
                  <a:cubicBezTo>
                    <a:pt x="13133" y="8561"/>
                    <a:pt x="12657" y="7858"/>
                    <a:pt x="11895" y="7751"/>
                  </a:cubicBezTo>
                  <a:cubicBezTo>
                    <a:pt x="11804" y="7736"/>
                    <a:pt x="11715" y="7730"/>
                    <a:pt x="11628" y="7730"/>
                  </a:cubicBezTo>
                  <a:cubicBezTo>
                    <a:pt x="10999" y="7730"/>
                    <a:pt x="10466" y="8082"/>
                    <a:pt x="9859" y="8406"/>
                  </a:cubicBezTo>
                  <a:cubicBezTo>
                    <a:pt x="9133" y="8811"/>
                    <a:pt x="8359" y="8858"/>
                    <a:pt x="7966" y="8918"/>
                  </a:cubicBezTo>
                  <a:cubicBezTo>
                    <a:pt x="7927" y="8925"/>
                    <a:pt x="7887" y="8929"/>
                    <a:pt x="7847" y="8929"/>
                  </a:cubicBezTo>
                  <a:cubicBezTo>
                    <a:pt x="7636" y="8929"/>
                    <a:pt x="7432" y="8824"/>
                    <a:pt x="7311" y="8644"/>
                  </a:cubicBezTo>
                  <a:cubicBezTo>
                    <a:pt x="6394" y="7310"/>
                    <a:pt x="5025" y="4632"/>
                    <a:pt x="4275" y="2596"/>
                  </a:cubicBezTo>
                  <a:cubicBezTo>
                    <a:pt x="3466" y="381"/>
                    <a:pt x="1989" y="0"/>
                    <a:pt x="1989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6" name="Google Shape;576;p34" hidden="0"/>
            <p:cNvSpPr/>
            <p:nvPr isPhoto="0" userDrawn="0"/>
          </p:nvSpPr>
          <p:spPr bwMode="auto">
            <a:xfrm>
              <a:off x="1138680" y="3479510"/>
              <a:ext cx="54761" cy="18948"/>
            </a:xfrm>
            <a:custGeom>
              <a:avLst/>
              <a:gdLst/>
              <a:ahLst/>
              <a:cxnLst/>
              <a:rect l="l" t="t" r="r" b="b"/>
              <a:pathLst>
                <a:path w="656" h="227" fill="none" stroke="1" extrusionOk="0">
                  <a:moveTo>
                    <a:pt x="0" y="226"/>
                  </a:moveTo>
                  <a:cubicBezTo>
                    <a:pt x="191" y="83"/>
                    <a:pt x="417" y="0"/>
                    <a:pt x="655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77;p34" hidden="0"/>
            <p:cNvSpPr/>
            <p:nvPr isPhoto="0" userDrawn="0"/>
          </p:nvSpPr>
          <p:spPr bwMode="auto">
            <a:xfrm>
              <a:off x="1095940" y="3533102"/>
              <a:ext cx="13022" cy="32890"/>
            </a:xfrm>
            <a:custGeom>
              <a:avLst/>
              <a:gdLst/>
              <a:ahLst/>
              <a:cxnLst/>
              <a:rect l="l" t="t" r="r" b="b"/>
              <a:pathLst>
                <a:path w="156" h="394" fill="none" stroke="1" extrusionOk="0">
                  <a:moveTo>
                    <a:pt x="0" y="394"/>
                  </a:moveTo>
                  <a:cubicBezTo>
                    <a:pt x="36" y="263"/>
                    <a:pt x="96" y="120"/>
                    <a:pt x="155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78;p34" hidden="0"/>
            <p:cNvSpPr/>
            <p:nvPr isPhoto="0" userDrawn="0"/>
          </p:nvSpPr>
          <p:spPr bwMode="auto">
            <a:xfrm>
              <a:off x="1070062" y="3594791"/>
              <a:ext cx="204854" cy="654046"/>
            </a:xfrm>
            <a:custGeom>
              <a:avLst/>
              <a:gdLst/>
              <a:ahLst/>
              <a:cxnLst/>
              <a:rect l="l" t="t" r="r" b="b"/>
              <a:pathLst>
                <a:path w="2454" h="7835" fill="none" stroke="1" extrusionOk="0">
                  <a:moveTo>
                    <a:pt x="2453" y="7834"/>
                  </a:moveTo>
                  <a:cubicBezTo>
                    <a:pt x="1834" y="6668"/>
                    <a:pt x="1287" y="5453"/>
                    <a:pt x="810" y="4203"/>
                  </a:cubicBezTo>
                  <a:cubicBezTo>
                    <a:pt x="406" y="3143"/>
                    <a:pt x="1" y="1274"/>
                    <a:pt x="227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79;p34" hidden="0"/>
            <p:cNvSpPr/>
            <p:nvPr isPhoto="0" userDrawn="0"/>
          </p:nvSpPr>
          <p:spPr bwMode="auto">
            <a:xfrm>
              <a:off x="806692" y="3158624"/>
              <a:ext cx="441346" cy="288164"/>
            </a:xfrm>
            <a:custGeom>
              <a:avLst/>
              <a:gdLst/>
              <a:ahLst/>
              <a:cxnLst/>
              <a:rect l="l" t="t" r="r" b="b"/>
              <a:pathLst>
                <a:path w="5287" h="3452" fill="norm" stroke="1" extrusionOk="0">
                  <a:moveTo>
                    <a:pt x="835" y="1"/>
                  </a:moveTo>
                  <a:cubicBezTo>
                    <a:pt x="696" y="1"/>
                    <a:pt x="571" y="19"/>
                    <a:pt x="465" y="58"/>
                  </a:cubicBezTo>
                  <a:cubicBezTo>
                    <a:pt x="167" y="165"/>
                    <a:pt x="1" y="486"/>
                    <a:pt x="96" y="796"/>
                  </a:cubicBezTo>
                  <a:cubicBezTo>
                    <a:pt x="96" y="808"/>
                    <a:pt x="96" y="820"/>
                    <a:pt x="108" y="820"/>
                  </a:cubicBezTo>
                  <a:cubicBezTo>
                    <a:pt x="108" y="820"/>
                    <a:pt x="2096" y="915"/>
                    <a:pt x="4704" y="3451"/>
                  </a:cubicBezTo>
                  <a:cubicBezTo>
                    <a:pt x="4704" y="3451"/>
                    <a:pt x="5287" y="2606"/>
                    <a:pt x="4704" y="1903"/>
                  </a:cubicBezTo>
                  <a:cubicBezTo>
                    <a:pt x="4182" y="1275"/>
                    <a:pt x="2005" y="1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80;p34" hidden="0"/>
            <p:cNvSpPr/>
            <p:nvPr isPhoto="0" userDrawn="0"/>
          </p:nvSpPr>
          <p:spPr bwMode="auto">
            <a:xfrm>
              <a:off x="1172488" y="3426752"/>
              <a:ext cx="19951" cy="20035"/>
            </a:xfrm>
            <a:custGeom>
              <a:avLst/>
              <a:gdLst/>
              <a:ahLst/>
              <a:cxnLst/>
              <a:rect l="l" t="t" r="r" b="b"/>
              <a:pathLst>
                <a:path w="239" h="240" fill="none" stroke="1" extrusionOk="0">
                  <a:moveTo>
                    <a:pt x="0" y="1"/>
                  </a:moveTo>
                  <a:cubicBezTo>
                    <a:pt x="72" y="84"/>
                    <a:pt x="155" y="156"/>
                    <a:pt x="238" y="23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81;p34" hidden="0"/>
            <p:cNvSpPr/>
            <p:nvPr isPhoto="0" userDrawn="0"/>
          </p:nvSpPr>
          <p:spPr bwMode="auto">
            <a:xfrm>
              <a:off x="872305" y="3239930"/>
              <a:ext cx="261452" cy="153181"/>
            </a:xfrm>
            <a:custGeom>
              <a:avLst/>
              <a:gdLst/>
              <a:ahLst/>
              <a:cxnLst/>
              <a:rect l="l" t="t" r="r" b="b"/>
              <a:pathLst>
                <a:path w="3132" h="1835" fill="none" stroke="1" extrusionOk="0">
                  <a:moveTo>
                    <a:pt x="0" y="1"/>
                  </a:moveTo>
                  <a:cubicBezTo>
                    <a:pt x="691" y="215"/>
                    <a:pt x="1810" y="703"/>
                    <a:pt x="3132" y="183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82;p34" hidden="0"/>
            <p:cNvSpPr/>
            <p:nvPr isPhoto="0" userDrawn="0"/>
          </p:nvSpPr>
          <p:spPr bwMode="auto">
            <a:xfrm>
              <a:off x="809697" y="3226992"/>
              <a:ext cx="28883" cy="4090"/>
            </a:xfrm>
            <a:custGeom>
              <a:avLst/>
              <a:gdLst/>
              <a:ahLst/>
              <a:cxnLst/>
              <a:rect l="l" t="t" r="r" b="b"/>
              <a:pathLst>
                <a:path w="346" h="49" fill="none" stroke="1" extrusionOk="0">
                  <a:moveTo>
                    <a:pt x="0" y="1"/>
                  </a:moveTo>
                  <a:cubicBezTo>
                    <a:pt x="119" y="13"/>
                    <a:pt x="227" y="25"/>
                    <a:pt x="346" y="4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583;p34" hidden="0"/>
            <p:cNvSpPr/>
            <p:nvPr isPhoto="0" userDrawn="0"/>
          </p:nvSpPr>
          <p:spPr bwMode="auto">
            <a:xfrm>
              <a:off x="1637622" y="4264610"/>
              <a:ext cx="58685" cy="143247"/>
            </a:xfrm>
            <a:custGeom>
              <a:avLst/>
              <a:gdLst/>
              <a:ahLst/>
              <a:cxnLst/>
              <a:rect l="l" t="t" r="r" b="b"/>
              <a:pathLst>
                <a:path w="703" h="1716" fill="none" stroke="1" extrusionOk="0">
                  <a:moveTo>
                    <a:pt x="703" y="942"/>
                  </a:moveTo>
                  <a:cubicBezTo>
                    <a:pt x="703" y="942"/>
                    <a:pt x="703" y="334"/>
                    <a:pt x="381" y="168"/>
                  </a:cubicBezTo>
                  <a:cubicBezTo>
                    <a:pt x="60" y="1"/>
                    <a:pt x="322" y="942"/>
                    <a:pt x="0" y="1715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584;p34" hidden="0"/>
            <p:cNvSpPr/>
            <p:nvPr isPhoto="0" userDrawn="0"/>
          </p:nvSpPr>
          <p:spPr bwMode="auto">
            <a:xfrm>
              <a:off x="1413987" y="3788541"/>
              <a:ext cx="41822" cy="215789"/>
            </a:xfrm>
            <a:custGeom>
              <a:avLst/>
              <a:gdLst/>
              <a:ahLst/>
              <a:cxnLst/>
              <a:rect l="l" t="t" r="r" b="b"/>
              <a:pathLst>
                <a:path w="501" h="2585" fill="none" stroke="1" extrusionOk="0">
                  <a:moveTo>
                    <a:pt x="0" y="1"/>
                  </a:moveTo>
                  <a:cubicBezTo>
                    <a:pt x="0" y="1"/>
                    <a:pt x="262" y="37"/>
                    <a:pt x="500" y="258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585;p34" hidden="0"/>
            <p:cNvSpPr/>
            <p:nvPr isPhoto="0" userDrawn="0"/>
          </p:nvSpPr>
          <p:spPr bwMode="auto">
            <a:xfrm>
              <a:off x="1080998" y="2978565"/>
              <a:ext cx="221716" cy="258446"/>
            </a:xfrm>
            <a:custGeom>
              <a:avLst/>
              <a:gdLst/>
              <a:ahLst/>
              <a:cxnLst/>
              <a:rect l="l" t="t" r="r" b="b"/>
              <a:pathLst>
                <a:path w="2656" h="3096" fill="norm" stroke="1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465"/>
                    <a:pt x="72" y="941"/>
                    <a:pt x="251" y="1369"/>
                  </a:cubicBezTo>
                  <a:cubicBezTo>
                    <a:pt x="548" y="2072"/>
                    <a:pt x="917" y="2632"/>
                    <a:pt x="1037" y="3096"/>
                  </a:cubicBezTo>
                  <a:cubicBezTo>
                    <a:pt x="1083" y="2708"/>
                    <a:pt x="1281" y="2669"/>
                    <a:pt x="1610" y="2669"/>
                  </a:cubicBezTo>
                  <a:cubicBezTo>
                    <a:pt x="1695" y="2669"/>
                    <a:pt x="1787" y="2672"/>
                    <a:pt x="1888" y="2672"/>
                  </a:cubicBezTo>
                  <a:cubicBezTo>
                    <a:pt x="1999" y="2672"/>
                    <a:pt x="2120" y="2668"/>
                    <a:pt x="2251" y="2655"/>
                  </a:cubicBezTo>
                  <a:cubicBezTo>
                    <a:pt x="2430" y="2620"/>
                    <a:pt x="2584" y="2501"/>
                    <a:pt x="2656" y="2334"/>
                  </a:cubicBezTo>
                  <a:lnTo>
                    <a:pt x="2656" y="2334"/>
                  </a:lnTo>
                  <a:cubicBezTo>
                    <a:pt x="2635" y="2375"/>
                    <a:pt x="2527" y="2543"/>
                    <a:pt x="2314" y="2543"/>
                  </a:cubicBezTo>
                  <a:cubicBezTo>
                    <a:pt x="2158" y="2543"/>
                    <a:pt x="1945" y="2453"/>
                    <a:pt x="1668" y="2155"/>
                  </a:cubicBezTo>
                  <a:cubicBezTo>
                    <a:pt x="977" y="1405"/>
                    <a:pt x="679" y="1334"/>
                    <a:pt x="477" y="941"/>
                  </a:cubicBezTo>
                  <a:cubicBezTo>
                    <a:pt x="334" y="667"/>
                    <a:pt x="263" y="357"/>
                    <a:pt x="251" y="4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586;p34" hidden="0"/>
            <p:cNvSpPr/>
            <p:nvPr isPhoto="0" userDrawn="0"/>
          </p:nvSpPr>
          <p:spPr bwMode="auto">
            <a:xfrm>
              <a:off x="1081999" y="2836569"/>
              <a:ext cx="247594" cy="364379"/>
            </a:xfrm>
            <a:custGeom>
              <a:avLst/>
              <a:gdLst/>
              <a:ahLst/>
              <a:cxnLst/>
              <a:rect l="l" t="t" r="r" b="b"/>
              <a:pathLst>
                <a:path w="2966" h="4365" fill="norm" stroke="1" extrusionOk="0">
                  <a:moveTo>
                    <a:pt x="110" y="1"/>
                  </a:moveTo>
                  <a:cubicBezTo>
                    <a:pt x="1" y="1"/>
                    <a:pt x="397" y="833"/>
                    <a:pt x="322" y="1261"/>
                  </a:cubicBezTo>
                  <a:cubicBezTo>
                    <a:pt x="239" y="1737"/>
                    <a:pt x="60" y="2368"/>
                    <a:pt x="417" y="2951"/>
                  </a:cubicBezTo>
                  <a:cubicBezTo>
                    <a:pt x="644" y="3309"/>
                    <a:pt x="1215" y="3940"/>
                    <a:pt x="1620" y="4356"/>
                  </a:cubicBezTo>
                  <a:cubicBezTo>
                    <a:pt x="1704" y="4361"/>
                    <a:pt x="1790" y="4364"/>
                    <a:pt x="1876" y="4364"/>
                  </a:cubicBezTo>
                  <a:cubicBezTo>
                    <a:pt x="1998" y="4364"/>
                    <a:pt x="2120" y="4358"/>
                    <a:pt x="2239" y="4344"/>
                  </a:cubicBezTo>
                  <a:cubicBezTo>
                    <a:pt x="2953" y="4273"/>
                    <a:pt x="2834" y="2749"/>
                    <a:pt x="2930" y="2166"/>
                  </a:cubicBezTo>
                  <a:cubicBezTo>
                    <a:pt x="2941" y="2130"/>
                    <a:pt x="2953" y="2094"/>
                    <a:pt x="2965" y="2058"/>
                  </a:cubicBezTo>
                  <a:cubicBezTo>
                    <a:pt x="2870" y="2035"/>
                    <a:pt x="2773" y="2023"/>
                    <a:pt x="2678" y="2023"/>
                  </a:cubicBezTo>
                  <a:cubicBezTo>
                    <a:pt x="2486" y="2023"/>
                    <a:pt x="2299" y="2070"/>
                    <a:pt x="2132" y="2166"/>
                  </a:cubicBezTo>
                  <a:cubicBezTo>
                    <a:pt x="2034" y="2217"/>
                    <a:pt x="1954" y="2240"/>
                    <a:pt x="1886" y="2240"/>
                  </a:cubicBezTo>
                  <a:cubicBezTo>
                    <a:pt x="1548" y="2240"/>
                    <a:pt x="1516" y="1683"/>
                    <a:pt x="1179" y="1416"/>
                  </a:cubicBezTo>
                  <a:cubicBezTo>
                    <a:pt x="775" y="1094"/>
                    <a:pt x="429" y="261"/>
                    <a:pt x="167" y="34"/>
                  </a:cubicBezTo>
                  <a:cubicBezTo>
                    <a:pt x="141" y="11"/>
                    <a:pt x="122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587;p34" hidden="0"/>
            <p:cNvSpPr/>
            <p:nvPr isPhoto="0" userDrawn="0"/>
          </p:nvSpPr>
          <p:spPr bwMode="auto">
            <a:xfrm>
              <a:off x="1285767" y="3025228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stroke="1" extrusionOk="0">
                  <a:moveTo>
                    <a:pt x="358" y="394"/>
                  </a:moveTo>
                  <a:cubicBezTo>
                    <a:pt x="358" y="394"/>
                    <a:pt x="0" y="227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899343764" name="CaixaDeTexto 1899343763" hidden="0"/>
          <p:cNvSpPr txBox="1"/>
          <p:nvPr isPhoto="0" userDrawn="0"/>
        </p:nvSpPr>
        <p:spPr bwMode="auto">
          <a:xfrm>
            <a:off x="4571999" y="1386116"/>
            <a:ext cx="4412966" cy="1584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Certificar através da prática os conhecimentos compartilhados durante o curso da Pós-graduação Lato Sensu em Arquitetura de Software Distribuído.</a:t>
            </a:r>
            <a:b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b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Aisoftware Tracker é um projeto pessoal com intuito educacional objetivando o desenvolvimento do estudo e práticas requeridas.</a:t>
            </a:r>
            <a:endParaRPr sz="1400" b="0" i="0" u="none" strike="noStrike" cap="none" spc="0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4698652" y="540077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Sobre a </a:t>
            </a:r>
            <a:r>
              <a:rPr lang="pt-BR" sz="2400">
                <a:latin typeface="Calibri"/>
                <a:ea typeface="Calibri"/>
                <a:cs typeface="Calibri"/>
              </a:rPr>
              <a:t>Aisoftware</a:t>
            </a:r>
            <a:r>
              <a:rPr lang="pt-BR" sz="2400">
                <a:latin typeface="Calibri"/>
                <a:ea typeface="Calibri"/>
                <a:cs typeface="Calibri"/>
              </a:rPr>
              <a:t> </a:t>
            </a:r>
            <a:r>
              <a:rPr lang="pt-BR" sz="2400">
                <a:latin typeface="Calibri"/>
                <a:ea typeface="Calibri"/>
                <a:cs typeface="Calibri"/>
              </a:rPr>
              <a:t>Tracker</a:t>
            </a:r>
            <a:endParaRPr sz="2400"/>
          </a:p>
        </p:txBody>
      </p:sp>
      <p:sp>
        <p:nvSpPr>
          <p:cNvPr id="1899343764" name="CaixaDeTexto 1899343763" hidden="0"/>
          <p:cNvSpPr txBox="1"/>
          <p:nvPr isPhoto="0" userDrawn="0"/>
        </p:nvSpPr>
        <p:spPr bwMode="auto">
          <a:xfrm>
            <a:off x="4571998" y="1386115"/>
            <a:ext cx="4413037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Sistema para</a:t>
            </a: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 gestão e controle de frotas. Focada em prover uma plataforma de simples uso e com recursos enxutos, onde, pode-se gerenciar todas as rotas, usuários, motoristas, veículos.</a:t>
            </a:r>
            <a:endParaRPr/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4576270" y="2773673"/>
            <a:ext cx="4413073" cy="1798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Simplicidade ao utilizar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Validar, pesquisar e verificar veículos da frota com poucos cliques</a:t>
            </a:r>
            <a:endParaRPr lang="pt-BR" sz="1400" b="0" i="0" u="none" strike="noStrike" cap="none" spc="0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Ter em tela apenas as informações realmente relevantes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Baixo custo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Confiabilidade e rastreabilidade dos veículos dentro da plataforma</a:t>
            </a:r>
            <a:endParaRPr sz="1400" b="0" i="0" u="none" strike="noStrike" cap="none" spc="0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  <p:grpSp>
        <p:nvGrpSpPr>
          <p:cNvPr id="246" name="Google Shape;2697;p56" hidden="0"/>
          <p:cNvGrpSpPr/>
          <p:nvPr isPhoto="0" userDrawn="0"/>
        </p:nvGrpSpPr>
        <p:grpSpPr bwMode="auto">
          <a:xfrm>
            <a:off x="179512" y="1346987"/>
            <a:ext cx="4002671" cy="2525357"/>
            <a:chOff x="4145900" y="1432100"/>
            <a:chExt cx="1615425" cy="1019200"/>
          </a:xfrm>
        </p:grpSpPr>
        <p:sp>
          <p:nvSpPr>
            <p:cNvPr id="247" name="Google Shape;2698;p56" hidden="0"/>
            <p:cNvSpPr/>
            <p:nvPr isPhoto="0" userDrawn="0"/>
          </p:nvSpPr>
          <p:spPr bwMode="auto">
            <a:xfrm>
              <a:off x="4157825" y="1435100"/>
              <a:ext cx="1603500" cy="1015300"/>
            </a:xfrm>
            <a:custGeom>
              <a:avLst/>
              <a:gdLst/>
              <a:ahLst/>
              <a:cxnLst/>
              <a:rect l="l" t="t" r="r" b="b"/>
              <a:pathLst>
                <a:path w="64140" h="40612" fill="norm" stroke="1" extrusionOk="0">
                  <a:moveTo>
                    <a:pt x="47455" y="0"/>
                  </a:moveTo>
                  <a:cubicBezTo>
                    <a:pt x="46629" y="0"/>
                    <a:pt x="45812" y="84"/>
                    <a:pt x="45018" y="261"/>
                  </a:cubicBezTo>
                  <a:cubicBezTo>
                    <a:pt x="39862" y="1404"/>
                    <a:pt x="37564" y="4179"/>
                    <a:pt x="33838" y="4179"/>
                  </a:cubicBezTo>
                  <a:cubicBezTo>
                    <a:pt x="30111" y="4179"/>
                    <a:pt x="26944" y="1904"/>
                    <a:pt x="23348" y="1214"/>
                  </a:cubicBezTo>
                  <a:cubicBezTo>
                    <a:pt x="23051" y="1166"/>
                    <a:pt x="22753" y="1107"/>
                    <a:pt x="22444" y="1071"/>
                  </a:cubicBezTo>
                  <a:cubicBezTo>
                    <a:pt x="21481" y="934"/>
                    <a:pt x="20495" y="866"/>
                    <a:pt x="19502" y="866"/>
                  </a:cubicBezTo>
                  <a:cubicBezTo>
                    <a:pt x="15408" y="866"/>
                    <a:pt x="11174" y="2016"/>
                    <a:pt x="7811" y="4190"/>
                  </a:cubicBezTo>
                  <a:cubicBezTo>
                    <a:pt x="4203" y="6524"/>
                    <a:pt x="2155" y="10334"/>
                    <a:pt x="1429" y="14513"/>
                  </a:cubicBezTo>
                  <a:cubicBezTo>
                    <a:pt x="476" y="20050"/>
                    <a:pt x="3822" y="23979"/>
                    <a:pt x="4679" y="27419"/>
                  </a:cubicBezTo>
                  <a:cubicBezTo>
                    <a:pt x="5537" y="30860"/>
                    <a:pt x="3441" y="32480"/>
                    <a:pt x="1715" y="35349"/>
                  </a:cubicBezTo>
                  <a:cubicBezTo>
                    <a:pt x="0" y="38218"/>
                    <a:pt x="1810" y="40612"/>
                    <a:pt x="1810" y="40612"/>
                  </a:cubicBezTo>
                  <a:lnTo>
                    <a:pt x="62234" y="40612"/>
                  </a:lnTo>
                  <a:cubicBezTo>
                    <a:pt x="62234" y="40612"/>
                    <a:pt x="64139" y="36111"/>
                    <a:pt x="63187" y="31241"/>
                  </a:cubicBezTo>
                  <a:cubicBezTo>
                    <a:pt x="62234" y="26360"/>
                    <a:pt x="58007" y="23490"/>
                    <a:pt x="58210" y="20859"/>
                  </a:cubicBezTo>
                  <a:cubicBezTo>
                    <a:pt x="58365" y="18740"/>
                    <a:pt x="59865" y="16740"/>
                    <a:pt x="60532" y="14751"/>
                  </a:cubicBezTo>
                  <a:cubicBezTo>
                    <a:pt x="63138" y="6975"/>
                    <a:pt x="54960" y="0"/>
                    <a:pt x="47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699;p56" hidden="0"/>
            <p:cNvSpPr/>
            <p:nvPr isPhoto="0" userDrawn="0"/>
          </p:nvSpPr>
          <p:spPr bwMode="auto">
            <a:xfrm>
              <a:off x="4237600" y="2047650"/>
              <a:ext cx="1423700" cy="11025"/>
            </a:xfrm>
            <a:custGeom>
              <a:avLst/>
              <a:gdLst/>
              <a:ahLst/>
              <a:cxnLst/>
              <a:rect l="l" t="t" r="r" b="b"/>
              <a:pathLst>
                <a:path w="56948" h="441" fill="norm" stroke="1" extrusionOk="0">
                  <a:moveTo>
                    <a:pt x="0" y="0"/>
                  </a:moveTo>
                  <a:lnTo>
                    <a:pt x="0" y="441"/>
                  </a:lnTo>
                  <a:lnTo>
                    <a:pt x="56948" y="441"/>
                  </a:lnTo>
                  <a:lnTo>
                    <a:pt x="569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700;p56" hidden="0"/>
            <p:cNvSpPr/>
            <p:nvPr isPhoto="0" userDrawn="0"/>
          </p:nvSpPr>
          <p:spPr bwMode="auto">
            <a:xfrm>
              <a:off x="5510675" y="1901475"/>
              <a:ext cx="12225" cy="9875"/>
            </a:xfrm>
            <a:custGeom>
              <a:avLst/>
              <a:gdLst/>
              <a:ahLst/>
              <a:cxnLst/>
              <a:rect l="l" t="t" r="r" b="b"/>
              <a:pathLst>
                <a:path w="489" h="395" fill="norm" stroke="1" extrusionOk="0">
                  <a:moveTo>
                    <a:pt x="144" y="1"/>
                  </a:moveTo>
                  <a:cubicBezTo>
                    <a:pt x="140" y="1"/>
                    <a:pt x="135" y="1"/>
                    <a:pt x="131" y="1"/>
                  </a:cubicBezTo>
                  <a:cubicBezTo>
                    <a:pt x="48" y="13"/>
                    <a:pt x="0" y="85"/>
                    <a:pt x="12" y="168"/>
                  </a:cubicBezTo>
                  <a:cubicBezTo>
                    <a:pt x="12" y="168"/>
                    <a:pt x="12" y="180"/>
                    <a:pt x="12" y="180"/>
                  </a:cubicBezTo>
                  <a:cubicBezTo>
                    <a:pt x="36" y="263"/>
                    <a:pt x="107" y="323"/>
                    <a:pt x="191" y="359"/>
                  </a:cubicBezTo>
                  <a:cubicBezTo>
                    <a:pt x="286" y="382"/>
                    <a:pt x="381" y="394"/>
                    <a:pt x="488" y="394"/>
                  </a:cubicBezTo>
                  <a:cubicBezTo>
                    <a:pt x="488" y="394"/>
                    <a:pt x="441" y="252"/>
                    <a:pt x="441" y="240"/>
                  </a:cubicBezTo>
                  <a:cubicBezTo>
                    <a:pt x="395" y="148"/>
                    <a:pt x="261" y="1"/>
                    <a:pt x="1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701;p56" hidden="0"/>
            <p:cNvSpPr/>
            <p:nvPr isPhoto="0" userDrawn="0"/>
          </p:nvSpPr>
          <p:spPr bwMode="auto">
            <a:xfrm>
              <a:off x="5510675" y="1886425"/>
              <a:ext cx="76525" cy="161250"/>
            </a:xfrm>
            <a:custGeom>
              <a:avLst/>
              <a:gdLst/>
              <a:ahLst/>
              <a:cxnLst/>
              <a:rect l="l" t="t" r="r" b="b"/>
              <a:pathLst>
                <a:path w="3061" h="6450" fill="norm" stroke="1" extrusionOk="0">
                  <a:moveTo>
                    <a:pt x="652" y="1"/>
                  </a:moveTo>
                  <a:cubicBezTo>
                    <a:pt x="637" y="1"/>
                    <a:pt x="622" y="3"/>
                    <a:pt x="607" y="8"/>
                  </a:cubicBezTo>
                  <a:cubicBezTo>
                    <a:pt x="595" y="8"/>
                    <a:pt x="595" y="20"/>
                    <a:pt x="595" y="20"/>
                  </a:cubicBezTo>
                  <a:cubicBezTo>
                    <a:pt x="488" y="68"/>
                    <a:pt x="453" y="282"/>
                    <a:pt x="476" y="389"/>
                  </a:cubicBezTo>
                  <a:cubicBezTo>
                    <a:pt x="476" y="401"/>
                    <a:pt x="509" y="533"/>
                    <a:pt x="522" y="533"/>
                  </a:cubicBezTo>
                  <a:cubicBezTo>
                    <a:pt x="523" y="533"/>
                    <a:pt x="524" y="533"/>
                    <a:pt x="524" y="532"/>
                  </a:cubicBezTo>
                  <a:lnTo>
                    <a:pt x="524" y="532"/>
                  </a:lnTo>
                  <a:cubicBezTo>
                    <a:pt x="524" y="532"/>
                    <a:pt x="524" y="532"/>
                    <a:pt x="524" y="532"/>
                  </a:cubicBezTo>
                  <a:cubicBezTo>
                    <a:pt x="607" y="484"/>
                    <a:pt x="679" y="413"/>
                    <a:pt x="738" y="342"/>
                  </a:cubicBezTo>
                  <a:cubicBezTo>
                    <a:pt x="786" y="270"/>
                    <a:pt x="810" y="175"/>
                    <a:pt x="786" y="103"/>
                  </a:cubicBezTo>
                  <a:cubicBezTo>
                    <a:pt x="767" y="37"/>
                    <a:pt x="710" y="1"/>
                    <a:pt x="652" y="1"/>
                  </a:cubicBezTo>
                  <a:close/>
                  <a:moveTo>
                    <a:pt x="2929" y="246"/>
                  </a:moveTo>
                  <a:cubicBezTo>
                    <a:pt x="2812" y="246"/>
                    <a:pt x="2677" y="404"/>
                    <a:pt x="2631" y="496"/>
                  </a:cubicBezTo>
                  <a:cubicBezTo>
                    <a:pt x="2631" y="496"/>
                    <a:pt x="2585" y="636"/>
                    <a:pt x="2595" y="639"/>
                  </a:cubicBezTo>
                  <a:lnTo>
                    <a:pt x="2595" y="639"/>
                  </a:lnTo>
                  <a:cubicBezTo>
                    <a:pt x="2688" y="638"/>
                    <a:pt x="2790" y="626"/>
                    <a:pt x="2870" y="592"/>
                  </a:cubicBezTo>
                  <a:cubicBezTo>
                    <a:pt x="2953" y="568"/>
                    <a:pt x="3024" y="496"/>
                    <a:pt x="3048" y="413"/>
                  </a:cubicBezTo>
                  <a:cubicBezTo>
                    <a:pt x="3060" y="342"/>
                    <a:pt x="3024" y="270"/>
                    <a:pt x="2941" y="246"/>
                  </a:cubicBezTo>
                  <a:cubicBezTo>
                    <a:pt x="2937" y="246"/>
                    <a:pt x="2933" y="246"/>
                    <a:pt x="2929" y="246"/>
                  </a:cubicBezTo>
                  <a:close/>
                  <a:moveTo>
                    <a:pt x="2595" y="639"/>
                  </a:moveTo>
                  <a:cubicBezTo>
                    <a:pt x="2591" y="639"/>
                    <a:pt x="2588" y="639"/>
                    <a:pt x="2584" y="639"/>
                  </a:cubicBezTo>
                  <a:cubicBezTo>
                    <a:pt x="2560" y="663"/>
                    <a:pt x="2536" y="699"/>
                    <a:pt x="2512" y="723"/>
                  </a:cubicBezTo>
                  <a:cubicBezTo>
                    <a:pt x="2465" y="782"/>
                    <a:pt x="2417" y="854"/>
                    <a:pt x="2369" y="925"/>
                  </a:cubicBezTo>
                  <a:cubicBezTo>
                    <a:pt x="2429" y="842"/>
                    <a:pt x="2477" y="782"/>
                    <a:pt x="2524" y="723"/>
                  </a:cubicBezTo>
                  <a:lnTo>
                    <a:pt x="2596" y="639"/>
                  </a:lnTo>
                  <a:cubicBezTo>
                    <a:pt x="2596" y="639"/>
                    <a:pt x="2595" y="639"/>
                    <a:pt x="2595" y="639"/>
                  </a:cubicBezTo>
                  <a:close/>
                  <a:moveTo>
                    <a:pt x="834" y="1068"/>
                  </a:moveTo>
                  <a:cubicBezTo>
                    <a:pt x="715" y="1080"/>
                    <a:pt x="607" y="1270"/>
                    <a:pt x="595" y="1365"/>
                  </a:cubicBezTo>
                  <a:cubicBezTo>
                    <a:pt x="595" y="1377"/>
                    <a:pt x="584" y="1496"/>
                    <a:pt x="584" y="1520"/>
                  </a:cubicBezTo>
                  <a:cubicBezTo>
                    <a:pt x="679" y="1496"/>
                    <a:pt x="774" y="1473"/>
                    <a:pt x="857" y="1425"/>
                  </a:cubicBezTo>
                  <a:cubicBezTo>
                    <a:pt x="929" y="1365"/>
                    <a:pt x="976" y="1294"/>
                    <a:pt x="988" y="1211"/>
                  </a:cubicBezTo>
                  <a:cubicBezTo>
                    <a:pt x="988" y="1127"/>
                    <a:pt x="929" y="1068"/>
                    <a:pt x="845" y="1068"/>
                  </a:cubicBezTo>
                  <a:close/>
                  <a:moveTo>
                    <a:pt x="2486" y="1241"/>
                  </a:moveTo>
                  <a:cubicBezTo>
                    <a:pt x="2380" y="1241"/>
                    <a:pt x="2248" y="1321"/>
                    <a:pt x="2191" y="1377"/>
                  </a:cubicBezTo>
                  <a:cubicBezTo>
                    <a:pt x="2179" y="1389"/>
                    <a:pt x="2108" y="1473"/>
                    <a:pt x="2096" y="1496"/>
                  </a:cubicBezTo>
                  <a:cubicBezTo>
                    <a:pt x="2191" y="1532"/>
                    <a:pt x="2286" y="1556"/>
                    <a:pt x="2381" y="1568"/>
                  </a:cubicBezTo>
                  <a:cubicBezTo>
                    <a:pt x="2465" y="1568"/>
                    <a:pt x="2548" y="1532"/>
                    <a:pt x="2608" y="1461"/>
                  </a:cubicBezTo>
                  <a:cubicBezTo>
                    <a:pt x="2655" y="1401"/>
                    <a:pt x="2643" y="1306"/>
                    <a:pt x="2572" y="1270"/>
                  </a:cubicBezTo>
                  <a:lnTo>
                    <a:pt x="2560" y="1258"/>
                  </a:lnTo>
                  <a:cubicBezTo>
                    <a:pt x="2538" y="1246"/>
                    <a:pt x="2513" y="1241"/>
                    <a:pt x="2486" y="1241"/>
                  </a:cubicBezTo>
                  <a:close/>
                  <a:moveTo>
                    <a:pt x="1060" y="1592"/>
                  </a:moveTo>
                  <a:cubicBezTo>
                    <a:pt x="941" y="1604"/>
                    <a:pt x="834" y="1794"/>
                    <a:pt x="822" y="1889"/>
                  </a:cubicBezTo>
                  <a:cubicBezTo>
                    <a:pt x="822" y="1901"/>
                    <a:pt x="810" y="2008"/>
                    <a:pt x="810" y="2044"/>
                  </a:cubicBezTo>
                  <a:cubicBezTo>
                    <a:pt x="905" y="2032"/>
                    <a:pt x="1000" y="1997"/>
                    <a:pt x="1084" y="1949"/>
                  </a:cubicBezTo>
                  <a:cubicBezTo>
                    <a:pt x="1155" y="1901"/>
                    <a:pt x="1203" y="1818"/>
                    <a:pt x="1215" y="1735"/>
                  </a:cubicBezTo>
                  <a:cubicBezTo>
                    <a:pt x="1215" y="1651"/>
                    <a:pt x="1155" y="1592"/>
                    <a:pt x="1072" y="1592"/>
                  </a:cubicBezTo>
                  <a:close/>
                  <a:moveTo>
                    <a:pt x="1453" y="3140"/>
                  </a:moveTo>
                  <a:cubicBezTo>
                    <a:pt x="1524" y="3199"/>
                    <a:pt x="1596" y="3247"/>
                    <a:pt x="1691" y="3294"/>
                  </a:cubicBezTo>
                  <a:cubicBezTo>
                    <a:pt x="1667" y="3342"/>
                    <a:pt x="1643" y="3390"/>
                    <a:pt x="1619" y="3437"/>
                  </a:cubicBezTo>
                  <a:cubicBezTo>
                    <a:pt x="1548" y="3604"/>
                    <a:pt x="1488" y="3735"/>
                    <a:pt x="1441" y="3830"/>
                  </a:cubicBezTo>
                  <a:cubicBezTo>
                    <a:pt x="1429" y="3854"/>
                    <a:pt x="1417" y="3866"/>
                    <a:pt x="1405" y="3890"/>
                  </a:cubicBezTo>
                  <a:cubicBezTo>
                    <a:pt x="1405" y="3866"/>
                    <a:pt x="1405" y="3842"/>
                    <a:pt x="1393" y="3830"/>
                  </a:cubicBezTo>
                  <a:cubicBezTo>
                    <a:pt x="1381" y="3723"/>
                    <a:pt x="1357" y="3568"/>
                    <a:pt x="1322" y="3390"/>
                  </a:cubicBezTo>
                  <a:cubicBezTo>
                    <a:pt x="1310" y="3330"/>
                    <a:pt x="1298" y="3270"/>
                    <a:pt x="1286" y="3211"/>
                  </a:cubicBezTo>
                  <a:cubicBezTo>
                    <a:pt x="1346" y="3187"/>
                    <a:pt x="1393" y="3163"/>
                    <a:pt x="1453" y="3140"/>
                  </a:cubicBezTo>
                  <a:close/>
                  <a:moveTo>
                    <a:pt x="524" y="532"/>
                  </a:moveTo>
                  <a:lnTo>
                    <a:pt x="524" y="532"/>
                  </a:lnTo>
                  <a:cubicBezTo>
                    <a:pt x="512" y="568"/>
                    <a:pt x="512" y="603"/>
                    <a:pt x="500" y="651"/>
                  </a:cubicBezTo>
                  <a:cubicBezTo>
                    <a:pt x="500" y="723"/>
                    <a:pt x="488" y="806"/>
                    <a:pt x="488" y="889"/>
                  </a:cubicBezTo>
                  <a:cubicBezTo>
                    <a:pt x="488" y="996"/>
                    <a:pt x="488" y="1092"/>
                    <a:pt x="488" y="1187"/>
                  </a:cubicBezTo>
                  <a:cubicBezTo>
                    <a:pt x="500" y="1294"/>
                    <a:pt x="524" y="1401"/>
                    <a:pt x="548" y="1508"/>
                  </a:cubicBezTo>
                  <a:cubicBezTo>
                    <a:pt x="524" y="1485"/>
                    <a:pt x="476" y="1401"/>
                    <a:pt x="464" y="1389"/>
                  </a:cubicBezTo>
                  <a:cubicBezTo>
                    <a:pt x="414" y="1329"/>
                    <a:pt x="272" y="1235"/>
                    <a:pt x="164" y="1235"/>
                  </a:cubicBezTo>
                  <a:cubicBezTo>
                    <a:pt x="144" y="1235"/>
                    <a:pt x="124" y="1239"/>
                    <a:pt x="107" y="1246"/>
                  </a:cubicBezTo>
                  <a:cubicBezTo>
                    <a:pt x="36" y="1282"/>
                    <a:pt x="0" y="1365"/>
                    <a:pt x="36" y="1437"/>
                  </a:cubicBezTo>
                  <a:cubicBezTo>
                    <a:pt x="36" y="1437"/>
                    <a:pt x="48" y="1437"/>
                    <a:pt x="48" y="1449"/>
                  </a:cubicBezTo>
                  <a:cubicBezTo>
                    <a:pt x="95" y="1520"/>
                    <a:pt x="179" y="1556"/>
                    <a:pt x="262" y="1568"/>
                  </a:cubicBezTo>
                  <a:cubicBezTo>
                    <a:pt x="357" y="1568"/>
                    <a:pt x="453" y="1556"/>
                    <a:pt x="548" y="1520"/>
                  </a:cubicBezTo>
                  <a:cubicBezTo>
                    <a:pt x="584" y="1627"/>
                    <a:pt x="619" y="1735"/>
                    <a:pt x="667" y="1842"/>
                  </a:cubicBezTo>
                  <a:cubicBezTo>
                    <a:pt x="691" y="1901"/>
                    <a:pt x="715" y="1961"/>
                    <a:pt x="750" y="2020"/>
                  </a:cubicBezTo>
                  <a:cubicBezTo>
                    <a:pt x="726" y="1997"/>
                    <a:pt x="715" y="1973"/>
                    <a:pt x="715" y="1973"/>
                  </a:cubicBezTo>
                  <a:cubicBezTo>
                    <a:pt x="653" y="1901"/>
                    <a:pt x="502" y="1811"/>
                    <a:pt x="393" y="1811"/>
                  </a:cubicBezTo>
                  <a:cubicBezTo>
                    <a:pt x="376" y="1811"/>
                    <a:pt x="360" y="1813"/>
                    <a:pt x="345" y="1818"/>
                  </a:cubicBezTo>
                  <a:cubicBezTo>
                    <a:pt x="274" y="1854"/>
                    <a:pt x="250" y="1937"/>
                    <a:pt x="274" y="2008"/>
                  </a:cubicBezTo>
                  <a:cubicBezTo>
                    <a:pt x="274" y="2008"/>
                    <a:pt x="286" y="2020"/>
                    <a:pt x="286" y="2020"/>
                  </a:cubicBezTo>
                  <a:cubicBezTo>
                    <a:pt x="334" y="2092"/>
                    <a:pt x="417" y="2139"/>
                    <a:pt x="500" y="2139"/>
                  </a:cubicBezTo>
                  <a:cubicBezTo>
                    <a:pt x="595" y="2139"/>
                    <a:pt x="691" y="2127"/>
                    <a:pt x="786" y="2104"/>
                  </a:cubicBezTo>
                  <a:lnTo>
                    <a:pt x="822" y="2163"/>
                  </a:lnTo>
                  <a:cubicBezTo>
                    <a:pt x="881" y="2270"/>
                    <a:pt x="929" y="2378"/>
                    <a:pt x="976" y="2485"/>
                  </a:cubicBezTo>
                  <a:cubicBezTo>
                    <a:pt x="1000" y="2532"/>
                    <a:pt x="1012" y="2568"/>
                    <a:pt x="1036" y="2604"/>
                  </a:cubicBezTo>
                  <a:lnTo>
                    <a:pt x="1000" y="2556"/>
                  </a:lnTo>
                  <a:cubicBezTo>
                    <a:pt x="941" y="2487"/>
                    <a:pt x="808" y="2401"/>
                    <a:pt x="703" y="2401"/>
                  </a:cubicBezTo>
                  <a:cubicBezTo>
                    <a:pt x="682" y="2401"/>
                    <a:pt x="661" y="2405"/>
                    <a:pt x="643" y="2413"/>
                  </a:cubicBezTo>
                  <a:cubicBezTo>
                    <a:pt x="572" y="2437"/>
                    <a:pt x="536" y="2520"/>
                    <a:pt x="572" y="2592"/>
                  </a:cubicBezTo>
                  <a:cubicBezTo>
                    <a:pt x="572" y="2604"/>
                    <a:pt x="572" y="2604"/>
                    <a:pt x="572" y="2616"/>
                  </a:cubicBezTo>
                  <a:cubicBezTo>
                    <a:pt x="631" y="2675"/>
                    <a:pt x="703" y="2723"/>
                    <a:pt x="798" y="2735"/>
                  </a:cubicBezTo>
                  <a:cubicBezTo>
                    <a:pt x="881" y="2735"/>
                    <a:pt x="976" y="2723"/>
                    <a:pt x="1072" y="2687"/>
                  </a:cubicBezTo>
                  <a:cubicBezTo>
                    <a:pt x="1084" y="2735"/>
                    <a:pt x="1096" y="2770"/>
                    <a:pt x="1107" y="2806"/>
                  </a:cubicBezTo>
                  <a:cubicBezTo>
                    <a:pt x="1131" y="2842"/>
                    <a:pt x="1131" y="2866"/>
                    <a:pt x="1143" y="2889"/>
                  </a:cubicBezTo>
                  <a:lnTo>
                    <a:pt x="1155" y="2961"/>
                  </a:lnTo>
                  <a:cubicBezTo>
                    <a:pt x="1167" y="3020"/>
                    <a:pt x="1191" y="3068"/>
                    <a:pt x="1191" y="3116"/>
                  </a:cubicBezTo>
                  <a:cubicBezTo>
                    <a:pt x="1203" y="3151"/>
                    <a:pt x="1215" y="3187"/>
                    <a:pt x="1215" y="3223"/>
                  </a:cubicBezTo>
                  <a:cubicBezTo>
                    <a:pt x="1203" y="3187"/>
                    <a:pt x="1167" y="3116"/>
                    <a:pt x="1155" y="3104"/>
                  </a:cubicBezTo>
                  <a:cubicBezTo>
                    <a:pt x="1111" y="3027"/>
                    <a:pt x="965" y="2899"/>
                    <a:pt x="849" y="2899"/>
                  </a:cubicBezTo>
                  <a:cubicBezTo>
                    <a:pt x="840" y="2899"/>
                    <a:pt x="831" y="2900"/>
                    <a:pt x="822" y="2901"/>
                  </a:cubicBezTo>
                  <a:cubicBezTo>
                    <a:pt x="750" y="2925"/>
                    <a:pt x="703" y="2997"/>
                    <a:pt x="726" y="3080"/>
                  </a:cubicBezTo>
                  <a:cubicBezTo>
                    <a:pt x="726" y="3080"/>
                    <a:pt x="726" y="3092"/>
                    <a:pt x="726" y="3092"/>
                  </a:cubicBezTo>
                  <a:cubicBezTo>
                    <a:pt x="774" y="3163"/>
                    <a:pt x="834" y="3223"/>
                    <a:pt x="917" y="3247"/>
                  </a:cubicBezTo>
                  <a:cubicBezTo>
                    <a:pt x="965" y="3253"/>
                    <a:pt x="1015" y="3256"/>
                    <a:pt x="1066" y="3256"/>
                  </a:cubicBezTo>
                  <a:cubicBezTo>
                    <a:pt x="1116" y="3256"/>
                    <a:pt x="1167" y="3253"/>
                    <a:pt x="1215" y="3247"/>
                  </a:cubicBezTo>
                  <a:cubicBezTo>
                    <a:pt x="1226" y="3306"/>
                    <a:pt x="1238" y="3354"/>
                    <a:pt x="1250" y="3401"/>
                  </a:cubicBezTo>
                  <a:cubicBezTo>
                    <a:pt x="1274" y="3580"/>
                    <a:pt x="1298" y="3735"/>
                    <a:pt x="1310" y="3842"/>
                  </a:cubicBezTo>
                  <a:cubicBezTo>
                    <a:pt x="1310" y="3854"/>
                    <a:pt x="1310" y="3878"/>
                    <a:pt x="1310" y="3890"/>
                  </a:cubicBezTo>
                  <a:lnTo>
                    <a:pt x="953" y="3890"/>
                  </a:lnTo>
                  <a:lnTo>
                    <a:pt x="1096" y="6449"/>
                  </a:lnTo>
                  <a:lnTo>
                    <a:pt x="1703" y="6449"/>
                  </a:lnTo>
                  <a:lnTo>
                    <a:pt x="1834" y="3890"/>
                  </a:lnTo>
                  <a:lnTo>
                    <a:pt x="1500" y="3890"/>
                  </a:lnTo>
                  <a:lnTo>
                    <a:pt x="1512" y="3866"/>
                  </a:lnTo>
                  <a:cubicBezTo>
                    <a:pt x="1560" y="3771"/>
                    <a:pt x="1619" y="3640"/>
                    <a:pt x="1691" y="3473"/>
                  </a:cubicBezTo>
                  <a:cubicBezTo>
                    <a:pt x="1715" y="3413"/>
                    <a:pt x="1738" y="3354"/>
                    <a:pt x="1762" y="3294"/>
                  </a:cubicBezTo>
                  <a:cubicBezTo>
                    <a:pt x="1823" y="3312"/>
                    <a:pt x="1897" y="3323"/>
                    <a:pt x="1970" y="3323"/>
                  </a:cubicBezTo>
                  <a:cubicBezTo>
                    <a:pt x="1996" y="3323"/>
                    <a:pt x="2022" y="3321"/>
                    <a:pt x="2048" y="3318"/>
                  </a:cubicBezTo>
                  <a:cubicBezTo>
                    <a:pt x="2131" y="3306"/>
                    <a:pt x="2203" y="3259"/>
                    <a:pt x="2250" y="3187"/>
                  </a:cubicBezTo>
                  <a:cubicBezTo>
                    <a:pt x="2286" y="3116"/>
                    <a:pt x="2250" y="3032"/>
                    <a:pt x="2191" y="2997"/>
                  </a:cubicBezTo>
                  <a:cubicBezTo>
                    <a:pt x="2179" y="2997"/>
                    <a:pt x="2179" y="2985"/>
                    <a:pt x="2167" y="2985"/>
                  </a:cubicBezTo>
                  <a:cubicBezTo>
                    <a:pt x="2155" y="2981"/>
                    <a:pt x="2141" y="2979"/>
                    <a:pt x="2127" y="2979"/>
                  </a:cubicBezTo>
                  <a:cubicBezTo>
                    <a:pt x="2020" y="2979"/>
                    <a:pt x="1874" y="3090"/>
                    <a:pt x="1822" y="3163"/>
                  </a:cubicBezTo>
                  <a:cubicBezTo>
                    <a:pt x="1822" y="3175"/>
                    <a:pt x="1786" y="3235"/>
                    <a:pt x="1762" y="3270"/>
                  </a:cubicBezTo>
                  <a:cubicBezTo>
                    <a:pt x="1774" y="3247"/>
                    <a:pt x="1786" y="3223"/>
                    <a:pt x="1786" y="3199"/>
                  </a:cubicBezTo>
                  <a:cubicBezTo>
                    <a:pt x="1810" y="3151"/>
                    <a:pt x="1822" y="3104"/>
                    <a:pt x="1846" y="3044"/>
                  </a:cubicBezTo>
                  <a:lnTo>
                    <a:pt x="1869" y="2961"/>
                  </a:lnTo>
                  <a:cubicBezTo>
                    <a:pt x="1869" y="2937"/>
                    <a:pt x="1881" y="2913"/>
                    <a:pt x="1893" y="2878"/>
                  </a:cubicBezTo>
                  <a:cubicBezTo>
                    <a:pt x="1905" y="2818"/>
                    <a:pt x="1917" y="2747"/>
                    <a:pt x="1929" y="2687"/>
                  </a:cubicBezTo>
                  <a:cubicBezTo>
                    <a:pt x="2012" y="2723"/>
                    <a:pt x="2108" y="2735"/>
                    <a:pt x="2203" y="2747"/>
                  </a:cubicBezTo>
                  <a:cubicBezTo>
                    <a:pt x="2286" y="2747"/>
                    <a:pt x="2369" y="2711"/>
                    <a:pt x="2429" y="2639"/>
                  </a:cubicBezTo>
                  <a:cubicBezTo>
                    <a:pt x="2477" y="2580"/>
                    <a:pt x="2465" y="2497"/>
                    <a:pt x="2393" y="2449"/>
                  </a:cubicBezTo>
                  <a:lnTo>
                    <a:pt x="2381" y="2437"/>
                  </a:lnTo>
                  <a:cubicBezTo>
                    <a:pt x="2360" y="2425"/>
                    <a:pt x="2334" y="2420"/>
                    <a:pt x="2307" y="2420"/>
                  </a:cubicBezTo>
                  <a:cubicBezTo>
                    <a:pt x="2202" y="2420"/>
                    <a:pt x="2069" y="2499"/>
                    <a:pt x="2012" y="2556"/>
                  </a:cubicBezTo>
                  <a:cubicBezTo>
                    <a:pt x="2012" y="2568"/>
                    <a:pt x="1953" y="2628"/>
                    <a:pt x="1929" y="2651"/>
                  </a:cubicBezTo>
                  <a:cubicBezTo>
                    <a:pt x="1941" y="2616"/>
                    <a:pt x="1941" y="2568"/>
                    <a:pt x="1953" y="2532"/>
                  </a:cubicBezTo>
                  <a:cubicBezTo>
                    <a:pt x="1965" y="2413"/>
                    <a:pt x="1977" y="2294"/>
                    <a:pt x="1988" y="2175"/>
                  </a:cubicBezTo>
                  <a:cubicBezTo>
                    <a:pt x="1988" y="2139"/>
                    <a:pt x="2000" y="2104"/>
                    <a:pt x="2000" y="2068"/>
                  </a:cubicBezTo>
                  <a:cubicBezTo>
                    <a:pt x="2096" y="2104"/>
                    <a:pt x="2191" y="2127"/>
                    <a:pt x="2286" y="2127"/>
                  </a:cubicBezTo>
                  <a:cubicBezTo>
                    <a:pt x="2369" y="2127"/>
                    <a:pt x="2453" y="2092"/>
                    <a:pt x="2512" y="2020"/>
                  </a:cubicBezTo>
                  <a:cubicBezTo>
                    <a:pt x="2560" y="1961"/>
                    <a:pt x="2536" y="1877"/>
                    <a:pt x="2477" y="1830"/>
                  </a:cubicBezTo>
                  <a:lnTo>
                    <a:pt x="2465" y="1818"/>
                  </a:lnTo>
                  <a:cubicBezTo>
                    <a:pt x="2443" y="1806"/>
                    <a:pt x="2418" y="1801"/>
                    <a:pt x="2391" y="1801"/>
                  </a:cubicBezTo>
                  <a:cubicBezTo>
                    <a:pt x="2285" y="1801"/>
                    <a:pt x="2153" y="1880"/>
                    <a:pt x="2096" y="1937"/>
                  </a:cubicBezTo>
                  <a:cubicBezTo>
                    <a:pt x="2084" y="1949"/>
                    <a:pt x="2012" y="2032"/>
                    <a:pt x="2000" y="2056"/>
                  </a:cubicBezTo>
                  <a:cubicBezTo>
                    <a:pt x="2000" y="1973"/>
                    <a:pt x="2012" y="1889"/>
                    <a:pt x="2024" y="1818"/>
                  </a:cubicBezTo>
                  <a:cubicBezTo>
                    <a:pt x="2048" y="1711"/>
                    <a:pt x="2072" y="1604"/>
                    <a:pt x="2096" y="1496"/>
                  </a:cubicBezTo>
                  <a:lnTo>
                    <a:pt x="2096" y="1473"/>
                  </a:lnTo>
                  <a:cubicBezTo>
                    <a:pt x="2119" y="1377"/>
                    <a:pt x="2167" y="1270"/>
                    <a:pt x="2215" y="1175"/>
                  </a:cubicBezTo>
                  <a:cubicBezTo>
                    <a:pt x="2239" y="1127"/>
                    <a:pt x="2274" y="1080"/>
                    <a:pt x="2298" y="1032"/>
                  </a:cubicBezTo>
                  <a:cubicBezTo>
                    <a:pt x="2393" y="1080"/>
                    <a:pt x="2477" y="1104"/>
                    <a:pt x="2572" y="1127"/>
                  </a:cubicBezTo>
                  <a:cubicBezTo>
                    <a:pt x="2667" y="1127"/>
                    <a:pt x="2750" y="1104"/>
                    <a:pt x="2810" y="1044"/>
                  </a:cubicBezTo>
                  <a:cubicBezTo>
                    <a:pt x="2858" y="984"/>
                    <a:pt x="2858" y="901"/>
                    <a:pt x="2798" y="842"/>
                  </a:cubicBezTo>
                  <a:cubicBezTo>
                    <a:pt x="2798" y="842"/>
                    <a:pt x="2786" y="842"/>
                    <a:pt x="2786" y="830"/>
                  </a:cubicBezTo>
                  <a:cubicBezTo>
                    <a:pt x="2763" y="815"/>
                    <a:pt x="2734" y="809"/>
                    <a:pt x="2701" y="809"/>
                  </a:cubicBezTo>
                  <a:cubicBezTo>
                    <a:pt x="2600" y="809"/>
                    <a:pt x="2468" y="868"/>
                    <a:pt x="2405" y="913"/>
                  </a:cubicBezTo>
                  <a:cubicBezTo>
                    <a:pt x="2405" y="913"/>
                    <a:pt x="2358" y="961"/>
                    <a:pt x="2334" y="996"/>
                  </a:cubicBezTo>
                  <a:cubicBezTo>
                    <a:pt x="2346" y="973"/>
                    <a:pt x="2358" y="949"/>
                    <a:pt x="2369" y="925"/>
                  </a:cubicBezTo>
                  <a:lnTo>
                    <a:pt x="2369" y="925"/>
                  </a:lnTo>
                  <a:cubicBezTo>
                    <a:pt x="2310" y="996"/>
                    <a:pt x="2262" y="1080"/>
                    <a:pt x="2215" y="1163"/>
                  </a:cubicBezTo>
                  <a:cubicBezTo>
                    <a:pt x="2155" y="1258"/>
                    <a:pt x="2119" y="1365"/>
                    <a:pt x="2084" y="1473"/>
                  </a:cubicBezTo>
                  <a:lnTo>
                    <a:pt x="2084" y="1330"/>
                  </a:lnTo>
                  <a:cubicBezTo>
                    <a:pt x="2060" y="1223"/>
                    <a:pt x="1977" y="1032"/>
                    <a:pt x="1858" y="1008"/>
                  </a:cubicBezTo>
                  <a:cubicBezTo>
                    <a:pt x="1850" y="1007"/>
                    <a:pt x="1843" y="1006"/>
                    <a:pt x="1836" y="1006"/>
                  </a:cubicBezTo>
                  <a:cubicBezTo>
                    <a:pt x="1772" y="1006"/>
                    <a:pt x="1713" y="1053"/>
                    <a:pt x="1703" y="1127"/>
                  </a:cubicBezTo>
                  <a:lnTo>
                    <a:pt x="1703" y="1139"/>
                  </a:lnTo>
                  <a:cubicBezTo>
                    <a:pt x="1703" y="1223"/>
                    <a:pt x="1738" y="1306"/>
                    <a:pt x="1810" y="1365"/>
                  </a:cubicBezTo>
                  <a:cubicBezTo>
                    <a:pt x="1893" y="1413"/>
                    <a:pt x="1988" y="1461"/>
                    <a:pt x="2084" y="1485"/>
                  </a:cubicBezTo>
                  <a:cubicBezTo>
                    <a:pt x="2048" y="1592"/>
                    <a:pt x="2024" y="1699"/>
                    <a:pt x="2000" y="1806"/>
                  </a:cubicBezTo>
                  <a:cubicBezTo>
                    <a:pt x="1988" y="1866"/>
                    <a:pt x="1977" y="1937"/>
                    <a:pt x="1977" y="1997"/>
                  </a:cubicBezTo>
                  <a:lnTo>
                    <a:pt x="1977" y="1937"/>
                  </a:lnTo>
                  <a:cubicBezTo>
                    <a:pt x="1953" y="1830"/>
                    <a:pt x="1869" y="1639"/>
                    <a:pt x="1750" y="1616"/>
                  </a:cubicBezTo>
                  <a:cubicBezTo>
                    <a:pt x="1743" y="1614"/>
                    <a:pt x="1736" y="1614"/>
                    <a:pt x="1728" y="1614"/>
                  </a:cubicBezTo>
                  <a:cubicBezTo>
                    <a:pt x="1663" y="1614"/>
                    <a:pt x="1594" y="1660"/>
                    <a:pt x="1584" y="1735"/>
                  </a:cubicBezTo>
                  <a:cubicBezTo>
                    <a:pt x="1584" y="1735"/>
                    <a:pt x="1584" y="1735"/>
                    <a:pt x="1584" y="1746"/>
                  </a:cubicBezTo>
                  <a:cubicBezTo>
                    <a:pt x="1596" y="1830"/>
                    <a:pt x="1631" y="1913"/>
                    <a:pt x="1703" y="1961"/>
                  </a:cubicBezTo>
                  <a:cubicBezTo>
                    <a:pt x="1786" y="2020"/>
                    <a:pt x="1869" y="2056"/>
                    <a:pt x="1965" y="2092"/>
                  </a:cubicBezTo>
                  <a:cubicBezTo>
                    <a:pt x="1965" y="2116"/>
                    <a:pt x="1953" y="2139"/>
                    <a:pt x="1953" y="2163"/>
                  </a:cubicBezTo>
                  <a:cubicBezTo>
                    <a:pt x="1941" y="2282"/>
                    <a:pt x="1929" y="2401"/>
                    <a:pt x="1905" y="2520"/>
                  </a:cubicBezTo>
                  <a:cubicBezTo>
                    <a:pt x="1905" y="2556"/>
                    <a:pt x="1893" y="2604"/>
                    <a:pt x="1881" y="2639"/>
                  </a:cubicBezTo>
                  <a:lnTo>
                    <a:pt x="1881" y="2592"/>
                  </a:lnTo>
                  <a:cubicBezTo>
                    <a:pt x="1869" y="2485"/>
                    <a:pt x="1786" y="2282"/>
                    <a:pt x="1667" y="2258"/>
                  </a:cubicBezTo>
                  <a:cubicBezTo>
                    <a:pt x="1661" y="2257"/>
                    <a:pt x="1655" y="2257"/>
                    <a:pt x="1648" y="2257"/>
                  </a:cubicBezTo>
                  <a:cubicBezTo>
                    <a:pt x="1582" y="2257"/>
                    <a:pt x="1511" y="2312"/>
                    <a:pt x="1500" y="2378"/>
                  </a:cubicBezTo>
                  <a:cubicBezTo>
                    <a:pt x="1500" y="2389"/>
                    <a:pt x="1500" y="2389"/>
                    <a:pt x="1500" y="2401"/>
                  </a:cubicBezTo>
                  <a:cubicBezTo>
                    <a:pt x="1500" y="2485"/>
                    <a:pt x="1548" y="2568"/>
                    <a:pt x="1619" y="2616"/>
                  </a:cubicBezTo>
                  <a:cubicBezTo>
                    <a:pt x="1691" y="2663"/>
                    <a:pt x="1786" y="2711"/>
                    <a:pt x="1869" y="2735"/>
                  </a:cubicBezTo>
                  <a:cubicBezTo>
                    <a:pt x="1858" y="2770"/>
                    <a:pt x="1858" y="2818"/>
                    <a:pt x="1846" y="2854"/>
                  </a:cubicBezTo>
                  <a:cubicBezTo>
                    <a:pt x="1834" y="2889"/>
                    <a:pt x="1834" y="2913"/>
                    <a:pt x="1822" y="2937"/>
                  </a:cubicBezTo>
                  <a:cubicBezTo>
                    <a:pt x="1810" y="2961"/>
                    <a:pt x="1798" y="2985"/>
                    <a:pt x="1798" y="3009"/>
                  </a:cubicBezTo>
                  <a:cubicBezTo>
                    <a:pt x="1774" y="3068"/>
                    <a:pt x="1762" y="3116"/>
                    <a:pt x="1738" y="3163"/>
                  </a:cubicBezTo>
                  <a:cubicBezTo>
                    <a:pt x="1727" y="3199"/>
                    <a:pt x="1715" y="3223"/>
                    <a:pt x="1703" y="3259"/>
                  </a:cubicBezTo>
                  <a:cubicBezTo>
                    <a:pt x="1703" y="3223"/>
                    <a:pt x="1715" y="3140"/>
                    <a:pt x="1715" y="3128"/>
                  </a:cubicBezTo>
                  <a:cubicBezTo>
                    <a:pt x="1715" y="3032"/>
                    <a:pt x="1691" y="2949"/>
                    <a:pt x="1643" y="2866"/>
                  </a:cubicBezTo>
                  <a:lnTo>
                    <a:pt x="1643" y="2830"/>
                  </a:lnTo>
                  <a:cubicBezTo>
                    <a:pt x="1632" y="2765"/>
                    <a:pt x="1572" y="2709"/>
                    <a:pt x="1507" y="2709"/>
                  </a:cubicBezTo>
                  <a:cubicBezTo>
                    <a:pt x="1501" y="2709"/>
                    <a:pt x="1495" y="2710"/>
                    <a:pt x="1488" y="2711"/>
                  </a:cubicBezTo>
                  <a:cubicBezTo>
                    <a:pt x="1477" y="2711"/>
                    <a:pt x="1477" y="2711"/>
                    <a:pt x="1465" y="2723"/>
                  </a:cubicBezTo>
                  <a:cubicBezTo>
                    <a:pt x="1346" y="2747"/>
                    <a:pt x="1274" y="2949"/>
                    <a:pt x="1274" y="3056"/>
                  </a:cubicBezTo>
                  <a:cubicBezTo>
                    <a:pt x="1274" y="3068"/>
                    <a:pt x="1274" y="3128"/>
                    <a:pt x="1286" y="3175"/>
                  </a:cubicBezTo>
                  <a:cubicBezTo>
                    <a:pt x="1274" y="3151"/>
                    <a:pt x="1274" y="3128"/>
                    <a:pt x="1262" y="3104"/>
                  </a:cubicBezTo>
                  <a:cubicBezTo>
                    <a:pt x="1250" y="3044"/>
                    <a:pt x="1238" y="2997"/>
                    <a:pt x="1226" y="2949"/>
                  </a:cubicBezTo>
                  <a:cubicBezTo>
                    <a:pt x="1215" y="2925"/>
                    <a:pt x="1215" y="2889"/>
                    <a:pt x="1203" y="2866"/>
                  </a:cubicBezTo>
                  <a:cubicBezTo>
                    <a:pt x="1191" y="2842"/>
                    <a:pt x="1179" y="2818"/>
                    <a:pt x="1167" y="2782"/>
                  </a:cubicBezTo>
                  <a:cubicBezTo>
                    <a:pt x="1143" y="2723"/>
                    <a:pt x="1119" y="2663"/>
                    <a:pt x="1096" y="2604"/>
                  </a:cubicBezTo>
                  <a:cubicBezTo>
                    <a:pt x="1191" y="2580"/>
                    <a:pt x="1274" y="2544"/>
                    <a:pt x="1357" y="2497"/>
                  </a:cubicBezTo>
                  <a:cubicBezTo>
                    <a:pt x="1429" y="2449"/>
                    <a:pt x="1477" y="2378"/>
                    <a:pt x="1488" y="2282"/>
                  </a:cubicBezTo>
                  <a:cubicBezTo>
                    <a:pt x="1488" y="2211"/>
                    <a:pt x="1429" y="2139"/>
                    <a:pt x="1357" y="2139"/>
                  </a:cubicBezTo>
                  <a:lnTo>
                    <a:pt x="1334" y="2139"/>
                  </a:lnTo>
                  <a:cubicBezTo>
                    <a:pt x="1215" y="2151"/>
                    <a:pt x="1107" y="2342"/>
                    <a:pt x="1084" y="2449"/>
                  </a:cubicBezTo>
                  <a:cubicBezTo>
                    <a:pt x="1084" y="2461"/>
                    <a:pt x="1084" y="2532"/>
                    <a:pt x="1072" y="2580"/>
                  </a:cubicBezTo>
                  <a:cubicBezTo>
                    <a:pt x="1060" y="2532"/>
                    <a:pt x="1048" y="2497"/>
                    <a:pt x="1024" y="2461"/>
                  </a:cubicBezTo>
                  <a:cubicBezTo>
                    <a:pt x="976" y="2354"/>
                    <a:pt x="917" y="2247"/>
                    <a:pt x="857" y="2139"/>
                  </a:cubicBezTo>
                  <a:lnTo>
                    <a:pt x="810" y="2044"/>
                  </a:lnTo>
                  <a:cubicBezTo>
                    <a:pt x="762" y="1973"/>
                    <a:pt x="726" y="1901"/>
                    <a:pt x="703" y="1818"/>
                  </a:cubicBezTo>
                  <a:cubicBezTo>
                    <a:pt x="655" y="1723"/>
                    <a:pt x="607" y="1627"/>
                    <a:pt x="584" y="1520"/>
                  </a:cubicBezTo>
                  <a:cubicBezTo>
                    <a:pt x="572" y="1508"/>
                    <a:pt x="572" y="1508"/>
                    <a:pt x="572" y="1496"/>
                  </a:cubicBezTo>
                  <a:cubicBezTo>
                    <a:pt x="548" y="1389"/>
                    <a:pt x="524" y="1294"/>
                    <a:pt x="512" y="1187"/>
                  </a:cubicBezTo>
                  <a:cubicBezTo>
                    <a:pt x="500" y="1127"/>
                    <a:pt x="500" y="1068"/>
                    <a:pt x="500" y="1008"/>
                  </a:cubicBezTo>
                  <a:cubicBezTo>
                    <a:pt x="595" y="996"/>
                    <a:pt x="691" y="973"/>
                    <a:pt x="786" y="937"/>
                  </a:cubicBezTo>
                  <a:cubicBezTo>
                    <a:pt x="857" y="901"/>
                    <a:pt x="917" y="830"/>
                    <a:pt x="929" y="746"/>
                  </a:cubicBezTo>
                  <a:cubicBezTo>
                    <a:pt x="941" y="663"/>
                    <a:pt x="893" y="592"/>
                    <a:pt x="810" y="580"/>
                  </a:cubicBezTo>
                  <a:lnTo>
                    <a:pt x="798" y="580"/>
                  </a:lnTo>
                  <a:cubicBezTo>
                    <a:pt x="679" y="580"/>
                    <a:pt x="560" y="758"/>
                    <a:pt x="524" y="865"/>
                  </a:cubicBezTo>
                  <a:cubicBezTo>
                    <a:pt x="524" y="865"/>
                    <a:pt x="512" y="925"/>
                    <a:pt x="500" y="973"/>
                  </a:cubicBezTo>
                  <a:lnTo>
                    <a:pt x="500" y="889"/>
                  </a:lnTo>
                  <a:cubicBezTo>
                    <a:pt x="500" y="794"/>
                    <a:pt x="500" y="723"/>
                    <a:pt x="512" y="639"/>
                  </a:cubicBezTo>
                  <a:cubicBezTo>
                    <a:pt x="512" y="603"/>
                    <a:pt x="524" y="568"/>
                    <a:pt x="524" y="5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702;p56" hidden="0"/>
            <p:cNvSpPr/>
            <p:nvPr isPhoto="0" userDrawn="0"/>
          </p:nvSpPr>
          <p:spPr bwMode="auto">
            <a:xfrm>
              <a:off x="5560975" y="1898175"/>
              <a:ext cx="8950" cy="13475"/>
            </a:xfrm>
            <a:custGeom>
              <a:avLst/>
              <a:gdLst/>
              <a:ahLst/>
              <a:cxnLst/>
              <a:rect l="l" t="t" r="r" b="b"/>
              <a:pathLst>
                <a:path w="358" h="539" fill="norm" stroke="1" extrusionOk="0">
                  <a:moveTo>
                    <a:pt x="156" y="0"/>
                  </a:moveTo>
                  <a:cubicBezTo>
                    <a:pt x="102" y="0"/>
                    <a:pt x="50" y="34"/>
                    <a:pt x="24" y="86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0" y="193"/>
                    <a:pt x="24" y="276"/>
                    <a:pt x="72" y="348"/>
                  </a:cubicBezTo>
                  <a:cubicBezTo>
                    <a:pt x="131" y="419"/>
                    <a:pt x="215" y="491"/>
                    <a:pt x="298" y="538"/>
                  </a:cubicBezTo>
                  <a:cubicBezTo>
                    <a:pt x="298" y="538"/>
                    <a:pt x="334" y="395"/>
                    <a:pt x="334" y="384"/>
                  </a:cubicBezTo>
                  <a:cubicBezTo>
                    <a:pt x="357" y="276"/>
                    <a:pt x="322" y="74"/>
                    <a:pt x="215" y="14"/>
                  </a:cubicBezTo>
                  <a:cubicBezTo>
                    <a:pt x="195" y="5"/>
                    <a:pt x="175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703;p56" hidden="0"/>
            <p:cNvSpPr/>
            <p:nvPr isPhoto="0" userDrawn="0"/>
          </p:nvSpPr>
          <p:spPr bwMode="auto">
            <a:xfrm>
              <a:off x="4388500" y="1908625"/>
              <a:ext cx="11625" cy="9274"/>
            </a:xfrm>
            <a:custGeom>
              <a:avLst/>
              <a:gdLst/>
              <a:ahLst/>
              <a:cxnLst/>
              <a:rect l="l" t="t" r="r" b="b"/>
              <a:pathLst>
                <a:path w="465" h="371" fill="norm" stroke="1" extrusionOk="0">
                  <a:moveTo>
                    <a:pt x="143" y="1"/>
                  </a:moveTo>
                  <a:cubicBezTo>
                    <a:pt x="139" y="1"/>
                    <a:pt x="135" y="1"/>
                    <a:pt x="132" y="1"/>
                  </a:cubicBezTo>
                  <a:cubicBezTo>
                    <a:pt x="60" y="25"/>
                    <a:pt x="1" y="85"/>
                    <a:pt x="24" y="168"/>
                  </a:cubicBezTo>
                  <a:cubicBezTo>
                    <a:pt x="24" y="168"/>
                    <a:pt x="24" y="168"/>
                    <a:pt x="24" y="180"/>
                  </a:cubicBezTo>
                  <a:cubicBezTo>
                    <a:pt x="48" y="251"/>
                    <a:pt x="108" y="311"/>
                    <a:pt x="191" y="347"/>
                  </a:cubicBezTo>
                  <a:lnTo>
                    <a:pt x="179" y="347"/>
                  </a:lnTo>
                  <a:cubicBezTo>
                    <a:pt x="274" y="370"/>
                    <a:pt x="370" y="370"/>
                    <a:pt x="465" y="370"/>
                  </a:cubicBezTo>
                  <a:lnTo>
                    <a:pt x="429" y="239"/>
                  </a:lnTo>
                  <a:cubicBezTo>
                    <a:pt x="383" y="148"/>
                    <a:pt x="249" y="1"/>
                    <a:pt x="1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704;p56" hidden="0"/>
            <p:cNvSpPr/>
            <p:nvPr isPhoto="0" userDrawn="0"/>
          </p:nvSpPr>
          <p:spPr bwMode="auto">
            <a:xfrm>
              <a:off x="4388800" y="1894175"/>
              <a:ext cx="72950" cy="153500"/>
            </a:xfrm>
            <a:custGeom>
              <a:avLst/>
              <a:gdLst/>
              <a:ahLst/>
              <a:cxnLst/>
              <a:rect l="l" t="t" r="r" b="b"/>
              <a:pathLst>
                <a:path w="2918" h="6140" fill="norm" stroke="1" extrusionOk="0">
                  <a:moveTo>
                    <a:pt x="786" y="1020"/>
                  </a:moveTo>
                  <a:cubicBezTo>
                    <a:pt x="679" y="1032"/>
                    <a:pt x="584" y="1210"/>
                    <a:pt x="560" y="1306"/>
                  </a:cubicBezTo>
                  <a:cubicBezTo>
                    <a:pt x="560" y="1306"/>
                    <a:pt x="548" y="1425"/>
                    <a:pt x="548" y="1448"/>
                  </a:cubicBezTo>
                  <a:cubicBezTo>
                    <a:pt x="643" y="1436"/>
                    <a:pt x="727" y="1401"/>
                    <a:pt x="810" y="1353"/>
                  </a:cubicBezTo>
                  <a:cubicBezTo>
                    <a:pt x="882" y="1306"/>
                    <a:pt x="929" y="1234"/>
                    <a:pt x="941" y="1151"/>
                  </a:cubicBezTo>
                  <a:cubicBezTo>
                    <a:pt x="941" y="1079"/>
                    <a:pt x="882" y="1020"/>
                    <a:pt x="810" y="1020"/>
                  </a:cubicBezTo>
                  <a:close/>
                  <a:moveTo>
                    <a:pt x="1013" y="1508"/>
                  </a:moveTo>
                  <a:cubicBezTo>
                    <a:pt x="893" y="1520"/>
                    <a:pt x="798" y="1698"/>
                    <a:pt x="774" y="1806"/>
                  </a:cubicBezTo>
                  <a:cubicBezTo>
                    <a:pt x="774" y="1806"/>
                    <a:pt x="762" y="1913"/>
                    <a:pt x="762" y="1948"/>
                  </a:cubicBezTo>
                  <a:cubicBezTo>
                    <a:pt x="858" y="1925"/>
                    <a:pt x="941" y="1901"/>
                    <a:pt x="1024" y="1853"/>
                  </a:cubicBezTo>
                  <a:cubicBezTo>
                    <a:pt x="1096" y="1806"/>
                    <a:pt x="1143" y="1734"/>
                    <a:pt x="1155" y="1651"/>
                  </a:cubicBezTo>
                  <a:cubicBezTo>
                    <a:pt x="1155" y="1579"/>
                    <a:pt x="1096" y="1508"/>
                    <a:pt x="1024" y="1508"/>
                  </a:cubicBezTo>
                  <a:close/>
                  <a:moveTo>
                    <a:pt x="1370" y="2984"/>
                  </a:moveTo>
                  <a:cubicBezTo>
                    <a:pt x="1441" y="3044"/>
                    <a:pt x="1513" y="3103"/>
                    <a:pt x="1596" y="3139"/>
                  </a:cubicBezTo>
                  <a:cubicBezTo>
                    <a:pt x="1572" y="3187"/>
                    <a:pt x="1548" y="3234"/>
                    <a:pt x="1536" y="3282"/>
                  </a:cubicBezTo>
                  <a:cubicBezTo>
                    <a:pt x="1465" y="3437"/>
                    <a:pt x="1405" y="3568"/>
                    <a:pt x="1358" y="3651"/>
                  </a:cubicBezTo>
                  <a:lnTo>
                    <a:pt x="1334" y="3699"/>
                  </a:lnTo>
                  <a:lnTo>
                    <a:pt x="1322" y="3699"/>
                  </a:lnTo>
                  <a:cubicBezTo>
                    <a:pt x="1322" y="3687"/>
                    <a:pt x="1322" y="3663"/>
                    <a:pt x="1322" y="3639"/>
                  </a:cubicBezTo>
                  <a:cubicBezTo>
                    <a:pt x="1310" y="3544"/>
                    <a:pt x="1286" y="3401"/>
                    <a:pt x="1251" y="3234"/>
                  </a:cubicBezTo>
                  <a:cubicBezTo>
                    <a:pt x="1239" y="3175"/>
                    <a:pt x="1227" y="3115"/>
                    <a:pt x="1215" y="3068"/>
                  </a:cubicBezTo>
                  <a:cubicBezTo>
                    <a:pt x="1263" y="3044"/>
                    <a:pt x="1322" y="3020"/>
                    <a:pt x="1370" y="2984"/>
                  </a:cubicBezTo>
                  <a:close/>
                  <a:moveTo>
                    <a:pt x="616" y="0"/>
                  </a:moveTo>
                  <a:cubicBezTo>
                    <a:pt x="602" y="0"/>
                    <a:pt x="587" y="3"/>
                    <a:pt x="572" y="8"/>
                  </a:cubicBezTo>
                  <a:lnTo>
                    <a:pt x="560" y="8"/>
                  </a:lnTo>
                  <a:cubicBezTo>
                    <a:pt x="453" y="67"/>
                    <a:pt x="429" y="270"/>
                    <a:pt x="441" y="365"/>
                  </a:cubicBezTo>
                  <a:cubicBezTo>
                    <a:pt x="441" y="377"/>
                    <a:pt x="489" y="508"/>
                    <a:pt x="489" y="508"/>
                  </a:cubicBezTo>
                  <a:cubicBezTo>
                    <a:pt x="489" y="544"/>
                    <a:pt x="477" y="567"/>
                    <a:pt x="477" y="615"/>
                  </a:cubicBezTo>
                  <a:cubicBezTo>
                    <a:pt x="465" y="674"/>
                    <a:pt x="465" y="758"/>
                    <a:pt x="465" y="841"/>
                  </a:cubicBezTo>
                  <a:cubicBezTo>
                    <a:pt x="453" y="936"/>
                    <a:pt x="465" y="1032"/>
                    <a:pt x="465" y="1127"/>
                  </a:cubicBezTo>
                  <a:cubicBezTo>
                    <a:pt x="477" y="1222"/>
                    <a:pt x="489" y="1329"/>
                    <a:pt x="512" y="1436"/>
                  </a:cubicBezTo>
                  <a:cubicBezTo>
                    <a:pt x="501" y="1401"/>
                    <a:pt x="441" y="1329"/>
                    <a:pt x="441" y="1317"/>
                  </a:cubicBezTo>
                  <a:cubicBezTo>
                    <a:pt x="390" y="1256"/>
                    <a:pt x="249" y="1167"/>
                    <a:pt x="143" y="1167"/>
                  </a:cubicBezTo>
                  <a:cubicBezTo>
                    <a:pt x="126" y="1167"/>
                    <a:pt x="110" y="1170"/>
                    <a:pt x="96" y="1175"/>
                  </a:cubicBezTo>
                  <a:cubicBezTo>
                    <a:pt x="36" y="1210"/>
                    <a:pt x="0" y="1294"/>
                    <a:pt x="36" y="1353"/>
                  </a:cubicBezTo>
                  <a:cubicBezTo>
                    <a:pt x="36" y="1365"/>
                    <a:pt x="36" y="1365"/>
                    <a:pt x="36" y="1365"/>
                  </a:cubicBezTo>
                  <a:cubicBezTo>
                    <a:pt x="84" y="1436"/>
                    <a:pt x="167" y="1484"/>
                    <a:pt x="239" y="1484"/>
                  </a:cubicBezTo>
                  <a:cubicBezTo>
                    <a:pt x="334" y="1484"/>
                    <a:pt x="429" y="1472"/>
                    <a:pt x="524" y="1436"/>
                  </a:cubicBezTo>
                  <a:cubicBezTo>
                    <a:pt x="548" y="1544"/>
                    <a:pt x="584" y="1639"/>
                    <a:pt x="632" y="1746"/>
                  </a:cubicBezTo>
                  <a:cubicBezTo>
                    <a:pt x="655" y="1794"/>
                    <a:pt x="679" y="1853"/>
                    <a:pt x="703" y="1913"/>
                  </a:cubicBezTo>
                  <a:lnTo>
                    <a:pt x="679" y="1865"/>
                  </a:lnTo>
                  <a:cubicBezTo>
                    <a:pt x="620" y="1796"/>
                    <a:pt x="495" y="1710"/>
                    <a:pt x="393" y="1710"/>
                  </a:cubicBezTo>
                  <a:cubicBezTo>
                    <a:pt x="372" y="1710"/>
                    <a:pt x="352" y="1714"/>
                    <a:pt x="334" y="1722"/>
                  </a:cubicBezTo>
                  <a:cubicBezTo>
                    <a:pt x="262" y="1758"/>
                    <a:pt x="239" y="1829"/>
                    <a:pt x="262" y="1901"/>
                  </a:cubicBezTo>
                  <a:cubicBezTo>
                    <a:pt x="262" y="1901"/>
                    <a:pt x="274" y="1913"/>
                    <a:pt x="274" y="1913"/>
                  </a:cubicBezTo>
                  <a:cubicBezTo>
                    <a:pt x="322" y="1984"/>
                    <a:pt x="393" y="2020"/>
                    <a:pt x="477" y="2032"/>
                  </a:cubicBezTo>
                  <a:cubicBezTo>
                    <a:pt x="572" y="2032"/>
                    <a:pt x="655" y="2020"/>
                    <a:pt x="751" y="1984"/>
                  </a:cubicBezTo>
                  <a:cubicBezTo>
                    <a:pt x="751" y="2008"/>
                    <a:pt x="762" y="2032"/>
                    <a:pt x="774" y="2056"/>
                  </a:cubicBezTo>
                  <a:cubicBezTo>
                    <a:pt x="834" y="2151"/>
                    <a:pt x="882" y="2258"/>
                    <a:pt x="929" y="2353"/>
                  </a:cubicBezTo>
                  <a:cubicBezTo>
                    <a:pt x="941" y="2389"/>
                    <a:pt x="965" y="2425"/>
                    <a:pt x="977" y="2460"/>
                  </a:cubicBezTo>
                  <a:cubicBezTo>
                    <a:pt x="965" y="2449"/>
                    <a:pt x="953" y="2425"/>
                    <a:pt x="941" y="2425"/>
                  </a:cubicBezTo>
                  <a:cubicBezTo>
                    <a:pt x="891" y="2365"/>
                    <a:pt x="757" y="2271"/>
                    <a:pt x="659" y="2271"/>
                  </a:cubicBezTo>
                  <a:cubicBezTo>
                    <a:pt x="640" y="2271"/>
                    <a:pt x="623" y="2274"/>
                    <a:pt x="608" y="2282"/>
                  </a:cubicBezTo>
                  <a:cubicBezTo>
                    <a:pt x="536" y="2318"/>
                    <a:pt x="501" y="2389"/>
                    <a:pt x="536" y="2460"/>
                  </a:cubicBezTo>
                  <a:cubicBezTo>
                    <a:pt x="536" y="2460"/>
                    <a:pt x="536" y="2472"/>
                    <a:pt x="548" y="2472"/>
                  </a:cubicBezTo>
                  <a:cubicBezTo>
                    <a:pt x="596" y="2544"/>
                    <a:pt x="667" y="2579"/>
                    <a:pt x="751" y="2591"/>
                  </a:cubicBezTo>
                  <a:cubicBezTo>
                    <a:pt x="834" y="2591"/>
                    <a:pt x="929" y="2579"/>
                    <a:pt x="1013" y="2556"/>
                  </a:cubicBezTo>
                  <a:cubicBezTo>
                    <a:pt x="1024" y="2591"/>
                    <a:pt x="1036" y="2627"/>
                    <a:pt x="1048" y="2663"/>
                  </a:cubicBezTo>
                  <a:cubicBezTo>
                    <a:pt x="1060" y="2699"/>
                    <a:pt x="1072" y="2710"/>
                    <a:pt x="1072" y="2734"/>
                  </a:cubicBezTo>
                  <a:cubicBezTo>
                    <a:pt x="1084" y="2758"/>
                    <a:pt x="1096" y="2782"/>
                    <a:pt x="1096" y="2818"/>
                  </a:cubicBezTo>
                  <a:cubicBezTo>
                    <a:pt x="1108" y="2865"/>
                    <a:pt x="1120" y="2913"/>
                    <a:pt x="1132" y="2960"/>
                  </a:cubicBezTo>
                  <a:cubicBezTo>
                    <a:pt x="1143" y="2996"/>
                    <a:pt x="1143" y="3020"/>
                    <a:pt x="1155" y="3056"/>
                  </a:cubicBezTo>
                  <a:cubicBezTo>
                    <a:pt x="1132" y="3020"/>
                    <a:pt x="1108" y="2949"/>
                    <a:pt x="1096" y="2937"/>
                  </a:cubicBezTo>
                  <a:cubicBezTo>
                    <a:pt x="1052" y="2860"/>
                    <a:pt x="918" y="2743"/>
                    <a:pt x="804" y="2743"/>
                  </a:cubicBezTo>
                  <a:cubicBezTo>
                    <a:pt x="794" y="2743"/>
                    <a:pt x="784" y="2744"/>
                    <a:pt x="774" y="2746"/>
                  </a:cubicBezTo>
                  <a:cubicBezTo>
                    <a:pt x="703" y="2770"/>
                    <a:pt x="667" y="2853"/>
                    <a:pt x="691" y="2925"/>
                  </a:cubicBezTo>
                  <a:cubicBezTo>
                    <a:pt x="691" y="2925"/>
                    <a:pt x="691" y="2925"/>
                    <a:pt x="691" y="2937"/>
                  </a:cubicBezTo>
                  <a:cubicBezTo>
                    <a:pt x="727" y="3008"/>
                    <a:pt x="798" y="3056"/>
                    <a:pt x="882" y="3080"/>
                  </a:cubicBezTo>
                  <a:cubicBezTo>
                    <a:pt x="923" y="3086"/>
                    <a:pt x="968" y="3088"/>
                    <a:pt x="1014" y="3088"/>
                  </a:cubicBezTo>
                  <a:cubicBezTo>
                    <a:pt x="1060" y="3088"/>
                    <a:pt x="1108" y="3086"/>
                    <a:pt x="1155" y="3080"/>
                  </a:cubicBezTo>
                  <a:cubicBezTo>
                    <a:pt x="1167" y="3127"/>
                    <a:pt x="1179" y="3187"/>
                    <a:pt x="1179" y="3234"/>
                  </a:cubicBezTo>
                  <a:cubicBezTo>
                    <a:pt x="1215" y="3401"/>
                    <a:pt x="1239" y="3544"/>
                    <a:pt x="1239" y="3639"/>
                  </a:cubicBezTo>
                  <a:cubicBezTo>
                    <a:pt x="1239" y="3663"/>
                    <a:pt x="1239" y="3675"/>
                    <a:pt x="1251" y="3687"/>
                  </a:cubicBezTo>
                  <a:lnTo>
                    <a:pt x="905" y="3687"/>
                  </a:lnTo>
                  <a:lnTo>
                    <a:pt x="1024" y="6139"/>
                  </a:lnTo>
                  <a:lnTo>
                    <a:pt x="1608" y="6139"/>
                  </a:lnTo>
                  <a:lnTo>
                    <a:pt x="1739" y="3699"/>
                  </a:lnTo>
                  <a:lnTo>
                    <a:pt x="1417" y="3699"/>
                  </a:lnTo>
                  <a:lnTo>
                    <a:pt x="1417" y="3687"/>
                  </a:lnTo>
                  <a:cubicBezTo>
                    <a:pt x="1465" y="3592"/>
                    <a:pt x="1524" y="3461"/>
                    <a:pt x="1596" y="3306"/>
                  </a:cubicBezTo>
                  <a:cubicBezTo>
                    <a:pt x="1608" y="3246"/>
                    <a:pt x="1632" y="3199"/>
                    <a:pt x="1655" y="3139"/>
                  </a:cubicBezTo>
                  <a:cubicBezTo>
                    <a:pt x="1751" y="3163"/>
                    <a:pt x="1834" y="3163"/>
                    <a:pt x="1929" y="3163"/>
                  </a:cubicBezTo>
                  <a:cubicBezTo>
                    <a:pt x="2013" y="3151"/>
                    <a:pt x="2084" y="3103"/>
                    <a:pt x="2132" y="3032"/>
                  </a:cubicBezTo>
                  <a:cubicBezTo>
                    <a:pt x="2156" y="2960"/>
                    <a:pt x="2132" y="2877"/>
                    <a:pt x="2060" y="2853"/>
                  </a:cubicBezTo>
                  <a:cubicBezTo>
                    <a:pt x="2060" y="2853"/>
                    <a:pt x="2060" y="2841"/>
                    <a:pt x="2048" y="2841"/>
                  </a:cubicBezTo>
                  <a:cubicBezTo>
                    <a:pt x="2035" y="2837"/>
                    <a:pt x="2021" y="2835"/>
                    <a:pt x="2006" y="2835"/>
                  </a:cubicBezTo>
                  <a:cubicBezTo>
                    <a:pt x="1904" y="2835"/>
                    <a:pt x="1777" y="2935"/>
                    <a:pt x="1715" y="3008"/>
                  </a:cubicBezTo>
                  <a:cubicBezTo>
                    <a:pt x="1715" y="3020"/>
                    <a:pt x="1679" y="3068"/>
                    <a:pt x="1667" y="3103"/>
                  </a:cubicBezTo>
                  <a:cubicBezTo>
                    <a:pt x="1667" y="3080"/>
                    <a:pt x="1679" y="3056"/>
                    <a:pt x="1691" y="3044"/>
                  </a:cubicBezTo>
                  <a:cubicBezTo>
                    <a:pt x="1703" y="2996"/>
                    <a:pt x="1727" y="2949"/>
                    <a:pt x="1739" y="2889"/>
                  </a:cubicBezTo>
                  <a:cubicBezTo>
                    <a:pt x="1751" y="2865"/>
                    <a:pt x="1751" y="2841"/>
                    <a:pt x="1763" y="2818"/>
                  </a:cubicBezTo>
                  <a:cubicBezTo>
                    <a:pt x="1775" y="2794"/>
                    <a:pt x="1775" y="2770"/>
                    <a:pt x="1786" y="2734"/>
                  </a:cubicBezTo>
                  <a:cubicBezTo>
                    <a:pt x="1798" y="2675"/>
                    <a:pt x="1810" y="2615"/>
                    <a:pt x="1822" y="2544"/>
                  </a:cubicBezTo>
                  <a:cubicBezTo>
                    <a:pt x="1905" y="2579"/>
                    <a:pt x="1989" y="2603"/>
                    <a:pt x="2084" y="2603"/>
                  </a:cubicBezTo>
                  <a:cubicBezTo>
                    <a:pt x="2167" y="2603"/>
                    <a:pt x="2239" y="2568"/>
                    <a:pt x="2298" y="2508"/>
                  </a:cubicBezTo>
                  <a:cubicBezTo>
                    <a:pt x="2334" y="2449"/>
                    <a:pt x="2322" y="2365"/>
                    <a:pt x="2263" y="2329"/>
                  </a:cubicBezTo>
                  <a:cubicBezTo>
                    <a:pt x="2263" y="2318"/>
                    <a:pt x="2251" y="2318"/>
                    <a:pt x="2251" y="2318"/>
                  </a:cubicBezTo>
                  <a:cubicBezTo>
                    <a:pt x="2233" y="2309"/>
                    <a:pt x="2212" y="2305"/>
                    <a:pt x="2189" y="2305"/>
                  </a:cubicBezTo>
                  <a:cubicBezTo>
                    <a:pt x="2088" y="2305"/>
                    <a:pt x="1952" y="2379"/>
                    <a:pt x="1894" y="2437"/>
                  </a:cubicBezTo>
                  <a:cubicBezTo>
                    <a:pt x="1894" y="2437"/>
                    <a:pt x="1846" y="2496"/>
                    <a:pt x="1822" y="2532"/>
                  </a:cubicBezTo>
                  <a:cubicBezTo>
                    <a:pt x="1834" y="2496"/>
                    <a:pt x="1834" y="2460"/>
                    <a:pt x="1846" y="2413"/>
                  </a:cubicBezTo>
                  <a:cubicBezTo>
                    <a:pt x="1858" y="2306"/>
                    <a:pt x="1870" y="2187"/>
                    <a:pt x="1882" y="2079"/>
                  </a:cubicBezTo>
                  <a:cubicBezTo>
                    <a:pt x="1882" y="2044"/>
                    <a:pt x="1882" y="2008"/>
                    <a:pt x="1882" y="1972"/>
                  </a:cubicBezTo>
                  <a:cubicBezTo>
                    <a:pt x="1977" y="2008"/>
                    <a:pt x="2060" y="2020"/>
                    <a:pt x="2156" y="2032"/>
                  </a:cubicBezTo>
                  <a:cubicBezTo>
                    <a:pt x="2239" y="2032"/>
                    <a:pt x="2322" y="1996"/>
                    <a:pt x="2370" y="1937"/>
                  </a:cubicBezTo>
                  <a:cubicBezTo>
                    <a:pt x="2417" y="1865"/>
                    <a:pt x="2394" y="1782"/>
                    <a:pt x="2334" y="1746"/>
                  </a:cubicBezTo>
                  <a:cubicBezTo>
                    <a:pt x="2310" y="1733"/>
                    <a:pt x="2283" y="1727"/>
                    <a:pt x="2255" y="1727"/>
                  </a:cubicBezTo>
                  <a:cubicBezTo>
                    <a:pt x="2153" y="1727"/>
                    <a:pt x="2033" y="1798"/>
                    <a:pt x="1977" y="1853"/>
                  </a:cubicBezTo>
                  <a:cubicBezTo>
                    <a:pt x="1965" y="1865"/>
                    <a:pt x="1905" y="1948"/>
                    <a:pt x="1894" y="1960"/>
                  </a:cubicBezTo>
                  <a:cubicBezTo>
                    <a:pt x="1894" y="1889"/>
                    <a:pt x="1905" y="1817"/>
                    <a:pt x="1917" y="1734"/>
                  </a:cubicBezTo>
                  <a:cubicBezTo>
                    <a:pt x="1929" y="1639"/>
                    <a:pt x="1953" y="1532"/>
                    <a:pt x="1977" y="1436"/>
                  </a:cubicBezTo>
                  <a:cubicBezTo>
                    <a:pt x="2072" y="1472"/>
                    <a:pt x="2167" y="1496"/>
                    <a:pt x="2251" y="1496"/>
                  </a:cubicBezTo>
                  <a:cubicBezTo>
                    <a:pt x="2334" y="1496"/>
                    <a:pt x="2417" y="1460"/>
                    <a:pt x="2465" y="1401"/>
                  </a:cubicBezTo>
                  <a:cubicBezTo>
                    <a:pt x="2513" y="1341"/>
                    <a:pt x="2489" y="1258"/>
                    <a:pt x="2429" y="1210"/>
                  </a:cubicBezTo>
                  <a:cubicBezTo>
                    <a:pt x="2409" y="1201"/>
                    <a:pt x="2387" y="1197"/>
                    <a:pt x="2363" y="1197"/>
                  </a:cubicBezTo>
                  <a:cubicBezTo>
                    <a:pt x="2259" y="1197"/>
                    <a:pt x="2130" y="1271"/>
                    <a:pt x="2072" y="1329"/>
                  </a:cubicBezTo>
                  <a:cubicBezTo>
                    <a:pt x="2072" y="1329"/>
                    <a:pt x="2001" y="1425"/>
                    <a:pt x="1989" y="1436"/>
                  </a:cubicBezTo>
                  <a:cubicBezTo>
                    <a:pt x="1989" y="1436"/>
                    <a:pt x="1989" y="1425"/>
                    <a:pt x="1989" y="1425"/>
                  </a:cubicBezTo>
                  <a:cubicBezTo>
                    <a:pt x="2025" y="1317"/>
                    <a:pt x="2060" y="1222"/>
                    <a:pt x="2108" y="1127"/>
                  </a:cubicBezTo>
                  <a:cubicBezTo>
                    <a:pt x="2132" y="1079"/>
                    <a:pt x="2156" y="1032"/>
                    <a:pt x="2191" y="984"/>
                  </a:cubicBezTo>
                  <a:cubicBezTo>
                    <a:pt x="2275" y="1032"/>
                    <a:pt x="2358" y="1067"/>
                    <a:pt x="2453" y="1079"/>
                  </a:cubicBezTo>
                  <a:cubicBezTo>
                    <a:pt x="2467" y="1081"/>
                    <a:pt x="2481" y="1082"/>
                    <a:pt x="2494" y="1082"/>
                  </a:cubicBezTo>
                  <a:cubicBezTo>
                    <a:pt x="2560" y="1082"/>
                    <a:pt x="2618" y="1057"/>
                    <a:pt x="2667" y="1008"/>
                  </a:cubicBezTo>
                  <a:cubicBezTo>
                    <a:pt x="2727" y="948"/>
                    <a:pt x="2715" y="865"/>
                    <a:pt x="2656" y="817"/>
                  </a:cubicBezTo>
                  <a:cubicBezTo>
                    <a:pt x="2656" y="817"/>
                    <a:pt x="2656" y="817"/>
                    <a:pt x="2656" y="805"/>
                  </a:cubicBezTo>
                  <a:cubicBezTo>
                    <a:pt x="2631" y="790"/>
                    <a:pt x="2598" y="783"/>
                    <a:pt x="2563" y="783"/>
                  </a:cubicBezTo>
                  <a:cubicBezTo>
                    <a:pt x="2463" y="783"/>
                    <a:pt x="2339" y="836"/>
                    <a:pt x="2286" y="889"/>
                  </a:cubicBezTo>
                  <a:cubicBezTo>
                    <a:pt x="2286" y="889"/>
                    <a:pt x="2239" y="925"/>
                    <a:pt x="2215" y="960"/>
                  </a:cubicBezTo>
                  <a:lnTo>
                    <a:pt x="2251" y="901"/>
                  </a:lnTo>
                  <a:cubicBezTo>
                    <a:pt x="2298" y="829"/>
                    <a:pt x="2346" y="770"/>
                    <a:pt x="2394" y="710"/>
                  </a:cubicBezTo>
                  <a:lnTo>
                    <a:pt x="2453" y="627"/>
                  </a:lnTo>
                  <a:cubicBezTo>
                    <a:pt x="2548" y="627"/>
                    <a:pt x="2644" y="615"/>
                    <a:pt x="2727" y="579"/>
                  </a:cubicBezTo>
                  <a:cubicBezTo>
                    <a:pt x="2810" y="555"/>
                    <a:pt x="2870" y="496"/>
                    <a:pt x="2894" y="413"/>
                  </a:cubicBezTo>
                  <a:cubicBezTo>
                    <a:pt x="2918" y="341"/>
                    <a:pt x="2882" y="270"/>
                    <a:pt x="2810" y="246"/>
                  </a:cubicBezTo>
                  <a:cubicBezTo>
                    <a:pt x="2798" y="234"/>
                    <a:pt x="2787" y="234"/>
                    <a:pt x="2787" y="234"/>
                  </a:cubicBezTo>
                  <a:cubicBezTo>
                    <a:pt x="2782" y="234"/>
                    <a:pt x="2778" y="233"/>
                    <a:pt x="2774" y="233"/>
                  </a:cubicBezTo>
                  <a:cubicBezTo>
                    <a:pt x="2659" y="233"/>
                    <a:pt x="2535" y="392"/>
                    <a:pt x="2501" y="472"/>
                  </a:cubicBezTo>
                  <a:cubicBezTo>
                    <a:pt x="2501" y="484"/>
                    <a:pt x="2453" y="615"/>
                    <a:pt x="2453" y="615"/>
                  </a:cubicBezTo>
                  <a:lnTo>
                    <a:pt x="2382" y="698"/>
                  </a:lnTo>
                  <a:cubicBezTo>
                    <a:pt x="2346" y="746"/>
                    <a:pt x="2286" y="817"/>
                    <a:pt x="2239" y="889"/>
                  </a:cubicBezTo>
                  <a:cubicBezTo>
                    <a:pt x="2191" y="960"/>
                    <a:pt x="2144" y="1044"/>
                    <a:pt x="2096" y="1127"/>
                  </a:cubicBezTo>
                  <a:cubicBezTo>
                    <a:pt x="2048" y="1210"/>
                    <a:pt x="2001" y="1306"/>
                    <a:pt x="1965" y="1413"/>
                  </a:cubicBezTo>
                  <a:lnTo>
                    <a:pt x="1965" y="1282"/>
                  </a:lnTo>
                  <a:cubicBezTo>
                    <a:pt x="1953" y="1175"/>
                    <a:pt x="1870" y="984"/>
                    <a:pt x="1763" y="972"/>
                  </a:cubicBezTo>
                  <a:cubicBezTo>
                    <a:pt x="1754" y="971"/>
                    <a:pt x="1746" y="970"/>
                    <a:pt x="1738" y="970"/>
                  </a:cubicBezTo>
                  <a:cubicBezTo>
                    <a:pt x="1667" y="970"/>
                    <a:pt x="1618" y="1015"/>
                    <a:pt x="1608" y="1079"/>
                  </a:cubicBezTo>
                  <a:cubicBezTo>
                    <a:pt x="1608" y="1079"/>
                    <a:pt x="1608" y="1091"/>
                    <a:pt x="1608" y="1091"/>
                  </a:cubicBezTo>
                  <a:cubicBezTo>
                    <a:pt x="1608" y="1175"/>
                    <a:pt x="1644" y="1258"/>
                    <a:pt x="1715" y="1306"/>
                  </a:cubicBezTo>
                  <a:cubicBezTo>
                    <a:pt x="1786" y="1353"/>
                    <a:pt x="1870" y="1389"/>
                    <a:pt x="1965" y="1425"/>
                  </a:cubicBezTo>
                  <a:cubicBezTo>
                    <a:pt x="1941" y="1520"/>
                    <a:pt x="1905" y="1627"/>
                    <a:pt x="1894" y="1722"/>
                  </a:cubicBezTo>
                  <a:cubicBezTo>
                    <a:pt x="1882" y="1794"/>
                    <a:pt x="1870" y="1853"/>
                    <a:pt x="1870" y="1913"/>
                  </a:cubicBezTo>
                  <a:lnTo>
                    <a:pt x="1870" y="1853"/>
                  </a:lnTo>
                  <a:cubicBezTo>
                    <a:pt x="1846" y="1758"/>
                    <a:pt x="1763" y="1567"/>
                    <a:pt x="1655" y="1544"/>
                  </a:cubicBezTo>
                  <a:cubicBezTo>
                    <a:pt x="1648" y="1542"/>
                    <a:pt x="1641" y="1542"/>
                    <a:pt x="1634" y="1542"/>
                  </a:cubicBezTo>
                  <a:cubicBezTo>
                    <a:pt x="1570" y="1542"/>
                    <a:pt x="1511" y="1588"/>
                    <a:pt x="1501" y="1663"/>
                  </a:cubicBezTo>
                  <a:cubicBezTo>
                    <a:pt x="1501" y="1663"/>
                    <a:pt x="1501" y="1675"/>
                    <a:pt x="1501" y="1675"/>
                  </a:cubicBezTo>
                  <a:cubicBezTo>
                    <a:pt x="1501" y="1758"/>
                    <a:pt x="1536" y="1829"/>
                    <a:pt x="1608" y="1877"/>
                  </a:cubicBezTo>
                  <a:cubicBezTo>
                    <a:pt x="1679" y="1937"/>
                    <a:pt x="1763" y="1972"/>
                    <a:pt x="1858" y="1996"/>
                  </a:cubicBezTo>
                  <a:lnTo>
                    <a:pt x="1846" y="2068"/>
                  </a:lnTo>
                  <a:cubicBezTo>
                    <a:pt x="1834" y="2187"/>
                    <a:pt x="1822" y="2294"/>
                    <a:pt x="1798" y="2413"/>
                  </a:cubicBezTo>
                  <a:cubicBezTo>
                    <a:pt x="1798" y="2449"/>
                    <a:pt x="1786" y="2484"/>
                    <a:pt x="1786" y="2520"/>
                  </a:cubicBezTo>
                  <a:lnTo>
                    <a:pt x="1786" y="2472"/>
                  </a:lnTo>
                  <a:cubicBezTo>
                    <a:pt x="1775" y="2377"/>
                    <a:pt x="1691" y="2187"/>
                    <a:pt x="1572" y="2163"/>
                  </a:cubicBezTo>
                  <a:cubicBezTo>
                    <a:pt x="1566" y="2162"/>
                    <a:pt x="1560" y="2161"/>
                    <a:pt x="1554" y="2161"/>
                  </a:cubicBezTo>
                  <a:cubicBezTo>
                    <a:pt x="1489" y="2161"/>
                    <a:pt x="1428" y="2217"/>
                    <a:pt x="1417" y="2282"/>
                  </a:cubicBezTo>
                  <a:lnTo>
                    <a:pt x="1417" y="2294"/>
                  </a:lnTo>
                  <a:cubicBezTo>
                    <a:pt x="1429" y="2377"/>
                    <a:pt x="1465" y="2449"/>
                    <a:pt x="1524" y="2496"/>
                  </a:cubicBezTo>
                  <a:cubicBezTo>
                    <a:pt x="1608" y="2556"/>
                    <a:pt x="1679" y="2591"/>
                    <a:pt x="1763" y="2615"/>
                  </a:cubicBezTo>
                  <a:cubicBezTo>
                    <a:pt x="1763" y="2651"/>
                    <a:pt x="1751" y="2687"/>
                    <a:pt x="1739" y="2734"/>
                  </a:cubicBezTo>
                  <a:cubicBezTo>
                    <a:pt x="1727" y="2770"/>
                    <a:pt x="1727" y="2782"/>
                    <a:pt x="1715" y="2806"/>
                  </a:cubicBezTo>
                  <a:cubicBezTo>
                    <a:pt x="1715" y="2830"/>
                    <a:pt x="1703" y="2853"/>
                    <a:pt x="1691" y="2877"/>
                  </a:cubicBezTo>
                  <a:cubicBezTo>
                    <a:pt x="1679" y="2925"/>
                    <a:pt x="1667" y="2972"/>
                    <a:pt x="1644" y="3020"/>
                  </a:cubicBezTo>
                  <a:cubicBezTo>
                    <a:pt x="1632" y="3068"/>
                    <a:pt x="1620" y="3080"/>
                    <a:pt x="1608" y="3115"/>
                  </a:cubicBezTo>
                  <a:cubicBezTo>
                    <a:pt x="1620" y="3080"/>
                    <a:pt x="1620" y="2996"/>
                    <a:pt x="1632" y="2996"/>
                  </a:cubicBezTo>
                  <a:cubicBezTo>
                    <a:pt x="1620" y="2901"/>
                    <a:pt x="1596" y="2818"/>
                    <a:pt x="1560" y="2734"/>
                  </a:cubicBezTo>
                  <a:lnTo>
                    <a:pt x="1560" y="2710"/>
                  </a:lnTo>
                  <a:cubicBezTo>
                    <a:pt x="1549" y="2645"/>
                    <a:pt x="1489" y="2590"/>
                    <a:pt x="1424" y="2590"/>
                  </a:cubicBezTo>
                  <a:cubicBezTo>
                    <a:pt x="1418" y="2590"/>
                    <a:pt x="1412" y="2590"/>
                    <a:pt x="1405" y="2591"/>
                  </a:cubicBezTo>
                  <a:lnTo>
                    <a:pt x="1394" y="2591"/>
                  </a:lnTo>
                  <a:cubicBezTo>
                    <a:pt x="1274" y="2627"/>
                    <a:pt x="1215" y="2818"/>
                    <a:pt x="1203" y="2913"/>
                  </a:cubicBezTo>
                  <a:cubicBezTo>
                    <a:pt x="1203" y="2925"/>
                    <a:pt x="1203" y="2984"/>
                    <a:pt x="1215" y="3032"/>
                  </a:cubicBezTo>
                  <a:cubicBezTo>
                    <a:pt x="1203" y="3008"/>
                    <a:pt x="1203" y="2984"/>
                    <a:pt x="1191" y="2960"/>
                  </a:cubicBezTo>
                  <a:cubicBezTo>
                    <a:pt x="1179" y="2913"/>
                    <a:pt x="1167" y="2865"/>
                    <a:pt x="1155" y="2806"/>
                  </a:cubicBezTo>
                  <a:lnTo>
                    <a:pt x="1132" y="2734"/>
                  </a:lnTo>
                  <a:cubicBezTo>
                    <a:pt x="1132" y="2710"/>
                    <a:pt x="1120" y="2687"/>
                    <a:pt x="1108" y="2663"/>
                  </a:cubicBezTo>
                  <a:cubicBezTo>
                    <a:pt x="1084" y="2603"/>
                    <a:pt x="1060" y="2544"/>
                    <a:pt x="1036" y="2484"/>
                  </a:cubicBezTo>
                  <a:cubicBezTo>
                    <a:pt x="1120" y="2460"/>
                    <a:pt x="1203" y="2437"/>
                    <a:pt x="1286" y="2389"/>
                  </a:cubicBezTo>
                  <a:cubicBezTo>
                    <a:pt x="1358" y="2341"/>
                    <a:pt x="1405" y="2270"/>
                    <a:pt x="1405" y="2187"/>
                  </a:cubicBezTo>
                  <a:cubicBezTo>
                    <a:pt x="1417" y="2115"/>
                    <a:pt x="1358" y="2044"/>
                    <a:pt x="1274" y="2044"/>
                  </a:cubicBezTo>
                  <a:lnTo>
                    <a:pt x="1263" y="2044"/>
                  </a:lnTo>
                  <a:cubicBezTo>
                    <a:pt x="1155" y="2056"/>
                    <a:pt x="1060" y="2234"/>
                    <a:pt x="1036" y="2329"/>
                  </a:cubicBezTo>
                  <a:cubicBezTo>
                    <a:pt x="1036" y="2341"/>
                    <a:pt x="1024" y="2413"/>
                    <a:pt x="1024" y="2449"/>
                  </a:cubicBezTo>
                  <a:cubicBezTo>
                    <a:pt x="1013" y="2413"/>
                    <a:pt x="989" y="2377"/>
                    <a:pt x="977" y="2341"/>
                  </a:cubicBezTo>
                  <a:cubicBezTo>
                    <a:pt x="929" y="2246"/>
                    <a:pt x="870" y="2139"/>
                    <a:pt x="810" y="2044"/>
                  </a:cubicBezTo>
                  <a:cubicBezTo>
                    <a:pt x="798" y="2008"/>
                    <a:pt x="786" y="1984"/>
                    <a:pt x="762" y="1948"/>
                  </a:cubicBezTo>
                  <a:cubicBezTo>
                    <a:pt x="727" y="1877"/>
                    <a:pt x="691" y="1806"/>
                    <a:pt x="655" y="1734"/>
                  </a:cubicBezTo>
                  <a:cubicBezTo>
                    <a:pt x="620" y="1639"/>
                    <a:pt x="584" y="1544"/>
                    <a:pt x="548" y="1448"/>
                  </a:cubicBezTo>
                  <a:cubicBezTo>
                    <a:pt x="548" y="1436"/>
                    <a:pt x="548" y="1436"/>
                    <a:pt x="548" y="1425"/>
                  </a:cubicBezTo>
                  <a:cubicBezTo>
                    <a:pt x="512" y="1329"/>
                    <a:pt x="501" y="1222"/>
                    <a:pt x="489" y="1127"/>
                  </a:cubicBezTo>
                  <a:cubicBezTo>
                    <a:pt x="477" y="1067"/>
                    <a:pt x="477" y="1008"/>
                    <a:pt x="477" y="960"/>
                  </a:cubicBezTo>
                  <a:cubicBezTo>
                    <a:pt x="572" y="948"/>
                    <a:pt x="655" y="925"/>
                    <a:pt x="739" y="889"/>
                  </a:cubicBezTo>
                  <a:cubicBezTo>
                    <a:pt x="810" y="853"/>
                    <a:pt x="870" y="782"/>
                    <a:pt x="882" y="698"/>
                  </a:cubicBezTo>
                  <a:cubicBezTo>
                    <a:pt x="893" y="627"/>
                    <a:pt x="846" y="555"/>
                    <a:pt x="774" y="544"/>
                  </a:cubicBezTo>
                  <a:lnTo>
                    <a:pt x="762" y="544"/>
                  </a:lnTo>
                  <a:cubicBezTo>
                    <a:pt x="643" y="544"/>
                    <a:pt x="524" y="722"/>
                    <a:pt x="501" y="817"/>
                  </a:cubicBezTo>
                  <a:cubicBezTo>
                    <a:pt x="501" y="817"/>
                    <a:pt x="477" y="877"/>
                    <a:pt x="477" y="913"/>
                  </a:cubicBezTo>
                  <a:lnTo>
                    <a:pt x="477" y="841"/>
                  </a:lnTo>
                  <a:cubicBezTo>
                    <a:pt x="477" y="758"/>
                    <a:pt x="477" y="674"/>
                    <a:pt x="489" y="615"/>
                  </a:cubicBezTo>
                  <a:cubicBezTo>
                    <a:pt x="489" y="567"/>
                    <a:pt x="489" y="532"/>
                    <a:pt x="501" y="496"/>
                  </a:cubicBezTo>
                  <a:cubicBezTo>
                    <a:pt x="572" y="448"/>
                    <a:pt x="643" y="389"/>
                    <a:pt x="703" y="317"/>
                  </a:cubicBezTo>
                  <a:cubicBezTo>
                    <a:pt x="751" y="246"/>
                    <a:pt x="762" y="163"/>
                    <a:pt x="739" y="91"/>
                  </a:cubicBezTo>
                  <a:cubicBezTo>
                    <a:pt x="720" y="35"/>
                    <a:pt x="671" y="0"/>
                    <a:pt x="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705;p56" hidden="0"/>
            <p:cNvSpPr/>
            <p:nvPr isPhoto="0" userDrawn="0"/>
          </p:nvSpPr>
          <p:spPr bwMode="auto">
            <a:xfrm>
              <a:off x="4436425" y="1905625"/>
              <a:ext cx="8350" cy="12575"/>
            </a:xfrm>
            <a:custGeom>
              <a:avLst/>
              <a:gdLst/>
              <a:ahLst/>
              <a:cxnLst/>
              <a:rect l="l" t="t" r="r" b="b"/>
              <a:pathLst>
                <a:path w="334" h="503" fill="norm" stroke="1" extrusionOk="0">
                  <a:moveTo>
                    <a:pt x="144" y="0"/>
                  </a:moveTo>
                  <a:cubicBezTo>
                    <a:pt x="91" y="0"/>
                    <a:pt x="42" y="33"/>
                    <a:pt x="24" y="86"/>
                  </a:cubicBezTo>
                  <a:cubicBezTo>
                    <a:pt x="24" y="86"/>
                    <a:pt x="24" y="86"/>
                    <a:pt x="24" y="97"/>
                  </a:cubicBezTo>
                  <a:cubicBezTo>
                    <a:pt x="0" y="169"/>
                    <a:pt x="24" y="264"/>
                    <a:pt x="72" y="324"/>
                  </a:cubicBezTo>
                  <a:cubicBezTo>
                    <a:pt x="131" y="395"/>
                    <a:pt x="203" y="455"/>
                    <a:pt x="286" y="502"/>
                  </a:cubicBezTo>
                  <a:cubicBezTo>
                    <a:pt x="286" y="502"/>
                    <a:pt x="322" y="371"/>
                    <a:pt x="322" y="359"/>
                  </a:cubicBezTo>
                  <a:cubicBezTo>
                    <a:pt x="334" y="264"/>
                    <a:pt x="310" y="62"/>
                    <a:pt x="203" y="14"/>
                  </a:cubicBezTo>
                  <a:cubicBezTo>
                    <a:pt x="184" y="5"/>
                    <a:pt x="164" y="0"/>
                    <a:pt x="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706;p56" hidden="0"/>
            <p:cNvSpPr/>
            <p:nvPr isPhoto="0" userDrawn="0"/>
          </p:nvSpPr>
          <p:spPr bwMode="auto">
            <a:xfrm>
              <a:off x="5182950" y="1432100"/>
              <a:ext cx="25" cy="622125"/>
            </a:xfrm>
            <a:custGeom>
              <a:avLst/>
              <a:gdLst/>
              <a:ahLst/>
              <a:cxnLst/>
              <a:rect l="l" t="t" r="r" b="b"/>
              <a:pathLst>
                <a:path w="1" h="24885" fill="none" stroke="1" extrusionOk="0">
                  <a:moveTo>
                    <a:pt x="0" y="248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707;p56" hidden="0"/>
            <p:cNvSpPr/>
            <p:nvPr isPhoto="0" userDrawn="0"/>
          </p:nvSpPr>
          <p:spPr bwMode="auto">
            <a:xfrm>
              <a:off x="4626325" y="1435975"/>
              <a:ext cx="25" cy="618250"/>
            </a:xfrm>
            <a:custGeom>
              <a:avLst/>
              <a:gdLst/>
              <a:ahLst/>
              <a:cxnLst/>
              <a:rect l="l" t="t" r="r" b="b"/>
              <a:pathLst>
                <a:path w="1" h="24730" fill="none" stroke="1" extrusionOk="0">
                  <a:moveTo>
                    <a:pt x="1" y="24729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708;p56" hidden="0"/>
            <p:cNvSpPr/>
            <p:nvPr isPhoto="0" userDrawn="0"/>
          </p:nvSpPr>
          <p:spPr bwMode="auto">
            <a:xfrm>
              <a:off x="4270925" y="1748800"/>
              <a:ext cx="1345725" cy="25"/>
            </a:xfrm>
            <a:custGeom>
              <a:avLst/>
              <a:gdLst/>
              <a:ahLst/>
              <a:cxnLst/>
              <a:rect l="l" t="t" r="r" b="b"/>
              <a:pathLst>
                <a:path w="53829" h="1" fill="none" stroke="1" extrusionOk="0">
                  <a:moveTo>
                    <a:pt x="1" y="1"/>
                  </a:moveTo>
                  <a:lnTo>
                    <a:pt x="5382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709;p56" hidden="0"/>
            <p:cNvSpPr/>
            <p:nvPr isPhoto="0" userDrawn="0"/>
          </p:nvSpPr>
          <p:spPr bwMode="auto">
            <a:xfrm>
              <a:off x="4241150" y="1968475"/>
              <a:ext cx="13125" cy="8050"/>
            </a:xfrm>
            <a:custGeom>
              <a:avLst/>
              <a:gdLst/>
              <a:ahLst/>
              <a:cxnLst/>
              <a:rect l="l" t="t" r="r" b="b"/>
              <a:pathLst>
                <a:path w="525" h="322" fill="none" stroke="1" extrusionOk="0">
                  <a:moveTo>
                    <a:pt x="525" y="0"/>
                  </a:moveTo>
                  <a:lnTo>
                    <a:pt x="1" y="322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710;p56" hidden="0"/>
            <p:cNvSpPr/>
            <p:nvPr isPhoto="0" userDrawn="0"/>
          </p:nvSpPr>
          <p:spPr bwMode="auto">
            <a:xfrm>
              <a:off x="4271525" y="1834525"/>
              <a:ext cx="200050" cy="123250"/>
            </a:xfrm>
            <a:custGeom>
              <a:avLst/>
              <a:gdLst/>
              <a:ahLst/>
              <a:cxnLst/>
              <a:rect l="l" t="t" r="r" b="b"/>
              <a:pathLst>
                <a:path w="8002" h="4930" fill="none" stroke="1" extrusionOk="0">
                  <a:moveTo>
                    <a:pt x="8001" y="1"/>
                  </a:moveTo>
                  <a:lnTo>
                    <a:pt x="0" y="4930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711;p56" hidden="0"/>
            <p:cNvSpPr/>
            <p:nvPr isPhoto="0" userDrawn="0"/>
          </p:nvSpPr>
          <p:spPr bwMode="auto">
            <a:xfrm>
              <a:off x="4337600" y="1842850"/>
              <a:ext cx="160175" cy="98849"/>
            </a:xfrm>
            <a:custGeom>
              <a:avLst/>
              <a:gdLst/>
              <a:ahLst/>
              <a:cxnLst/>
              <a:rect l="l" t="t" r="r" b="b"/>
              <a:pathLst>
                <a:path w="6407" h="3954" fill="none" stroke="1" extrusionOk="0">
                  <a:moveTo>
                    <a:pt x="6406" y="1"/>
                  </a:moveTo>
                  <a:lnTo>
                    <a:pt x="1" y="395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712;p56" hidden="0"/>
            <p:cNvSpPr/>
            <p:nvPr isPhoto="0" userDrawn="0"/>
          </p:nvSpPr>
          <p:spPr bwMode="auto">
            <a:xfrm>
              <a:off x="4519475" y="1800000"/>
              <a:ext cx="48250" cy="29799"/>
            </a:xfrm>
            <a:custGeom>
              <a:avLst/>
              <a:gdLst/>
              <a:ahLst/>
              <a:cxnLst/>
              <a:rect l="l" t="t" r="r" b="b"/>
              <a:pathLst>
                <a:path w="1930" h="1192" fill="none" stroke="1" extrusionOk="0">
                  <a:moveTo>
                    <a:pt x="1929" y="0"/>
                  </a:moveTo>
                  <a:lnTo>
                    <a:pt x="0" y="1191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713;p56" hidden="0"/>
            <p:cNvSpPr/>
            <p:nvPr isPhoto="0" userDrawn="0"/>
          </p:nvSpPr>
          <p:spPr bwMode="auto">
            <a:xfrm>
              <a:off x="5227900" y="1961925"/>
              <a:ext cx="14600" cy="8950"/>
            </a:xfrm>
            <a:custGeom>
              <a:avLst/>
              <a:gdLst/>
              <a:ahLst/>
              <a:cxnLst/>
              <a:rect l="l" t="t" r="r" b="b"/>
              <a:pathLst>
                <a:path w="584" h="358" fill="none" stroke="1" extrusionOk="0">
                  <a:moveTo>
                    <a:pt x="584" y="0"/>
                  </a:moveTo>
                  <a:lnTo>
                    <a:pt x="0" y="358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714;p56" hidden="0"/>
            <p:cNvSpPr/>
            <p:nvPr isPhoto="0" userDrawn="0"/>
          </p:nvSpPr>
          <p:spPr bwMode="auto">
            <a:xfrm>
              <a:off x="5261825" y="1812200"/>
              <a:ext cx="223275" cy="137850"/>
            </a:xfrm>
            <a:custGeom>
              <a:avLst/>
              <a:gdLst/>
              <a:ahLst/>
              <a:cxnLst/>
              <a:rect l="l" t="t" r="r" b="b"/>
              <a:pathLst>
                <a:path w="8931" h="5514" fill="none" stroke="1" extrusionOk="0">
                  <a:moveTo>
                    <a:pt x="8930" y="1"/>
                  </a:moveTo>
                  <a:lnTo>
                    <a:pt x="1" y="5513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715;p56" hidden="0"/>
            <p:cNvSpPr/>
            <p:nvPr isPhoto="0" userDrawn="0"/>
          </p:nvSpPr>
          <p:spPr bwMode="auto">
            <a:xfrm>
              <a:off x="5335650" y="1821725"/>
              <a:ext cx="178900" cy="110150"/>
            </a:xfrm>
            <a:custGeom>
              <a:avLst/>
              <a:gdLst/>
              <a:ahLst/>
              <a:cxnLst/>
              <a:rect l="l" t="t" r="r" b="b"/>
              <a:pathLst>
                <a:path w="7156" h="4406" fill="none" stroke="1" extrusionOk="0">
                  <a:moveTo>
                    <a:pt x="7156" y="1"/>
                  </a:moveTo>
                  <a:lnTo>
                    <a:pt x="0" y="4406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716;p56" hidden="0"/>
            <p:cNvSpPr/>
            <p:nvPr isPhoto="0" userDrawn="0"/>
          </p:nvSpPr>
          <p:spPr bwMode="auto">
            <a:xfrm>
              <a:off x="5538650" y="1773500"/>
              <a:ext cx="54200" cy="33375"/>
            </a:xfrm>
            <a:custGeom>
              <a:avLst/>
              <a:gdLst/>
              <a:ahLst/>
              <a:cxnLst/>
              <a:rect l="l" t="t" r="r" b="b"/>
              <a:pathLst>
                <a:path w="2168" h="1335" fill="none" stroke="1" extrusionOk="0">
                  <a:moveTo>
                    <a:pt x="2167" y="1"/>
                  </a:moveTo>
                  <a:lnTo>
                    <a:pt x="0" y="133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717;p56" hidden="0"/>
            <p:cNvSpPr/>
            <p:nvPr isPhoto="0" userDrawn="0"/>
          </p:nvSpPr>
          <p:spPr bwMode="auto">
            <a:xfrm>
              <a:off x="5142175" y="1991400"/>
              <a:ext cx="100025" cy="115500"/>
            </a:xfrm>
            <a:custGeom>
              <a:avLst/>
              <a:gdLst/>
              <a:ahLst/>
              <a:cxnLst/>
              <a:rect l="l" t="t" r="r" b="b"/>
              <a:pathLst>
                <a:path w="4001" h="4620" fill="norm" stroke="1" extrusionOk="0">
                  <a:moveTo>
                    <a:pt x="0" y="0"/>
                  </a:moveTo>
                  <a:lnTo>
                    <a:pt x="0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718;p56" hidden="0"/>
            <p:cNvSpPr/>
            <p:nvPr isPhoto="0" userDrawn="0"/>
          </p:nvSpPr>
          <p:spPr bwMode="auto">
            <a:xfrm>
              <a:off x="5137100" y="2007775"/>
              <a:ext cx="112850" cy="104200"/>
            </a:xfrm>
            <a:custGeom>
              <a:avLst/>
              <a:gdLst/>
              <a:ahLst/>
              <a:cxnLst/>
              <a:rect l="l" t="t" r="r" b="b"/>
              <a:pathLst>
                <a:path w="4514" h="4168" fill="norm" stroke="1" extrusionOk="0">
                  <a:moveTo>
                    <a:pt x="1" y="0"/>
                  </a:moveTo>
                  <a:lnTo>
                    <a:pt x="1" y="4167"/>
                  </a:lnTo>
                  <a:lnTo>
                    <a:pt x="4513" y="4167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719;p56" hidden="0"/>
            <p:cNvSpPr/>
            <p:nvPr isPhoto="0" userDrawn="0"/>
          </p:nvSpPr>
          <p:spPr bwMode="auto">
            <a:xfrm>
              <a:off x="5090075" y="2005450"/>
              <a:ext cx="93500" cy="112500"/>
            </a:xfrm>
            <a:custGeom>
              <a:avLst/>
              <a:gdLst/>
              <a:ahLst/>
              <a:cxnLst/>
              <a:rect l="l" t="t" r="r" b="b"/>
              <a:pathLst>
                <a:path w="3740" h="4500" fill="norm" stroke="1" extrusionOk="0">
                  <a:moveTo>
                    <a:pt x="1233" y="0"/>
                  </a:moveTo>
                  <a:cubicBezTo>
                    <a:pt x="1166" y="0"/>
                    <a:pt x="1102" y="35"/>
                    <a:pt x="1060" y="93"/>
                  </a:cubicBezTo>
                  <a:cubicBezTo>
                    <a:pt x="1048" y="117"/>
                    <a:pt x="1048" y="153"/>
                    <a:pt x="1048" y="188"/>
                  </a:cubicBezTo>
                  <a:lnTo>
                    <a:pt x="120" y="3462"/>
                  </a:lnTo>
                  <a:cubicBezTo>
                    <a:pt x="1" y="3903"/>
                    <a:pt x="263" y="4344"/>
                    <a:pt x="691" y="4475"/>
                  </a:cubicBezTo>
                  <a:cubicBezTo>
                    <a:pt x="763" y="4486"/>
                    <a:pt x="834" y="4498"/>
                    <a:pt x="905" y="4498"/>
                  </a:cubicBezTo>
                  <a:lnTo>
                    <a:pt x="3489" y="4498"/>
                  </a:lnTo>
                  <a:cubicBezTo>
                    <a:pt x="3498" y="4499"/>
                    <a:pt x="3507" y="4500"/>
                    <a:pt x="3516" y="4500"/>
                  </a:cubicBezTo>
                  <a:cubicBezTo>
                    <a:pt x="3612" y="4500"/>
                    <a:pt x="3694" y="4442"/>
                    <a:pt x="3715" y="4344"/>
                  </a:cubicBezTo>
                  <a:cubicBezTo>
                    <a:pt x="3739" y="4248"/>
                    <a:pt x="3680" y="4141"/>
                    <a:pt x="3572" y="4117"/>
                  </a:cubicBezTo>
                  <a:lnTo>
                    <a:pt x="917" y="4117"/>
                  </a:lnTo>
                  <a:cubicBezTo>
                    <a:pt x="667" y="4117"/>
                    <a:pt x="465" y="3927"/>
                    <a:pt x="465" y="3677"/>
                  </a:cubicBezTo>
                  <a:cubicBezTo>
                    <a:pt x="465" y="3641"/>
                    <a:pt x="477" y="3593"/>
                    <a:pt x="489" y="3558"/>
                  </a:cubicBezTo>
                  <a:lnTo>
                    <a:pt x="1406" y="284"/>
                  </a:lnTo>
                  <a:cubicBezTo>
                    <a:pt x="1453" y="188"/>
                    <a:pt x="1417" y="69"/>
                    <a:pt x="1322" y="22"/>
                  </a:cubicBezTo>
                  <a:cubicBezTo>
                    <a:pt x="1293" y="7"/>
                    <a:pt x="1263" y="0"/>
                    <a:pt x="123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720;p56" hidden="0"/>
            <p:cNvSpPr/>
            <p:nvPr isPhoto="0" userDrawn="0"/>
          </p:nvSpPr>
          <p:spPr bwMode="auto">
            <a:xfrm>
              <a:off x="5121025" y="1902699"/>
              <a:ext cx="37250" cy="190525"/>
            </a:xfrm>
            <a:custGeom>
              <a:avLst/>
              <a:gdLst/>
              <a:ahLst/>
              <a:cxnLst/>
              <a:rect l="l" t="t" r="r" b="b"/>
              <a:pathLst>
                <a:path w="1490" h="7621" fill="norm" stroke="1" extrusionOk="0">
                  <a:moveTo>
                    <a:pt x="584" y="0"/>
                  </a:moveTo>
                  <a:lnTo>
                    <a:pt x="1" y="72"/>
                  </a:lnTo>
                  <a:lnTo>
                    <a:pt x="906" y="7620"/>
                  </a:lnTo>
                  <a:lnTo>
                    <a:pt x="1489" y="756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21;p56" hidden="0"/>
            <p:cNvSpPr/>
            <p:nvPr isPhoto="0" userDrawn="0"/>
          </p:nvSpPr>
          <p:spPr bwMode="auto">
            <a:xfrm>
              <a:off x="5094850" y="1904474"/>
              <a:ext cx="48525" cy="189025"/>
            </a:xfrm>
            <a:custGeom>
              <a:avLst/>
              <a:gdLst/>
              <a:ahLst/>
              <a:cxnLst/>
              <a:rect l="l" t="t" r="r" b="b"/>
              <a:pathLst>
                <a:path w="1941" h="7561" fill="norm" stroke="1" extrusionOk="0">
                  <a:moveTo>
                    <a:pt x="1048" y="1"/>
                  </a:moveTo>
                  <a:cubicBezTo>
                    <a:pt x="1048" y="1"/>
                    <a:pt x="0" y="3704"/>
                    <a:pt x="1941" y="7561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22;p56" hidden="0"/>
            <p:cNvSpPr/>
            <p:nvPr isPhoto="0" userDrawn="0"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rm" stroke="1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3;p56" hidden="0"/>
            <p:cNvSpPr/>
            <p:nvPr isPhoto="0" userDrawn="0"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rm" stroke="1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24;p56" hidden="0"/>
            <p:cNvSpPr/>
            <p:nvPr isPhoto="0" userDrawn="0"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ne" stroke="1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12"/>
                  </a:lnTo>
                  <a:lnTo>
                    <a:pt x="1" y="1331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25;p56" hidden="0"/>
            <p:cNvSpPr/>
            <p:nvPr isPhoto="0" userDrawn="0"/>
          </p:nvSpPr>
          <p:spPr bwMode="auto">
            <a:xfrm>
              <a:off x="5058225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fill="norm" stroke="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26;p56" hidden="0"/>
            <p:cNvSpPr/>
            <p:nvPr isPhoto="0" userDrawn="0"/>
          </p:nvSpPr>
          <p:spPr bwMode="auto">
            <a:xfrm>
              <a:off x="5044825" y="2111950"/>
              <a:ext cx="607550" cy="14600"/>
            </a:xfrm>
            <a:custGeom>
              <a:avLst/>
              <a:gdLst/>
              <a:ahLst/>
              <a:cxnLst/>
              <a:rect l="l" t="t" r="r" b="b"/>
              <a:pathLst>
                <a:path w="24302" h="584" fill="norm" stroke="1" extrusionOk="0">
                  <a:moveTo>
                    <a:pt x="1" y="0"/>
                  </a:moveTo>
                  <a:lnTo>
                    <a:pt x="1" y="584"/>
                  </a:lnTo>
                  <a:lnTo>
                    <a:pt x="24302" y="584"/>
                  </a:lnTo>
                  <a:lnTo>
                    <a:pt x="2430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27;p56" hidden="0"/>
            <p:cNvSpPr/>
            <p:nvPr isPhoto="0" userDrawn="0"/>
          </p:nvSpPr>
          <p:spPr bwMode="auto">
            <a:xfrm>
              <a:off x="4243250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fill="norm" stroke="1" extrusionOk="0">
                  <a:moveTo>
                    <a:pt x="380" y="1"/>
                  </a:moveTo>
                  <a:cubicBezTo>
                    <a:pt x="277" y="1"/>
                    <a:pt x="0" y="57"/>
                    <a:pt x="107" y="682"/>
                  </a:cubicBezTo>
                  <a:cubicBezTo>
                    <a:pt x="310" y="1778"/>
                    <a:pt x="369" y="2897"/>
                    <a:pt x="679" y="3980"/>
                  </a:cubicBezTo>
                  <a:cubicBezTo>
                    <a:pt x="1000" y="5052"/>
                    <a:pt x="1417" y="6135"/>
                    <a:pt x="1786" y="7171"/>
                  </a:cubicBezTo>
                  <a:cubicBezTo>
                    <a:pt x="2727" y="9814"/>
                    <a:pt x="2239" y="12481"/>
                    <a:pt x="2405" y="15208"/>
                  </a:cubicBezTo>
                  <a:cubicBezTo>
                    <a:pt x="2425" y="15494"/>
                    <a:pt x="3070" y="15577"/>
                    <a:pt x="3836" y="15577"/>
                  </a:cubicBezTo>
                  <a:cubicBezTo>
                    <a:pt x="4885" y="15577"/>
                    <a:pt x="6162" y="15422"/>
                    <a:pt x="6382" y="15422"/>
                  </a:cubicBezTo>
                  <a:cubicBezTo>
                    <a:pt x="6846" y="15422"/>
                    <a:pt x="6668" y="12862"/>
                    <a:pt x="6668" y="12565"/>
                  </a:cubicBezTo>
                  <a:cubicBezTo>
                    <a:pt x="6632" y="10707"/>
                    <a:pt x="6501" y="8802"/>
                    <a:pt x="6013" y="7004"/>
                  </a:cubicBezTo>
                  <a:cubicBezTo>
                    <a:pt x="5656" y="5659"/>
                    <a:pt x="5013" y="4028"/>
                    <a:pt x="4799" y="3325"/>
                  </a:cubicBezTo>
                  <a:cubicBezTo>
                    <a:pt x="4572" y="2623"/>
                    <a:pt x="4715" y="2718"/>
                    <a:pt x="4679" y="2182"/>
                  </a:cubicBezTo>
                  <a:cubicBezTo>
                    <a:pt x="4656" y="1647"/>
                    <a:pt x="4072" y="170"/>
                    <a:pt x="4072" y="170"/>
                  </a:cubicBezTo>
                  <a:cubicBezTo>
                    <a:pt x="4031" y="54"/>
                    <a:pt x="3907" y="36"/>
                    <a:pt x="3837" y="36"/>
                  </a:cubicBezTo>
                  <a:cubicBezTo>
                    <a:pt x="3807" y="36"/>
                    <a:pt x="3787" y="39"/>
                    <a:pt x="3787" y="39"/>
                  </a:cubicBezTo>
                  <a:lnTo>
                    <a:pt x="417" y="4"/>
                  </a:lnTo>
                  <a:cubicBezTo>
                    <a:pt x="417" y="4"/>
                    <a:pt x="403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28;p56" hidden="0"/>
            <p:cNvSpPr/>
            <p:nvPr isPhoto="0" userDrawn="0"/>
          </p:nvSpPr>
          <p:spPr bwMode="auto">
            <a:xfrm>
              <a:off x="42453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fill="norm" stroke="1" extrusionOk="0">
                  <a:moveTo>
                    <a:pt x="303" y="1"/>
                  </a:moveTo>
                  <a:cubicBezTo>
                    <a:pt x="225" y="1"/>
                    <a:pt x="29" y="31"/>
                    <a:pt x="1" y="336"/>
                  </a:cubicBezTo>
                  <a:lnTo>
                    <a:pt x="13" y="336"/>
                  </a:lnTo>
                  <a:cubicBezTo>
                    <a:pt x="36" y="395"/>
                    <a:pt x="60" y="455"/>
                    <a:pt x="84" y="503"/>
                  </a:cubicBezTo>
                  <a:cubicBezTo>
                    <a:pt x="310" y="1062"/>
                    <a:pt x="417" y="2003"/>
                    <a:pt x="703" y="2598"/>
                  </a:cubicBezTo>
                  <a:cubicBezTo>
                    <a:pt x="965" y="3155"/>
                    <a:pt x="1661" y="3745"/>
                    <a:pt x="2895" y="3745"/>
                  </a:cubicBezTo>
                  <a:cubicBezTo>
                    <a:pt x="2953" y="3745"/>
                    <a:pt x="3012" y="3744"/>
                    <a:pt x="3072" y="3741"/>
                  </a:cubicBezTo>
                  <a:cubicBezTo>
                    <a:pt x="4406" y="3682"/>
                    <a:pt x="4513" y="2717"/>
                    <a:pt x="4513" y="2717"/>
                  </a:cubicBezTo>
                  <a:lnTo>
                    <a:pt x="4585" y="2598"/>
                  </a:lnTo>
                  <a:cubicBezTo>
                    <a:pt x="4608" y="2467"/>
                    <a:pt x="4608" y="2324"/>
                    <a:pt x="4596" y="2181"/>
                  </a:cubicBezTo>
                  <a:cubicBezTo>
                    <a:pt x="4573" y="1646"/>
                    <a:pt x="3989" y="169"/>
                    <a:pt x="3989" y="169"/>
                  </a:cubicBezTo>
                  <a:cubicBezTo>
                    <a:pt x="3948" y="53"/>
                    <a:pt x="3824" y="35"/>
                    <a:pt x="3754" y="35"/>
                  </a:cubicBezTo>
                  <a:cubicBezTo>
                    <a:pt x="3724" y="35"/>
                    <a:pt x="3704" y="38"/>
                    <a:pt x="3704" y="38"/>
                  </a:cubicBezTo>
                  <a:lnTo>
                    <a:pt x="334" y="3"/>
                  </a:lnTo>
                  <a:cubicBezTo>
                    <a:pt x="334" y="3"/>
                    <a:pt x="322" y="1"/>
                    <a:pt x="303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29;p56" hidden="0"/>
            <p:cNvSpPr/>
            <p:nvPr isPhoto="0" userDrawn="0"/>
          </p:nvSpPr>
          <p:spPr bwMode="auto">
            <a:xfrm>
              <a:off x="4243850" y="1851200"/>
              <a:ext cx="70850" cy="385475"/>
            </a:xfrm>
            <a:custGeom>
              <a:avLst/>
              <a:gdLst/>
              <a:ahLst/>
              <a:cxnLst/>
              <a:rect l="l" t="t" r="r" b="b"/>
              <a:pathLst>
                <a:path w="2834" h="15419" fill="norm" stroke="1" extrusionOk="0">
                  <a:moveTo>
                    <a:pt x="250" y="0"/>
                  </a:moveTo>
                  <a:cubicBezTo>
                    <a:pt x="131" y="36"/>
                    <a:pt x="0" y="191"/>
                    <a:pt x="83" y="643"/>
                  </a:cubicBezTo>
                  <a:cubicBezTo>
                    <a:pt x="298" y="1751"/>
                    <a:pt x="345" y="2870"/>
                    <a:pt x="655" y="3941"/>
                  </a:cubicBezTo>
                  <a:cubicBezTo>
                    <a:pt x="976" y="5025"/>
                    <a:pt x="1393" y="6108"/>
                    <a:pt x="1762" y="7144"/>
                  </a:cubicBezTo>
                  <a:cubicBezTo>
                    <a:pt x="2703" y="9787"/>
                    <a:pt x="2215" y="12454"/>
                    <a:pt x="2381" y="15181"/>
                  </a:cubicBezTo>
                  <a:cubicBezTo>
                    <a:pt x="2381" y="15288"/>
                    <a:pt x="2489" y="15359"/>
                    <a:pt x="2631" y="15419"/>
                  </a:cubicBezTo>
                  <a:cubicBezTo>
                    <a:pt x="2631" y="15300"/>
                    <a:pt x="2631" y="15181"/>
                    <a:pt x="2655" y="15050"/>
                  </a:cubicBezTo>
                  <a:cubicBezTo>
                    <a:pt x="2703" y="14824"/>
                    <a:pt x="2834" y="9716"/>
                    <a:pt x="2512" y="8275"/>
                  </a:cubicBezTo>
                  <a:cubicBezTo>
                    <a:pt x="2203" y="6823"/>
                    <a:pt x="1381" y="5239"/>
                    <a:pt x="1167" y="3846"/>
                  </a:cubicBezTo>
                  <a:cubicBezTo>
                    <a:pt x="941" y="2441"/>
                    <a:pt x="1072" y="2215"/>
                    <a:pt x="845" y="1405"/>
                  </a:cubicBezTo>
                  <a:cubicBezTo>
                    <a:pt x="703" y="905"/>
                    <a:pt x="512" y="441"/>
                    <a:pt x="250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30;p56" hidden="0"/>
            <p:cNvSpPr/>
            <p:nvPr isPhoto="0" userDrawn="0"/>
          </p:nvSpPr>
          <p:spPr bwMode="auto">
            <a:xfrm>
              <a:off x="43248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fill="norm" stroke="1" extrusionOk="0">
                  <a:moveTo>
                    <a:pt x="3692" y="1"/>
                  </a:moveTo>
                  <a:lnTo>
                    <a:pt x="3692" y="1989"/>
                  </a:lnTo>
                  <a:lnTo>
                    <a:pt x="4144" y="1989"/>
                  </a:lnTo>
                  <a:lnTo>
                    <a:pt x="4144" y="5132"/>
                  </a:lnTo>
                  <a:lnTo>
                    <a:pt x="4120" y="5144"/>
                  </a:lnTo>
                  <a:lnTo>
                    <a:pt x="4120" y="5156"/>
                  </a:lnTo>
                  <a:lnTo>
                    <a:pt x="1" y="6466"/>
                  </a:lnTo>
                  <a:lnTo>
                    <a:pt x="1" y="6775"/>
                  </a:lnTo>
                  <a:cubicBezTo>
                    <a:pt x="13" y="6966"/>
                    <a:pt x="155" y="7109"/>
                    <a:pt x="346" y="7121"/>
                  </a:cubicBezTo>
                  <a:cubicBezTo>
                    <a:pt x="353" y="7121"/>
                    <a:pt x="361" y="7121"/>
                    <a:pt x="368" y="7121"/>
                  </a:cubicBezTo>
                  <a:cubicBezTo>
                    <a:pt x="560" y="7121"/>
                    <a:pt x="715" y="6971"/>
                    <a:pt x="727" y="6775"/>
                  </a:cubicBezTo>
                  <a:lnTo>
                    <a:pt x="727" y="6740"/>
                  </a:lnTo>
                  <a:lnTo>
                    <a:pt x="4204" y="6335"/>
                  </a:lnTo>
                  <a:lnTo>
                    <a:pt x="4204" y="6823"/>
                  </a:lnTo>
                  <a:cubicBezTo>
                    <a:pt x="4204" y="6990"/>
                    <a:pt x="4346" y="7133"/>
                    <a:pt x="4525" y="7133"/>
                  </a:cubicBezTo>
                  <a:cubicBezTo>
                    <a:pt x="4704" y="7133"/>
                    <a:pt x="4835" y="6990"/>
                    <a:pt x="4835" y="6823"/>
                  </a:cubicBezTo>
                  <a:lnTo>
                    <a:pt x="4835" y="6347"/>
                  </a:lnTo>
                  <a:lnTo>
                    <a:pt x="8180" y="6728"/>
                  </a:lnTo>
                  <a:lnTo>
                    <a:pt x="8180" y="6775"/>
                  </a:lnTo>
                  <a:cubicBezTo>
                    <a:pt x="8192" y="6966"/>
                    <a:pt x="8347" y="7109"/>
                    <a:pt x="8526" y="7121"/>
                  </a:cubicBezTo>
                  <a:cubicBezTo>
                    <a:pt x="8533" y="7121"/>
                    <a:pt x="8540" y="7121"/>
                    <a:pt x="8547" y="7121"/>
                  </a:cubicBezTo>
                  <a:cubicBezTo>
                    <a:pt x="8740" y="7121"/>
                    <a:pt x="8895" y="6971"/>
                    <a:pt x="8907" y="6775"/>
                  </a:cubicBezTo>
                  <a:lnTo>
                    <a:pt x="8907" y="6454"/>
                  </a:lnTo>
                  <a:lnTo>
                    <a:pt x="4906" y="5180"/>
                  </a:lnTo>
                  <a:lnTo>
                    <a:pt x="4906" y="1989"/>
                  </a:lnTo>
                  <a:lnTo>
                    <a:pt x="5358" y="1989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731;p56" hidden="0"/>
            <p:cNvSpPr/>
            <p:nvPr isPhoto="0" userDrawn="0"/>
          </p:nvSpPr>
          <p:spPr bwMode="auto">
            <a:xfrm>
              <a:off x="4297125" y="2222975"/>
              <a:ext cx="271175" cy="57775"/>
            </a:xfrm>
            <a:custGeom>
              <a:avLst/>
              <a:gdLst/>
              <a:ahLst/>
              <a:cxnLst/>
              <a:rect l="l" t="t" r="r" b="b"/>
              <a:pathLst>
                <a:path w="10847" h="2311" fill="norm" stroke="1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lnTo>
                    <a:pt x="0" y="1929"/>
                  </a:lnTo>
                  <a:cubicBezTo>
                    <a:pt x="0" y="2143"/>
                    <a:pt x="167" y="2310"/>
                    <a:pt x="381" y="2310"/>
                  </a:cubicBezTo>
                  <a:lnTo>
                    <a:pt x="10466" y="2310"/>
                  </a:lnTo>
                  <a:cubicBezTo>
                    <a:pt x="10680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0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732;p56" hidden="0"/>
            <p:cNvSpPr/>
            <p:nvPr isPhoto="0" userDrawn="0"/>
          </p:nvSpPr>
          <p:spPr bwMode="auto">
            <a:xfrm>
              <a:off x="4635250" y="1991400"/>
              <a:ext cx="100050" cy="115500"/>
            </a:xfrm>
            <a:custGeom>
              <a:avLst/>
              <a:gdLst/>
              <a:ahLst/>
              <a:cxnLst/>
              <a:rect l="l" t="t" r="r" b="b"/>
              <a:pathLst>
                <a:path w="4002" h="4620" fill="norm" stroke="1" extrusionOk="0">
                  <a:moveTo>
                    <a:pt x="1" y="0"/>
                  </a:moveTo>
                  <a:lnTo>
                    <a:pt x="1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733;p56" hidden="0"/>
            <p:cNvSpPr/>
            <p:nvPr isPhoto="0" userDrawn="0"/>
          </p:nvSpPr>
          <p:spPr bwMode="auto">
            <a:xfrm>
              <a:off x="4627525" y="2007775"/>
              <a:ext cx="112825" cy="104200"/>
            </a:xfrm>
            <a:custGeom>
              <a:avLst/>
              <a:gdLst/>
              <a:ahLst/>
              <a:cxnLst/>
              <a:rect l="l" t="t" r="r" b="b"/>
              <a:pathLst>
                <a:path w="4513" h="4168" fill="norm" stroke="1" extrusionOk="0">
                  <a:moveTo>
                    <a:pt x="2382" y="0"/>
                  </a:moveTo>
                  <a:lnTo>
                    <a:pt x="0" y="4167"/>
                  </a:lnTo>
                  <a:lnTo>
                    <a:pt x="4513" y="4167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734;p56" hidden="0"/>
            <p:cNvSpPr/>
            <p:nvPr isPhoto="0" userDrawn="0"/>
          </p:nvSpPr>
          <p:spPr bwMode="auto">
            <a:xfrm>
              <a:off x="4695975" y="2005450"/>
              <a:ext cx="91400" cy="112475"/>
            </a:xfrm>
            <a:custGeom>
              <a:avLst/>
              <a:gdLst/>
              <a:ahLst/>
              <a:cxnLst/>
              <a:rect l="l" t="t" r="r" b="b"/>
              <a:pathLst>
                <a:path w="3656" h="4499" fill="norm" stroke="1" extrusionOk="0">
                  <a:moveTo>
                    <a:pt x="2423" y="0"/>
                  </a:moveTo>
                  <a:cubicBezTo>
                    <a:pt x="2394" y="0"/>
                    <a:pt x="2363" y="7"/>
                    <a:pt x="2334" y="22"/>
                  </a:cubicBezTo>
                  <a:cubicBezTo>
                    <a:pt x="2239" y="69"/>
                    <a:pt x="2203" y="188"/>
                    <a:pt x="2251" y="284"/>
                  </a:cubicBezTo>
                  <a:lnTo>
                    <a:pt x="3168" y="3558"/>
                  </a:lnTo>
                  <a:cubicBezTo>
                    <a:pt x="3180" y="3593"/>
                    <a:pt x="3192" y="3641"/>
                    <a:pt x="3192" y="3677"/>
                  </a:cubicBezTo>
                  <a:cubicBezTo>
                    <a:pt x="3192" y="3927"/>
                    <a:pt x="2989" y="4117"/>
                    <a:pt x="2751" y="4117"/>
                  </a:cubicBezTo>
                  <a:lnTo>
                    <a:pt x="167" y="4117"/>
                  </a:lnTo>
                  <a:cubicBezTo>
                    <a:pt x="96" y="4141"/>
                    <a:pt x="36" y="4189"/>
                    <a:pt x="25" y="4272"/>
                  </a:cubicBezTo>
                  <a:cubicBezTo>
                    <a:pt x="1" y="4367"/>
                    <a:pt x="60" y="4475"/>
                    <a:pt x="167" y="4498"/>
                  </a:cubicBezTo>
                  <a:lnTo>
                    <a:pt x="2751" y="4498"/>
                  </a:lnTo>
                  <a:cubicBezTo>
                    <a:pt x="2823" y="4498"/>
                    <a:pt x="2894" y="4486"/>
                    <a:pt x="2965" y="4475"/>
                  </a:cubicBezTo>
                  <a:cubicBezTo>
                    <a:pt x="3394" y="4344"/>
                    <a:pt x="3656" y="3903"/>
                    <a:pt x="3525" y="3462"/>
                  </a:cubicBezTo>
                  <a:lnTo>
                    <a:pt x="2620" y="188"/>
                  </a:lnTo>
                  <a:cubicBezTo>
                    <a:pt x="2620" y="153"/>
                    <a:pt x="2608" y="117"/>
                    <a:pt x="2596" y="93"/>
                  </a:cubicBezTo>
                  <a:cubicBezTo>
                    <a:pt x="2555" y="35"/>
                    <a:pt x="2491" y="0"/>
                    <a:pt x="242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735;p56" hidden="0"/>
            <p:cNvSpPr/>
            <p:nvPr isPhoto="0" userDrawn="0"/>
          </p:nvSpPr>
          <p:spPr bwMode="auto">
            <a:xfrm>
              <a:off x="4719500" y="1902699"/>
              <a:ext cx="37225" cy="190800"/>
            </a:xfrm>
            <a:custGeom>
              <a:avLst/>
              <a:gdLst/>
              <a:ahLst/>
              <a:cxnLst/>
              <a:rect l="l" t="t" r="r" b="b"/>
              <a:pathLst>
                <a:path w="1489" h="7632" fill="norm" stroke="1" extrusionOk="0">
                  <a:moveTo>
                    <a:pt x="905" y="0"/>
                  </a:moveTo>
                  <a:lnTo>
                    <a:pt x="0" y="7561"/>
                  </a:lnTo>
                  <a:lnTo>
                    <a:pt x="584" y="7632"/>
                  </a:lnTo>
                  <a:lnTo>
                    <a:pt x="1489" y="72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736;p56" hidden="0"/>
            <p:cNvSpPr/>
            <p:nvPr isPhoto="0" userDrawn="0"/>
          </p:nvSpPr>
          <p:spPr bwMode="auto">
            <a:xfrm>
              <a:off x="4734075" y="1904474"/>
              <a:ext cx="48550" cy="189025"/>
            </a:xfrm>
            <a:custGeom>
              <a:avLst/>
              <a:gdLst/>
              <a:ahLst/>
              <a:cxnLst/>
              <a:rect l="l" t="t" r="r" b="b"/>
              <a:pathLst>
                <a:path w="1942" h="7561" fill="norm" stroke="1" extrusionOk="0">
                  <a:moveTo>
                    <a:pt x="906" y="1"/>
                  </a:moveTo>
                  <a:lnTo>
                    <a:pt x="1" y="7561"/>
                  </a:lnTo>
                  <a:cubicBezTo>
                    <a:pt x="1941" y="3704"/>
                    <a:pt x="906" y="1"/>
                    <a:pt x="9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737;p56" hidden="0"/>
            <p:cNvSpPr/>
            <p:nvPr isPhoto="0" userDrawn="0"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rm" stroke="1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738;p56" hidden="0"/>
            <p:cNvSpPr/>
            <p:nvPr isPhoto="0" userDrawn="0"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rm" stroke="1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739;p56" hidden="0"/>
            <p:cNvSpPr/>
            <p:nvPr isPhoto="0" userDrawn="0"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ne" stroke="1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24"/>
                  </a:lnTo>
                  <a:lnTo>
                    <a:pt x="1" y="13324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740;p56" hidden="0"/>
            <p:cNvSpPr/>
            <p:nvPr isPhoto="0" userDrawn="0"/>
          </p:nvSpPr>
          <p:spPr bwMode="auto">
            <a:xfrm>
              <a:off x="4229850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fill="norm" stroke="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741;p56" hidden="0"/>
            <p:cNvSpPr/>
            <p:nvPr isPhoto="0" userDrawn="0"/>
          </p:nvSpPr>
          <p:spPr bwMode="auto">
            <a:xfrm>
              <a:off x="4225100" y="2111950"/>
              <a:ext cx="607225" cy="14600"/>
            </a:xfrm>
            <a:custGeom>
              <a:avLst/>
              <a:gdLst/>
              <a:ahLst/>
              <a:cxnLst/>
              <a:rect l="l" t="t" r="r" b="b"/>
              <a:pathLst>
                <a:path w="24289" h="584" fill="norm" stroke="1" extrusionOk="0">
                  <a:moveTo>
                    <a:pt x="0" y="0"/>
                  </a:moveTo>
                  <a:lnTo>
                    <a:pt x="0" y="584"/>
                  </a:lnTo>
                  <a:lnTo>
                    <a:pt x="24289" y="584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742;p56" hidden="0"/>
            <p:cNvSpPr/>
            <p:nvPr isPhoto="0" userDrawn="0"/>
          </p:nvSpPr>
          <p:spPr bwMode="auto">
            <a:xfrm>
              <a:off x="5322549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fill="norm" stroke="1" extrusionOk="0">
                  <a:moveTo>
                    <a:pt x="6466" y="1"/>
                  </a:moveTo>
                  <a:cubicBezTo>
                    <a:pt x="6444" y="1"/>
                    <a:pt x="6430" y="4"/>
                    <a:pt x="6430" y="4"/>
                  </a:cubicBezTo>
                  <a:lnTo>
                    <a:pt x="3060" y="39"/>
                  </a:lnTo>
                  <a:cubicBezTo>
                    <a:pt x="3060" y="39"/>
                    <a:pt x="3040" y="36"/>
                    <a:pt x="3010" y="36"/>
                  </a:cubicBezTo>
                  <a:cubicBezTo>
                    <a:pt x="2940" y="36"/>
                    <a:pt x="2816" y="54"/>
                    <a:pt x="2775" y="170"/>
                  </a:cubicBezTo>
                  <a:cubicBezTo>
                    <a:pt x="2775" y="170"/>
                    <a:pt x="2191" y="1647"/>
                    <a:pt x="2167" y="2182"/>
                  </a:cubicBezTo>
                  <a:cubicBezTo>
                    <a:pt x="2132" y="2718"/>
                    <a:pt x="2274" y="2623"/>
                    <a:pt x="2048" y="3325"/>
                  </a:cubicBezTo>
                  <a:cubicBezTo>
                    <a:pt x="1834" y="4028"/>
                    <a:pt x="1191" y="5659"/>
                    <a:pt x="822" y="7004"/>
                  </a:cubicBezTo>
                  <a:cubicBezTo>
                    <a:pt x="346" y="8802"/>
                    <a:pt x="215" y="10707"/>
                    <a:pt x="179" y="12565"/>
                  </a:cubicBezTo>
                  <a:cubicBezTo>
                    <a:pt x="179" y="12862"/>
                    <a:pt x="0" y="15422"/>
                    <a:pt x="465" y="15422"/>
                  </a:cubicBezTo>
                  <a:cubicBezTo>
                    <a:pt x="685" y="15422"/>
                    <a:pt x="1962" y="15577"/>
                    <a:pt x="3011" y="15577"/>
                  </a:cubicBezTo>
                  <a:cubicBezTo>
                    <a:pt x="3777" y="15577"/>
                    <a:pt x="4421" y="15494"/>
                    <a:pt x="4441" y="15208"/>
                  </a:cubicBezTo>
                  <a:cubicBezTo>
                    <a:pt x="4608" y="12481"/>
                    <a:pt x="4120" y="9814"/>
                    <a:pt x="5061" y="7171"/>
                  </a:cubicBezTo>
                  <a:cubicBezTo>
                    <a:pt x="5430" y="6135"/>
                    <a:pt x="5846" y="5052"/>
                    <a:pt x="6168" y="3980"/>
                  </a:cubicBezTo>
                  <a:cubicBezTo>
                    <a:pt x="6477" y="2897"/>
                    <a:pt x="6525" y="1778"/>
                    <a:pt x="6739" y="682"/>
                  </a:cubicBezTo>
                  <a:cubicBezTo>
                    <a:pt x="6847" y="57"/>
                    <a:pt x="6569" y="1"/>
                    <a:pt x="64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743;p56" hidden="0"/>
            <p:cNvSpPr/>
            <p:nvPr isPhoto="0" userDrawn="0"/>
          </p:nvSpPr>
          <p:spPr bwMode="auto">
            <a:xfrm>
              <a:off x="53764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fill="norm" stroke="1" extrusionOk="0">
                  <a:moveTo>
                    <a:pt x="4306" y="1"/>
                  </a:moveTo>
                  <a:cubicBezTo>
                    <a:pt x="4287" y="1"/>
                    <a:pt x="4275" y="3"/>
                    <a:pt x="4275" y="3"/>
                  </a:cubicBezTo>
                  <a:lnTo>
                    <a:pt x="905" y="38"/>
                  </a:lnTo>
                  <a:cubicBezTo>
                    <a:pt x="905" y="38"/>
                    <a:pt x="885" y="35"/>
                    <a:pt x="855" y="35"/>
                  </a:cubicBezTo>
                  <a:cubicBezTo>
                    <a:pt x="785" y="35"/>
                    <a:pt x="661" y="53"/>
                    <a:pt x="620" y="169"/>
                  </a:cubicBezTo>
                  <a:cubicBezTo>
                    <a:pt x="620" y="169"/>
                    <a:pt x="36" y="1646"/>
                    <a:pt x="12" y="2181"/>
                  </a:cubicBezTo>
                  <a:cubicBezTo>
                    <a:pt x="0" y="2324"/>
                    <a:pt x="12" y="2467"/>
                    <a:pt x="24" y="2598"/>
                  </a:cubicBezTo>
                  <a:lnTo>
                    <a:pt x="96" y="2717"/>
                  </a:lnTo>
                  <a:cubicBezTo>
                    <a:pt x="96" y="2717"/>
                    <a:pt x="203" y="3682"/>
                    <a:pt x="1536" y="3741"/>
                  </a:cubicBezTo>
                  <a:cubicBezTo>
                    <a:pt x="1597" y="3744"/>
                    <a:pt x="1656" y="3745"/>
                    <a:pt x="1714" y="3745"/>
                  </a:cubicBezTo>
                  <a:cubicBezTo>
                    <a:pt x="2948" y="3745"/>
                    <a:pt x="3644" y="3155"/>
                    <a:pt x="3906" y="2598"/>
                  </a:cubicBezTo>
                  <a:cubicBezTo>
                    <a:pt x="4191" y="2003"/>
                    <a:pt x="4299" y="1062"/>
                    <a:pt x="4525" y="503"/>
                  </a:cubicBezTo>
                  <a:cubicBezTo>
                    <a:pt x="4549" y="455"/>
                    <a:pt x="4572" y="395"/>
                    <a:pt x="4596" y="336"/>
                  </a:cubicBezTo>
                  <a:lnTo>
                    <a:pt x="4608" y="336"/>
                  </a:lnTo>
                  <a:cubicBezTo>
                    <a:pt x="4580" y="31"/>
                    <a:pt x="4383" y="1"/>
                    <a:pt x="43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744;p56" hidden="0"/>
            <p:cNvSpPr/>
            <p:nvPr isPhoto="0" userDrawn="0"/>
          </p:nvSpPr>
          <p:spPr bwMode="auto">
            <a:xfrm>
              <a:off x="5422250" y="1851200"/>
              <a:ext cx="70875" cy="385475"/>
            </a:xfrm>
            <a:custGeom>
              <a:avLst/>
              <a:gdLst/>
              <a:ahLst/>
              <a:cxnLst/>
              <a:rect l="l" t="t" r="r" b="b"/>
              <a:pathLst>
                <a:path w="2835" h="15419" fill="norm" stroke="1" extrusionOk="0">
                  <a:moveTo>
                    <a:pt x="2585" y="0"/>
                  </a:moveTo>
                  <a:cubicBezTo>
                    <a:pt x="2323" y="441"/>
                    <a:pt x="2132" y="905"/>
                    <a:pt x="1989" y="1405"/>
                  </a:cubicBezTo>
                  <a:cubicBezTo>
                    <a:pt x="1763" y="2215"/>
                    <a:pt x="1894" y="2441"/>
                    <a:pt x="1668" y="3846"/>
                  </a:cubicBezTo>
                  <a:cubicBezTo>
                    <a:pt x="1442" y="5239"/>
                    <a:pt x="632" y="6823"/>
                    <a:pt x="322" y="8275"/>
                  </a:cubicBezTo>
                  <a:cubicBezTo>
                    <a:pt x="1" y="9716"/>
                    <a:pt x="132" y="14824"/>
                    <a:pt x="180" y="15050"/>
                  </a:cubicBezTo>
                  <a:cubicBezTo>
                    <a:pt x="203" y="15181"/>
                    <a:pt x="203" y="15300"/>
                    <a:pt x="203" y="15419"/>
                  </a:cubicBezTo>
                  <a:cubicBezTo>
                    <a:pt x="346" y="15359"/>
                    <a:pt x="442" y="15288"/>
                    <a:pt x="453" y="15181"/>
                  </a:cubicBezTo>
                  <a:cubicBezTo>
                    <a:pt x="620" y="12454"/>
                    <a:pt x="132" y="9787"/>
                    <a:pt x="1073" y="7144"/>
                  </a:cubicBezTo>
                  <a:cubicBezTo>
                    <a:pt x="1442" y="6108"/>
                    <a:pt x="1870" y="5025"/>
                    <a:pt x="2180" y="3941"/>
                  </a:cubicBezTo>
                  <a:cubicBezTo>
                    <a:pt x="2489" y="2870"/>
                    <a:pt x="2549" y="1751"/>
                    <a:pt x="2751" y="643"/>
                  </a:cubicBezTo>
                  <a:cubicBezTo>
                    <a:pt x="2835" y="191"/>
                    <a:pt x="2704" y="36"/>
                    <a:pt x="2585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745;p56" hidden="0"/>
            <p:cNvSpPr/>
            <p:nvPr isPhoto="0" userDrawn="0"/>
          </p:nvSpPr>
          <p:spPr bwMode="auto">
            <a:xfrm>
              <a:off x="51895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fill="norm" stroke="1" extrusionOk="0">
                  <a:moveTo>
                    <a:pt x="3548" y="1"/>
                  </a:moveTo>
                  <a:lnTo>
                    <a:pt x="3548" y="1989"/>
                  </a:lnTo>
                  <a:lnTo>
                    <a:pt x="4001" y="1989"/>
                  </a:lnTo>
                  <a:lnTo>
                    <a:pt x="4001" y="5180"/>
                  </a:lnTo>
                  <a:lnTo>
                    <a:pt x="0" y="6454"/>
                  </a:lnTo>
                  <a:lnTo>
                    <a:pt x="0" y="6775"/>
                  </a:lnTo>
                  <a:cubicBezTo>
                    <a:pt x="0" y="6971"/>
                    <a:pt x="166" y="7121"/>
                    <a:pt x="359" y="7121"/>
                  </a:cubicBezTo>
                  <a:cubicBezTo>
                    <a:pt x="367" y="7121"/>
                    <a:pt x="374" y="7121"/>
                    <a:pt x="381" y="7121"/>
                  </a:cubicBezTo>
                  <a:cubicBezTo>
                    <a:pt x="560" y="7109"/>
                    <a:pt x="715" y="6966"/>
                    <a:pt x="715" y="6775"/>
                  </a:cubicBezTo>
                  <a:lnTo>
                    <a:pt x="715" y="6728"/>
                  </a:lnTo>
                  <a:lnTo>
                    <a:pt x="4060" y="6347"/>
                  </a:lnTo>
                  <a:lnTo>
                    <a:pt x="4060" y="6823"/>
                  </a:lnTo>
                  <a:cubicBezTo>
                    <a:pt x="4060" y="6990"/>
                    <a:pt x="4203" y="7133"/>
                    <a:pt x="4382" y="7133"/>
                  </a:cubicBezTo>
                  <a:cubicBezTo>
                    <a:pt x="4560" y="7133"/>
                    <a:pt x="4703" y="6990"/>
                    <a:pt x="4703" y="6823"/>
                  </a:cubicBezTo>
                  <a:lnTo>
                    <a:pt x="4703" y="6335"/>
                  </a:lnTo>
                  <a:lnTo>
                    <a:pt x="8180" y="6740"/>
                  </a:lnTo>
                  <a:lnTo>
                    <a:pt x="8180" y="6775"/>
                  </a:lnTo>
                  <a:cubicBezTo>
                    <a:pt x="8191" y="6971"/>
                    <a:pt x="8347" y="7121"/>
                    <a:pt x="8539" y="7121"/>
                  </a:cubicBezTo>
                  <a:cubicBezTo>
                    <a:pt x="8546" y="7121"/>
                    <a:pt x="8554" y="7121"/>
                    <a:pt x="8561" y="7121"/>
                  </a:cubicBezTo>
                  <a:cubicBezTo>
                    <a:pt x="8751" y="7121"/>
                    <a:pt x="8894" y="6966"/>
                    <a:pt x="8906" y="6775"/>
                  </a:cubicBezTo>
                  <a:lnTo>
                    <a:pt x="8906" y="6466"/>
                  </a:lnTo>
                  <a:lnTo>
                    <a:pt x="4787" y="5144"/>
                  </a:lnTo>
                  <a:lnTo>
                    <a:pt x="4763" y="5132"/>
                  </a:lnTo>
                  <a:lnTo>
                    <a:pt x="4763" y="1989"/>
                  </a:lnTo>
                  <a:lnTo>
                    <a:pt x="5215" y="1989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2746;p56" hidden="0"/>
            <p:cNvSpPr/>
            <p:nvPr isPhoto="0" userDrawn="0"/>
          </p:nvSpPr>
          <p:spPr bwMode="auto">
            <a:xfrm>
              <a:off x="5168650" y="2222975"/>
              <a:ext cx="271200" cy="57775"/>
            </a:xfrm>
            <a:custGeom>
              <a:avLst/>
              <a:gdLst/>
              <a:ahLst/>
              <a:cxnLst/>
              <a:rect l="l" t="t" r="r" b="b"/>
              <a:pathLst>
                <a:path w="10848" h="2311" fill="norm" stroke="1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lnTo>
                    <a:pt x="1" y="1929"/>
                  </a:lnTo>
                  <a:cubicBezTo>
                    <a:pt x="1" y="2143"/>
                    <a:pt x="168" y="2310"/>
                    <a:pt x="382" y="2310"/>
                  </a:cubicBezTo>
                  <a:lnTo>
                    <a:pt x="10466" y="2310"/>
                  </a:lnTo>
                  <a:cubicBezTo>
                    <a:pt x="10681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1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" name="Google Shape;2747;p56" hidden="0"/>
            <p:cNvSpPr/>
            <p:nvPr isPhoto="0" userDrawn="0"/>
          </p:nvSpPr>
          <p:spPr bwMode="auto">
            <a:xfrm>
              <a:off x="5099600" y="2159875"/>
              <a:ext cx="220000" cy="262475"/>
            </a:xfrm>
            <a:custGeom>
              <a:avLst/>
              <a:gdLst/>
              <a:ahLst/>
              <a:cxnLst/>
              <a:rect l="l" t="t" r="r" b="b"/>
              <a:pathLst>
                <a:path w="8800" h="10499" fill="norm" stroke="1" extrusionOk="0">
                  <a:moveTo>
                    <a:pt x="1965" y="0"/>
                  </a:moveTo>
                  <a:cubicBezTo>
                    <a:pt x="1965" y="0"/>
                    <a:pt x="298" y="83"/>
                    <a:pt x="155" y="1024"/>
                  </a:cubicBezTo>
                  <a:cubicBezTo>
                    <a:pt x="1" y="1965"/>
                    <a:pt x="4132" y="7692"/>
                    <a:pt x="4454" y="7858"/>
                  </a:cubicBezTo>
                  <a:cubicBezTo>
                    <a:pt x="4775" y="8037"/>
                    <a:pt x="4894" y="9013"/>
                    <a:pt x="4894" y="9406"/>
                  </a:cubicBezTo>
                  <a:cubicBezTo>
                    <a:pt x="4894" y="9799"/>
                    <a:pt x="4823" y="9954"/>
                    <a:pt x="4573" y="10275"/>
                  </a:cubicBezTo>
                  <a:cubicBezTo>
                    <a:pt x="4440" y="10446"/>
                    <a:pt x="4471" y="10499"/>
                    <a:pt x="4569" y="10499"/>
                  </a:cubicBezTo>
                  <a:cubicBezTo>
                    <a:pt x="4656" y="10499"/>
                    <a:pt x="4795" y="10457"/>
                    <a:pt x="4918" y="10418"/>
                  </a:cubicBezTo>
                  <a:cubicBezTo>
                    <a:pt x="5192" y="10347"/>
                    <a:pt x="5323" y="10454"/>
                    <a:pt x="5644" y="9823"/>
                  </a:cubicBezTo>
                  <a:cubicBezTo>
                    <a:pt x="5966" y="9204"/>
                    <a:pt x="5918" y="9156"/>
                    <a:pt x="6097" y="8835"/>
                  </a:cubicBezTo>
                  <a:cubicBezTo>
                    <a:pt x="6263" y="8501"/>
                    <a:pt x="6394" y="8061"/>
                    <a:pt x="6120" y="7834"/>
                  </a:cubicBezTo>
                  <a:cubicBezTo>
                    <a:pt x="5847" y="7608"/>
                    <a:pt x="4966" y="7239"/>
                    <a:pt x="4846" y="7144"/>
                  </a:cubicBezTo>
                  <a:cubicBezTo>
                    <a:pt x="4727" y="7037"/>
                    <a:pt x="3037" y="1667"/>
                    <a:pt x="3037" y="1667"/>
                  </a:cubicBezTo>
                  <a:lnTo>
                    <a:pt x="3037" y="1667"/>
                  </a:lnTo>
                  <a:cubicBezTo>
                    <a:pt x="3037" y="1667"/>
                    <a:pt x="4525" y="2489"/>
                    <a:pt x="5442" y="2762"/>
                  </a:cubicBezTo>
                  <a:cubicBezTo>
                    <a:pt x="6237" y="2997"/>
                    <a:pt x="6823" y="3197"/>
                    <a:pt x="7536" y="3197"/>
                  </a:cubicBezTo>
                  <a:cubicBezTo>
                    <a:pt x="7656" y="3197"/>
                    <a:pt x="7778" y="3191"/>
                    <a:pt x="7906" y="3179"/>
                  </a:cubicBezTo>
                  <a:cubicBezTo>
                    <a:pt x="8799" y="3108"/>
                    <a:pt x="8002" y="1322"/>
                    <a:pt x="6692" y="726"/>
                  </a:cubicBezTo>
                  <a:cubicBezTo>
                    <a:pt x="5382" y="119"/>
                    <a:pt x="1965" y="0"/>
                    <a:pt x="1965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2748;p56" hidden="0"/>
            <p:cNvSpPr/>
            <p:nvPr isPhoto="0" userDrawn="0"/>
          </p:nvSpPr>
          <p:spPr bwMode="auto">
            <a:xfrm>
              <a:off x="5182050" y="2162250"/>
              <a:ext cx="137550" cy="77750"/>
            </a:xfrm>
            <a:custGeom>
              <a:avLst/>
              <a:gdLst/>
              <a:ahLst/>
              <a:cxnLst/>
              <a:rect l="l" t="t" r="r" b="b"/>
              <a:pathLst>
                <a:path w="5502" h="3110" fill="norm" stroke="1" extrusionOk="0">
                  <a:moveTo>
                    <a:pt x="1" y="0"/>
                  </a:moveTo>
                  <a:lnTo>
                    <a:pt x="346" y="1905"/>
                  </a:lnTo>
                  <a:cubicBezTo>
                    <a:pt x="870" y="2167"/>
                    <a:pt x="1608" y="2513"/>
                    <a:pt x="2144" y="2667"/>
                  </a:cubicBezTo>
                  <a:cubicBezTo>
                    <a:pt x="2955" y="2906"/>
                    <a:pt x="3548" y="3109"/>
                    <a:pt x="4280" y="3109"/>
                  </a:cubicBezTo>
                  <a:cubicBezTo>
                    <a:pt x="4386" y="3109"/>
                    <a:pt x="4495" y="3105"/>
                    <a:pt x="4608" y="3096"/>
                  </a:cubicBezTo>
                  <a:cubicBezTo>
                    <a:pt x="5501" y="3025"/>
                    <a:pt x="4716" y="1227"/>
                    <a:pt x="3394" y="631"/>
                  </a:cubicBezTo>
                  <a:cubicBezTo>
                    <a:pt x="2608" y="274"/>
                    <a:pt x="1096" y="96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2749;p56" hidden="0"/>
            <p:cNvSpPr/>
            <p:nvPr isPhoto="0" userDrawn="0"/>
          </p:nvSpPr>
          <p:spPr bwMode="auto">
            <a:xfrm>
              <a:off x="5210825" y="2349775"/>
              <a:ext cx="48650" cy="72625"/>
            </a:xfrm>
            <a:custGeom>
              <a:avLst/>
              <a:gdLst/>
              <a:ahLst/>
              <a:cxnLst/>
              <a:rect l="l" t="t" r="r" b="b"/>
              <a:pathLst>
                <a:path w="1946" h="2905" fill="norm" stroke="1" extrusionOk="0">
                  <a:moveTo>
                    <a:pt x="1290" y="0"/>
                  </a:moveTo>
                  <a:lnTo>
                    <a:pt x="1290" y="215"/>
                  </a:lnTo>
                  <a:cubicBezTo>
                    <a:pt x="1290" y="607"/>
                    <a:pt x="838" y="1750"/>
                    <a:pt x="838" y="1750"/>
                  </a:cubicBezTo>
                  <a:lnTo>
                    <a:pt x="457" y="1929"/>
                  </a:lnTo>
                  <a:cubicBezTo>
                    <a:pt x="433" y="2239"/>
                    <a:pt x="362" y="2393"/>
                    <a:pt x="136" y="2679"/>
                  </a:cubicBezTo>
                  <a:cubicBezTo>
                    <a:pt x="1" y="2853"/>
                    <a:pt x="32" y="2905"/>
                    <a:pt x="133" y="2905"/>
                  </a:cubicBezTo>
                  <a:cubicBezTo>
                    <a:pt x="219" y="2905"/>
                    <a:pt x="355" y="2867"/>
                    <a:pt x="481" y="2834"/>
                  </a:cubicBezTo>
                  <a:cubicBezTo>
                    <a:pt x="755" y="2751"/>
                    <a:pt x="874" y="2858"/>
                    <a:pt x="1207" y="2239"/>
                  </a:cubicBezTo>
                  <a:cubicBezTo>
                    <a:pt x="1529" y="1608"/>
                    <a:pt x="1469" y="1560"/>
                    <a:pt x="1648" y="1239"/>
                  </a:cubicBezTo>
                  <a:cubicBezTo>
                    <a:pt x="1826" y="917"/>
                    <a:pt x="1945" y="465"/>
                    <a:pt x="1671" y="238"/>
                  </a:cubicBezTo>
                  <a:lnTo>
                    <a:pt x="1671" y="238"/>
                  </a:lnTo>
                  <a:lnTo>
                    <a:pt x="1671" y="250"/>
                  </a:lnTo>
                  <a:cubicBezTo>
                    <a:pt x="1552" y="155"/>
                    <a:pt x="1421" y="72"/>
                    <a:pt x="129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750;p56" hidden="0"/>
            <p:cNvSpPr/>
            <p:nvPr isPhoto="0" userDrawn="0"/>
          </p:nvSpPr>
          <p:spPr bwMode="auto">
            <a:xfrm>
              <a:off x="5223125" y="1973125"/>
              <a:ext cx="81875" cy="145975"/>
            </a:xfrm>
            <a:custGeom>
              <a:avLst/>
              <a:gdLst/>
              <a:ahLst/>
              <a:cxnLst/>
              <a:rect l="l" t="t" r="r" b="b"/>
              <a:pathLst>
                <a:path w="3275" h="5839" fill="norm" stroke="1" extrusionOk="0">
                  <a:moveTo>
                    <a:pt x="2912" y="0"/>
                  </a:moveTo>
                  <a:cubicBezTo>
                    <a:pt x="2760" y="0"/>
                    <a:pt x="2460" y="70"/>
                    <a:pt x="2037" y="493"/>
                  </a:cubicBezTo>
                  <a:cubicBezTo>
                    <a:pt x="1394" y="1136"/>
                    <a:pt x="1" y="5279"/>
                    <a:pt x="96" y="5565"/>
                  </a:cubicBezTo>
                  <a:cubicBezTo>
                    <a:pt x="157" y="5749"/>
                    <a:pt x="376" y="5839"/>
                    <a:pt x="574" y="5839"/>
                  </a:cubicBezTo>
                  <a:cubicBezTo>
                    <a:pt x="685" y="5839"/>
                    <a:pt x="790" y="5811"/>
                    <a:pt x="858" y="5756"/>
                  </a:cubicBezTo>
                  <a:cubicBezTo>
                    <a:pt x="1048" y="5589"/>
                    <a:pt x="2072" y="3112"/>
                    <a:pt x="2072" y="3112"/>
                  </a:cubicBezTo>
                  <a:lnTo>
                    <a:pt x="3275" y="553"/>
                  </a:lnTo>
                  <a:lnTo>
                    <a:pt x="3025" y="17"/>
                  </a:lnTo>
                  <a:cubicBezTo>
                    <a:pt x="3025" y="17"/>
                    <a:pt x="2986" y="0"/>
                    <a:pt x="2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2751;p56" hidden="0"/>
            <p:cNvSpPr/>
            <p:nvPr isPhoto="0" userDrawn="0"/>
          </p:nvSpPr>
          <p:spPr bwMode="auto">
            <a:xfrm>
              <a:off x="5223125" y="1969675"/>
              <a:ext cx="81875" cy="151225"/>
            </a:xfrm>
            <a:custGeom>
              <a:avLst/>
              <a:gdLst/>
              <a:ahLst/>
              <a:cxnLst/>
              <a:rect l="l" t="t" r="r" b="b"/>
              <a:pathLst>
                <a:path w="3275" h="6049" fill="none" stroke="1" extrusionOk="0">
                  <a:moveTo>
                    <a:pt x="3025" y="155"/>
                  </a:moveTo>
                  <a:cubicBezTo>
                    <a:pt x="3025" y="155"/>
                    <a:pt x="2668" y="0"/>
                    <a:pt x="2037" y="631"/>
                  </a:cubicBezTo>
                  <a:cubicBezTo>
                    <a:pt x="1394" y="1274"/>
                    <a:pt x="1" y="5417"/>
                    <a:pt x="96" y="5703"/>
                  </a:cubicBezTo>
                  <a:cubicBezTo>
                    <a:pt x="191" y="5989"/>
                    <a:pt x="667" y="6048"/>
                    <a:pt x="858" y="5894"/>
                  </a:cubicBezTo>
                  <a:cubicBezTo>
                    <a:pt x="1048" y="5727"/>
                    <a:pt x="2072" y="3250"/>
                    <a:pt x="2072" y="3250"/>
                  </a:cubicBezTo>
                  <a:lnTo>
                    <a:pt x="3275" y="69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2752;p56" hidden="0"/>
            <p:cNvSpPr/>
            <p:nvPr isPhoto="0" userDrawn="0"/>
          </p:nvSpPr>
          <p:spPr bwMode="auto">
            <a:xfrm>
              <a:off x="5257950" y="1973125"/>
              <a:ext cx="47050" cy="58775"/>
            </a:xfrm>
            <a:custGeom>
              <a:avLst/>
              <a:gdLst/>
              <a:ahLst/>
              <a:cxnLst/>
              <a:rect l="l" t="t" r="r" b="b"/>
              <a:pathLst>
                <a:path w="1882" h="2351" fill="norm" stroke="1" extrusionOk="0">
                  <a:moveTo>
                    <a:pt x="1519" y="0"/>
                  </a:moveTo>
                  <a:cubicBezTo>
                    <a:pt x="1367" y="0"/>
                    <a:pt x="1067" y="70"/>
                    <a:pt x="644" y="493"/>
                  </a:cubicBezTo>
                  <a:cubicBezTo>
                    <a:pt x="465" y="672"/>
                    <a:pt x="239" y="1065"/>
                    <a:pt x="1" y="1541"/>
                  </a:cubicBezTo>
                  <a:lnTo>
                    <a:pt x="1037" y="2350"/>
                  </a:lnTo>
                  <a:lnTo>
                    <a:pt x="1882" y="564"/>
                  </a:lnTo>
                  <a:lnTo>
                    <a:pt x="1632" y="17"/>
                  </a:lnTo>
                  <a:cubicBezTo>
                    <a:pt x="1632" y="17"/>
                    <a:pt x="1593" y="0"/>
                    <a:pt x="151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2753;p56" hidden="0"/>
            <p:cNvSpPr/>
            <p:nvPr isPhoto="0" userDrawn="0"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fill="norm" stroke="1" extrusionOk="0">
                  <a:moveTo>
                    <a:pt x="4049" y="0"/>
                  </a:move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  <a:lnTo>
                    <a:pt x="1168" y="2096"/>
                  </a:ln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2754;p56" hidden="0"/>
            <p:cNvSpPr/>
            <p:nvPr isPhoto="0" userDrawn="0"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fill="none" stroke="1" extrusionOk="0">
                  <a:moveTo>
                    <a:pt x="1168" y="2096"/>
                  </a:move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2755;p56" hidden="0"/>
            <p:cNvSpPr/>
            <p:nvPr isPhoto="0" userDrawn="0"/>
          </p:nvSpPr>
          <p:spPr bwMode="auto">
            <a:xfrm>
              <a:off x="5333850" y="2085450"/>
              <a:ext cx="4500" cy="2700"/>
            </a:xfrm>
            <a:custGeom>
              <a:avLst/>
              <a:gdLst/>
              <a:ahLst/>
              <a:cxnLst/>
              <a:rect l="l" t="t" r="r" b="b"/>
              <a:pathLst>
                <a:path w="180" h="108" fill="none" stroke="1" extrusionOk="0">
                  <a:moveTo>
                    <a:pt x="1" y="1"/>
                  </a:moveTo>
                  <a:lnTo>
                    <a:pt x="179" y="10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2756;p56" hidden="0"/>
            <p:cNvSpPr/>
            <p:nvPr isPhoto="0" userDrawn="0"/>
          </p:nvSpPr>
          <p:spPr bwMode="auto">
            <a:xfrm>
              <a:off x="5315100" y="2073850"/>
              <a:ext cx="11925" cy="7449"/>
            </a:xfrm>
            <a:custGeom>
              <a:avLst/>
              <a:gdLst/>
              <a:ahLst/>
              <a:cxnLst/>
              <a:rect l="l" t="t" r="r" b="b"/>
              <a:pathLst>
                <a:path w="477" h="298" fill="none" stroke="1" extrusionOk="0">
                  <a:moveTo>
                    <a:pt x="1" y="0"/>
                  </a:moveTo>
                  <a:lnTo>
                    <a:pt x="477" y="2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2757;p56" hidden="0"/>
            <p:cNvSpPr/>
            <p:nvPr isPhoto="0" userDrawn="0"/>
          </p:nvSpPr>
          <p:spPr bwMode="auto">
            <a:xfrm>
              <a:off x="5216275" y="2127125"/>
              <a:ext cx="46775" cy="15400"/>
            </a:xfrm>
            <a:custGeom>
              <a:avLst/>
              <a:gdLst/>
              <a:ahLst/>
              <a:cxnLst/>
              <a:rect l="l" t="t" r="r" b="b"/>
              <a:pathLst>
                <a:path w="1871" h="616" fill="norm" stroke="1" extrusionOk="0">
                  <a:moveTo>
                    <a:pt x="858" y="0"/>
                  </a:moveTo>
                  <a:cubicBezTo>
                    <a:pt x="584" y="0"/>
                    <a:pt x="1" y="298"/>
                    <a:pt x="1" y="298"/>
                  </a:cubicBezTo>
                  <a:cubicBezTo>
                    <a:pt x="1" y="298"/>
                    <a:pt x="918" y="429"/>
                    <a:pt x="1144" y="441"/>
                  </a:cubicBezTo>
                  <a:cubicBezTo>
                    <a:pt x="1316" y="459"/>
                    <a:pt x="1523" y="615"/>
                    <a:pt x="1706" y="615"/>
                  </a:cubicBezTo>
                  <a:cubicBezTo>
                    <a:pt x="1764" y="615"/>
                    <a:pt x="1819" y="600"/>
                    <a:pt x="1870" y="560"/>
                  </a:cubicBezTo>
                  <a:lnTo>
                    <a:pt x="1870" y="560"/>
                  </a:lnTo>
                  <a:lnTo>
                    <a:pt x="1727" y="584"/>
                  </a:lnTo>
                  <a:cubicBezTo>
                    <a:pt x="1727" y="584"/>
                    <a:pt x="1132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2758;p56" hidden="0"/>
            <p:cNvSpPr/>
            <p:nvPr isPhoto="0" userDrawn="0"/>
          </p:nvSpPr>
          <p:spPr bwMode="auto">
            <a:xfrm>
              <a:off x="5259450" y="1974425"/>
              <a:ext cx="175350" cy="175350"/>
            </a:xfrm>
            <a:custGeom>
              <a:avLst/>
              <a:gdLst/>
              <a:ahLst/>
              <a:cxnLst/>
              <a:rect l="l" t="t" r="r" b="b"/>
              <a:pathLst>
                <a:path w="7014" h="7014" fill="norm" stroke="1" extrusionOk="0">
                  <a:moveTo>
                    <a:pt x="5834" y="1"/>
                  </a:moveTo>
                  <a:lnTo>
                    <a:pt x="5239" y="1620"/>
                  </a:ln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802" y="7014"/>
                    <a:pt x="4199" y="7014"/>
                  </a:cubicBezTo>
                  <a:cubicBezTo>
                    <a:pt x="4205" y="7014"/>
                    <a:pt x="4211" y="7013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2759;p56" hidden="0"/>
            <p:cNvSpPr/>
            <p:nvPr isPhoto="0" userDrawn="0"/>
          </p:nvSpPr>
          <p:spPr bwMode="auto">
            <a:xfrm>
              <a:off x="5259450" y="1974425"/>
              <a:ext cx="175350" cy="175650"/>
            </a:xfrm>
            <a:custGeom>
              <a:avLst/>
              <a:gdLst/>
              <a:ahLst/>
              <a:cxnLst/>
              <a:rect l="l" t="t" r="r" b="b"/>
              <a:pathLst>
                <a:path w="7014" h="7026" fill="none" stroke="1" extrusionOk="0">
                  <a:moveTo>
                    <a:pt x="5239" y="1620"/>
                  </a:move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917" y="7025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2760;p56" hidden="0"/>
            <p:cNvSpPr/>
            <p:nvPr isPhoto="0" userDrawn="0"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fill="norm" stroke="1" extrusionOk="0">
                  <a:moveTo>
                    <a:pt x="929" y="1"/>
                  </a:moveTo>
                  <a:lnTo>
                    <a:pt x="334" y="1632"/>
                  </a:lnTo>
                  <a:lnTo>
                    <a:pt x="1" y="2787"/>
                  </a:lnTo>
                  <a:cubicBezTo>
                    <a:pt x="401" y="2623"/>
                    <a:pt x="823" y="2535"/>
                    <a:pt x="1250" y="2535"/>
                  </a:cubicBezTo>
                  <a:cubicBezTo>
                    <a:pt x="1381" y="2535"/>
                    <a:pt x="1512" y="2544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0" name="Google Shape;2761;p56" hidden="0"/>
            <p:cNvSpPr/>
            <p:nvPr isPhoto="0" userDrawn="0"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fill="none" stroke="1" extrusionOk="0">
                  <a:moveTo>
                    <a:pt x="334" y="1632"/>
                  </a:moveTo>
                  <a:lnTo>
                    <a:pt x="1" y="2787"/>
                  </a:lnTo>
                  <a:cubicBezTo>
                    <a:pt x="525" y="2572"/>
                    <a:pt x="1084" y="2489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2762;p56" hidden="0"/>
            <p:cNvSpPr/>
            <p:nvPr isPhoto="0" userDrawn="0"/>
          </p:nvSpPr>
          <p:spPr bwMode="auto">
            <a:xfrm>
              <a:off x="5315400" y="1929775"/>
              <a:ext cx="60450" cy="79200"/>
            </a:xfrm>
            <a:custGeom>
              <a:avLst/>
              <a:gdLst/>
              <a:ahLst/>
              <a:cxnLst/>
              <a:rect l="l" t="t" r="r" b="b"/>
              <a:pathLst>
                <a:path w="2418" h="3168" fill="norm" stroke="1" extrusionOk="0">
                  <a:moveTo>
                    <a:pt x="2418" y="1"/>
                  </a:moveTo>
                  <a:cubicBezTo>
                    <a:pt x="2417" y="1"/>
                    <a:pt x="977" y="1013"/>
                    <a:pt x="477" y="1084"/>
                  </a:cubicBezTo>
                  <a:cubicBezTo>
                    <a:pt x="501" y="1334"/>
                    <a:pt x="489" y="1584"/>
                    <a:pt x="441" y="1834"/>
                  </a:cubicBezTo>
                  <a:cubicBezTo>
                    <a:pt x="370" y="2168"/>
                    <a:pt x="1" y="3168"/>
                    <a:pt x="155" y="3168"/>
                  </a:cubicBezTo>
                  <a:cubicBezTo>
                    <a:pt x="310" y="3168"/>
                    <a:pt x="1810" y="1775"/>
                    <a:pt x="2001" y="1584"/>
                  </a:cubicBezTo>
                  <a:cubicBezTo>
                    <a:pt x="2191" y="1394"/>
                    <a:pt x="2418" y="1"/>
                    <a:pt x="241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2763;p56" hidden="0"/>
            <p:cNvSpPr/>
            <p:nvPr isPhoto="0" userDrawn="0"/>
          </p:nvSpPr>
          <p:spPr bwMode="auto">
            <a:xfrm>
              <a:off x="5327000" y="1952700"/>
              <a:ext cx="29200" cy="19674"/>
            </a:xfrm>
            <a:custGeom>
              <a:avLst/>
              <a:gdLst/>
              <a:ahLst/>
              <a:cxnLst/>
              <a:rect l="l" t="t" r="r" b="b"/>
              <a:pathLst>
                <a:path w="1168" h="787" fill="norm" stroke="1" extrusionOk="0">
                  <a:moveTo>
                    <a:pt x="1168" y="0"/>
                  </a:moveTo>
                  <a:lnTo>
                    <a:pt x="430" y="12"/>
                  </a:lnTo>
                  <a:cubicBezTo>
                    <a:pt x="299" y="84"/>
                    <a:pt x="156" y="143"/>
                    <a:pt x="13" y="167"/>
                  </a:cubicBezTo>
                  <a:cubicBezTo>
                    <a:pt x="37" y="369"/>
                    <a:pt x="25" y="584"/>
                    <a:pt x="1" y="786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2764;p56" hidden="0"/>
            <p:cNvSpPr/>
            <p:nvPr isPhoto="0" userDrawn="0"/>
          </p:nvSpPr>
          <p:spPr bwMode="auto">
            <a:xfrm>
              <a:off x="5128025" y="2125775"/>
              <a:ext cx="269550" cy="306450"/>
            </a:xfrm>
            <a:custGeom>
              <a:avLst/>
              <a:gdLst/>
              <a:ahLst/>
              <a:cxnLst/>
              <a:rect l="l" t="t" r="r" b="b"/>
              <a:pathLst>
                <a:path w="10782" h="12258" fill="norm" stroke="1" extrusionOk="0">
                  <a:moveTo>
                    <a:pt x="883" y="1"/>
                  </a:moveTo>
                  <a:cubicBezTo>
                    <a:pt x="305" y="1"/>
                    <a:pt x="1" y="110"/>
                    <a:pt x="30" y="531"/>
                  </a:cubicBezTo>
                  <a:cubicBezTo>
                    <a:pt x="78" y="1197"/>
                    <a:pt x="2816" y="9079"/>
                    <a:pt x="3019" y="9508"/>
                  </a:cubicBezTo>
                  <a:cubicBezTo>
                    <a:pt x="3019" y="9508"/>
                    <a:pt x="2888" y="10651"/>
                    <a:pt x="2769" y="11044"/>
                  </a:cubicBezTo>
                  <a:cubicBezTo>
                    <a:pt x="2638" y="11437"/>
                    <a:pt x="2138" y="12068"/>
                    <a:pt x="2102" y="12223"/>
                  </a:cubicBezTo>
                  <a:cubicBezTo>
                    <a:pt x="2094" y="12247"/>
                    <a:pt x="2125" y="12258"/>
                    <a:pt x="2183" y="12258"/>
                  </a:cubicBezTo>
                  <a:cubicBezTo>
                    <a:pt x="2469" y="12258"/>
                    <a:pt x="3418" y="11994"/>
                    <a:pt x="3686" y="11746"/>
                  </a:cubicBezTo>
                  <a:cubicBezTo>
                    <a:pt x="4007" y="11449"/>
                    <a:pt x="4067" y="10853"/>
                    <a:pt x="4507" y="10282"/>
                  </a:cubicBezTo>
                  <a:cubicBezTo>
                    <a:pt x="4960" y="9710"/>
                    <a:pt x="4757" y="9460"/>
                    <a:pt x="4483" y="9282"/>
                  </a:cubicBezTo>
                  <a:cubicBezTo>
                    <a:pt x="4210" y="9103"/>
                    <a:pt x="3864" y="8663"/>
                    <a:pt x="3864" y="8663"/>
                  </a:cubicBezTo>
                  <a:cubicBezTo>
                    <a:pt x="3733" y="8282"/>
                    <a:pt x="3638" y="7889"/>
                    <a:pt x="3567" y="7496"/>
                  </a:cubicBezTo>
                  <a:cubicBezTo>
                    <a:pt x="3412" y="6722"/>
                    <a:pt x="3043" y="3019"/>
                    <a:pt x="3043" y="3019"/>
                  </a:cubicBezTo>
                  <a:lnTo>
                    <a:pt x="3043" y="3019"/>
                  </a:lnTo>
                  <a:cubicBezTo>
                    <a:pt x="3043" y="3019"/>
                    <a:pt x="4579" y="4353"/>
                    <a:pt x="6353" y="4531"/>
                  </a:cubicBezTo>
                  <a:cubicBezTo>
                    <a:pt x="6638" y="4560"/>
                    <a:pt x="6904" y="4574"/>
                    <a:pt x="7152" y="4574"/>
                  </a:cubicBezTo>
                  <a:cubicBezTo>
                    <a:pt x="8441" y="4574"/>
                    <a:pt x="9272" y="4192"/>
                    <a:pt x="9960" y="3483"/>
                  </a:cubicBezTo>
                  <a:cubicBezTo>
                    <a:pt x="10782" y="2638"/>
                    <a:pt x="10055" y="1424"/>
                    <a:pt x="10055" y="1424"/>
                  </a:cubicBezTo>
                  <a:cubicBezTo>
                    <a:pt x="10055" y="1424"/>
                    <a:pt x="3686" y="173"/>
                    <a:pt x="2245" y="78"/>
                  </a:cubicBezTo>
                  <a:cubicBezTo>
                    <a:pt x="1697" y="42"/>
                    <a:pt x="1238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2765;p56" hidden="0"/>
            <p:cNvSpPr/>
            <p:nvPr isPhoto="0" userDrawn="0"/>
          </p:nvSpPr>
          <p:spPr bwMode="auto">
            <a:xfrm>
              <a:off x="5193650" y="2165525"/>
              <a:ext cx="10450" cy="35450"/>
            </a:xfrm>
            <a:custGeom>
              <a:avLst/>
              <a:gdLst/>
              <a:ahLst/>
              <a:cxnLst/>
              <a:rect l="l" t="t" r="r" b="b"/>
              <a:pathLst>
                <a:path w="418" h="1418" fill="none" stroke="1" extrusionOk="0">
                  <a:moveTo>
                    <a:pt x="418" y="1417"/>
                  </a:moveTo>
                  <a:cubicBezTo>
                    <a:pt x="418" y="1417"/>
                    <a:pt x="394" y="524"/>
                    <a:pt x="1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2766;p56" hidden="0"/>
            <p:cNvSpPr/>
            <p:nvPr isPhoto="0" userDrawn="0"/>
          </p:nvSpPr>
          <p:spPr bwMode="auto">
            <a:xfrm>
              <a:off x="5180050" y="2356625"/>
              <a:ext cx="71975" cy="75425"/>
            </a:xfrm>
            <a:custGeom>
              <a:avLst/>
              <a:gdLst/>
              <a:ahLst/>
              <a:cxnLst/>
              <a:rect l="l" t="t" r="r" b="b"/>
              <a:pathLst>
                <a:path w="2879" h="3017" fill="norm" stroke="1" extrusionOk="0">
                  <a:moveTo>
                    <a:pt x="2343" y="0"/>
                  </a:moveTo>
                  <a:cubicBezTo>
                    <a:pt x="2307" y="107"/>
                    <a:pt x="2259" y="203"/>
                    <a:pt x="2200" y="298"/>
                  </a:cubicBezTo>
                  <a:cubicBezTo>
                    <a:pt x="1986" y="548"/>
                    <a:pt x="1712" y="1727"/>
                    <a:pt x="1462" y="1917"/>
                  </a:cubicBezTo>
                  <a:cubicBezTo>
                    <a:pt x="1327" y="2014"/>
                    <a:pt x="1084" y="2036"/>
                    <a:pt x="881" y="2036"/>
                  </a:cubicBezTo>
                  <a:cubicBezTo>
                    <a:pt x="761" y="2036"/>
                    <a:pt x="655" y="2029"/>
                    <a:pt x="593" y="2024"/>
                  </a:cubicBezTo>
                  <a:cubicBezTo>
                    <a:pt x="402" y="2405"/>
                    <a:pt x="57" y="2858"/>
                    <a:pt x="9" y="2977"/>
                  </a:cubicBezTo>
                  <a:cubicBezTo>
                    <a:pt x="1" y="3004"/>
                    <a:pt x="36" y="3017"/>
                    <a:pt x="102" y="3017"/>
                  </a:cubicBezTo>
                  <a:cubicBezTo>
                    <a:pt x="404" y="3017"/>
                    <a:pt x="1341" y="2757"/>
                    <a:pt x="1605" y="2512"/>
                  </a:cubicBezTo>
                  <a:cubicBezTo>
                    <a:pt x="1926" y="2215"/>
                    <a:pt x="1974" y="1607"/>
                    <a:pt x="2426" y="1036"/>
                  </a:cubicBezTo>
                  <a:cubicBezTo>
                    <a:pt x="2879" y="464"/>
                    <a:pt x="2676" y="214"/>
                    <a:pt x="2402" y="48"/>
                  </a:cubicBezTo>
                  <a:cubicBezTo>
                    <a:pt x="2379" y="36"/>
                    <a:pt x="2355" y="12"/>
                    <a:pt x="23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" name="Google Shape;2767;p56" hidden="0"/>
            <p:cNvSpPr/>
            <p:nvPr isPhoto="0" userDrawn="0"/>
          </p:nvSpPr>
          <p:spPr bwMode="auto">
            <a:xfrm>
              <a:off x="5184125" y="2127725"/>
              <a:ext cx="213449" cy="112425"/>
            </a:xfrm>
            <a:custGeom>
              <a:avLst/>
              <a:gdLst/>
              <a:ahLst/>
              <a:cxnLst/>
              <a:rect l="l" t="t" r="r" b="b"/>
              <a:pathLst>
                <a:path w="8538" h="4497" fill="norm" stroke="1" extrusionOk="0">
                  <a:moveTo>
                    <a:pt x="1" y="0"/>
                  </a:moveTo>
                  <a:cubicBezTo>
                    <a:pt x="775" y="762"/>
                    <a:pt x="1073" y="1881"/>
                    <a:pt x="799" y="2929"/>
                  </a:cubicBezTo>
                  <a:cubicBezTo>
                    <a:pt x="799" y="2929"/>
                    <a:pt x="2335" y="4275"/>
                    <a:pt x="4109" y="4453"/>
                  </a:cubicBezTo>
                  <a:cubicBezTo>
                    <a:pt x="4394" y="4482"/>
                    <a:pt x="4660" y="4496"/>
                    <a:pt x="4908" y="4496"/>
                  </a:cubicBezTo>
                  <a:cubicBezTo>
                    <a:pt x="6197" y="4496"/>
                    <a:pt x="7028" y="4114"/>
                    <a:pt x="7716" y="3405"/>
                  </a:cubicBezTo>
                  <a:cubicBezTo>
                    <a:pt x="8538" y="2560"/>
                    <a:pt x="7811" y="1346"/>
                    <a:pt x="7811" y="1346"/>
                  </a:cubicBezTo>
                  <a:cubicBezTo>
                    <a:pt x="7811" y="1346"/>
                    <a:pt x="1442" y="95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2768;p56" hidden="0"/>
            <p:cNvSpPr/>
            <p:nvPr isPhoto="0" userDrawn="0"/>
          </p:nvSpPr>
          <p:spPr bwMode="auto">
            <a:xfrm>
              <a:off x="5221350" y="2098250"/>
              <a:ext cx="93175" cy="89425"/>
            </a:xfrm>
            <a:custGeom>
              <a:avLst/>
              <a:gdLst/>
              <a:ahLst/>
              <a:cxnLst/>
              <a:rect l="l" t="t" r="r" b="b"/>
              <a:pathLst>
                <a:path w="3727" h="3577" fill="norm" stroke="1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2909" y="3575"/>
                    <a:pt x="2935" y="3577"/>
                    <a:pt x="2962" y="3577"/>
                  </a:cubicBezTo>
                  <a:cubicBezTo>
                    <a:pt x="3146" y="3577"/>
                    <a:pt x="3318" y="350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2769;p56" hidden="0"/>
            <p:cNvSpPr/>
            <p:nvPr isPhoto="0" userDrawn="0"/>
          </p:nvSpPr>
          <p:spPr bwMode="auto">
            <a:xfrm>
              <a:off x="5221350" y="2098250"/>
              <a:ext cx="93175" cy="89925"/>
            </a:xfrm>
            <a:custGeom>
              <a:avLst/>
              <a:gdLst/>
              <a:ahLst/>
              <a:cxnLst/>
              <a:rect l="l" t="t" r="r" b="b"/>
              <a:pathLst>
                <a:path w="3727" h="3597" fill="none" stroke="1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3096" y="3596"/>
                    <a:pt x="3298" y="352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2770;p56" hidden="0"/>
            <p:cNvSpPr/>
            <p:nvPr isPhoto="0" userDrawn="0"/>
          </p:nvSpPr>
          <p:spPr bwMode="auto">
            <a:xfrm>
              <a:off x="5290100" y="2176825"/>
              <a:ext cx="5975" cy="4200"/>
            </a:xfrm>
            <a:custGeom>
              <a:avLst/>
              <a:gdLst/>
              <a:ahLst/>
              <a:cxnLst/>
              <a:rect l="l" t="t" r="r" b="b"/>
              <a:pathLst>
                <a:path w="239" h="168" fill="none" stroke="1" extrusionOk="0">
                  <a:moveTo>
                    <a:pt x="1" y="1"/>
                  </a:moveTo>
                  <a:cubicBezTo>
                    <a:pt x="1" y="1"/>
                    <a:pt x="96" y="167"/>
                    <a:pt x="239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2771;p56" hidden="0"/>
            <p:cNvSpPr/>
            <p:nvPr isPhoto="0" userDrawn="0"/>
          </p:nvSpPr>
          <p:spPr bwMode="auto">
            <a:xfrm>
              <a:off x="5282950" y="1845375"/>
              <a:ext cx="136650" cy="110675"/>
            </a:xfrm>
            <a:custGeom>
              <a:avLst/>
              <a:gdLst/>
              <a:ahLst/>
              <a:cxnLst/>
              <a:rect l="l" t="t" r="r" b="b"/>
              <a:pathLst>
                <a:path w="5466" h="4427" fill="norm" stroke="1" extrusionOk="0">
                  <a:moveTo>
                    <a:pt x="3737" y="0"/>
                  </a:moveTo>
                  <a:cubicBezTo>
                    <a:pt x="2623" y="0"/>
                    <a:pt x="986" y="281"/>
                    <a:pt x="656" y="721"/>
                  </a:cubicBezTo>
                  <a:cubicBezTo>
                    <a:pt x="263" y="1233"/>
                    <a:pt x="1144" y="2115"/>
                    <a:pt x="1144" y="2115"/>
                  </a:cubicBezTo>
                  <a:cubicBezTo>
                    <a:pt x="1144" y="2115"/>
                    <a:pt x="1239" y="2900"/>
                    <a:pt x="787" y="3281"/>
                  </a:cubicBezTo>
                  <a:cubicBezTo>
                    <a:pt x="560" y="3472"/>
                    <a:pt x="364" y="3519"/>
                    <a:pt x="224" y="3519"/>
                  </a:cubicBezTo>
                  <a:cubicBezTo>
                    <a:pt x="84" y="3519"/>
                    <a:pt x="1" y="3472"/>
                    <a:pt x="1" y="3472"/>
                  </a:cubicBezTo>
                  <a:lnTo>
                    <a:pt x="1" y="3472"/>
                  </a:lnTo>
                  <a:cubicBezTo>
                    <a:pt x="1" y="3472"/>
                    <a:pt x="334" y="4031"/>
                    <a:pt x="822" y="4293"/>
                  </a:cubicBezTo>
                  <a:cubicBezTo>
                    <a:pt x="1030" y="4400"/>
                    <a:pt x="1526" y="4426"/>
                    <a:pt x="2051" y="4426"/>
                  </a:cubicBezTo>
                  <a:cubicBezTo>
                    <a:pt x="2573" y="4426"/>
                    <a:pt x="3125" y="4400"/>
                    <a:pt x="3452" y="4400"/>
                  </a:cubicBezTo>
                  <a:cubicBezTo>
                    <a:pt x="3568" y="4400"/>
                    <a:pt x="3655" y="4403"/>
                    <a:pt x="3704" y="4412"/>
                  </a:cubicBezTo>
                  <a:cubicBezTo>
                    <a:pt x="3741" y="4420"/>
                    <a:pt x="3788" y="4424"/>
                    <a:pt x="3844" y="4424"/>
                  </a:cubicBezTo>
                  <a:cubicBezTo>
                    <a:pt x="4285" y="4424"/>
                    <a:pt x="5218" y="4182"/>
                    <a:pt x="5335" y="3865"/>
                  </a:cubicBezTo>
                  <a:cubicBezTo>
                    <a:pt x="5466" y="3508"/>
                    <a:pt x="5299" y="162"/>
                    <a:pt x="4299" y="31"/>
                  </a:cubicBezTo>
                  <a:cubicBezTo>
                    <a:pt x="4138" y="10"/>
                    <a:pt x="3947" y="0"/>
                    <a:pt x="373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2772;p56" hidden="0"/>
            <p:cNvSpPr/>
            <p:nvPr isPhoto="0" userDrawn="0"/>
          </p:nvSpPr>
          <p:spPr bwMode="auto">
            <a:xfrm>
              <a:off x="5298425" y="1880375"/>
              <a:ext cx="92000" cy="78599"/>
            </a:xfrm>
            <a:custGeom>
              <a:avLst/>
              <a:gdLst/>
              <a:ahLst/>
              <a:cxnLst/>
              <a:rect l="l" t="t" r="r" b="b"/>
              <a:pathLst>
                <a:path w="3680" h="3144" fill="norm" stroke="1" extrusionOk="0">
                  <a:moveTo>
                    <a:pt x="1668" y="0"/>
                  </a:moveTo>
                  <a:cubicBezTo>
                    <a:pt x="1668" y="0"/>
                    <a:pt x="525" y="262"/>
                    <a:pt x="489" y="548"/>
                  </a:cubicBezTo>
                  <a:cubicBezTo>
                    <a:pt x="465" y="845"/>
                    <a:pt x="1" y="2858"/>
                    <a:pt x="430" y="3048"/>
                  </a:cubicBezTo>
                  <a:cubicBezTo>
                    <a:pt x="563" y="3113"/>
                    <a:pt x="794" y="3144"/>
                    <a:pt x="1060" y="3144"/>
                  </a:cubicBezTo>
                  <a:cubicBezTo>
                    <a:pt x="1625" y="3144"/>
                    <a:pt x="2349" y="3005"/>
                    <a:pt x="2632" y="2762"/>
                  </a:cubicBezTo>
                  <a:cubicBezTo>
                    <a:pt x="2906" y="2536"/>
                    <a:pt x="3132" y="2274"/>
                    <a:pt x="3323" y="1977"/>
                  </a:cubicBezTo>
                  <a:cubicBezTo>
                    <a:pt x="3323" y="1977"/>
                    <a:pt x="3340" y="1993"/>
                    <a:pt x="3369" y="1993"/>
                  </a:cubicBezTo>
                  <a:cubicBezTo>
                    <a:pt x="3409" y="1993"/>
                    <a:pt x="3473" y="1962"/>
                    <a:pt x="3549" y="1810"/>
                  </a:cubicBezTo>
                  <a:cubicBezTo>
                    <a:pt x="3680" y="1560"/>
                    <a:pt x="3644" y="1167"/>
                    <a:pt x="3644" y="1167"/>
                  </a:cubicBezTo>
                  <a:lnTo>
                    <a:pt x="3644" y="1167"/>
                  </a:lnTo>
                  <a:cubicBezTo>
                    <a:pt x="3644" y="1167"/>
                    <a:pt x="3472" y="1413"/>
                    <a:pt x="3204" y="1413"/>
                  </a:cubicBezTo>
                  <a:cubicBezTo>
                    <a:pt x="3086" y="1413"/>
                    <a:pt x="2949" y="1365"/>
                    <a:pt x="2799" y="1226"/>
                  </a:cubicBezTo>
                  <a:cubicBezTo>
                    <a:pt x="2311" y="774"/>
                    <a:pt x="1668" y="0"/>
                    <a:pt x="166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2773;p56" hidden="0"/>
            <p:cNvSpPr/>
            <p:nvPr isPhoto="0" userDrawn="0"/>
          </p:nvSpPr>
          <p:spPr bwMode="auto">
            <a:xfrm>
              <a:off x="5313625" y="1901800"/>
              <a:ext cx="5075" cy="7475"/>
            </a:xfrm>
            <a:custGeom>
              <a:avLst/>
              <a:gdLst/>
              <a:ahLst/>
              <a:cxnLst/>
              <a:rect l="l" t="t" r="r" b="b"/>
              <a:pathLst>
                <a:path w="203" h="299" fill="norm" stroke="1" extrusionOk="0">
                  <a:moveTo>
                    <a:pt x="107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7"/>
                    <a:pt x="48" y="298"/>
                    <a:pt x="107" y="298"/>
                  </a:cubicBezTo>
                  <a:cubicBezTo>
                    <a:pt x="155" y="298"/>
                    <a:pt x="203" y="227"/>
                    <a:pt x="203" y="143"/>
                  </a:cubicBezTo>
                  <a:cubicBezTo>
                    <a:pt x="203" y="60"/>
                    <a:pt x="155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2774;p56" hidden="0"/>
            <p:cNvSpPr/>
            <p:nvPr isPhoto="0" userDrawn="0"/>
          </p:nvSpPr>
          <p:spPr bwMode="auto">
            <a:xfrm>
              <a:off x="5335950" y="1905975"/>
              <a:ext cx="4775" cy="7449"/>
            </a:xfrm>
            <a:custGeom>
              <a:avLst/>
              <a:gdLst/>
              <a:ahLst/>
              <a:cxnLst/>
              <a:rect l="l" t="t" r="r" b="b"/>
              <a:pathLst>
                <a:path w="191" h="298" fill="norm" stroke="1" extrusionOk="0">
                  <a:moveTo>
                    <a:pt x="95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6"/>
                    <a:pt x="48" y="298"/>
                    <a:pt x="95" y="298"/>
                  </a:cubicBezTo>
                  <a:cubicBezTo>
                    <a:pt x="143" y="298"/>
                    <a:pt x="191" y="226"/>
                    <a:pt x="191" y="143"/>
                  </a:cubicBezTo>
                  <a:cubicBezTo>
                    <a:pt x="191" y="60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2775;p56" hidden="0"/>
            <p:cNvSpPr/>
            <p:nvPr isPhoto="0" userDrawn="0"/>
          </p:nvSpPr>
          <p:spPr bwMode="auto">
            <a:xfrm>
              <a:off x="5311225" y="1902100"/>
              <a:ext cx="14324" cy="25325"/>
            </a:xfrm>
            <a:custGeom>
              <a:avLst/>
              <a:gdLst/>
              <a:ahLst/>
              <a:cxnLst/>
              <a:rect l="l" t="t" r="r" b="b"/>
              <a:pathLst>
                <a:path w="573" h="1013" fill="none" stroke="1" extrusionOk="0">
                  <a:moveTo>
                    <a:pt x="572" y="0"/>
                  </a:moveTo>
                  <a:cubicBezTo>
                    <a:pt x="572" y="0"/>
                    <a:pt x="525" y="298"/>
                    <a:pt x="430" y="369"/>
                  </a:cubicBezTo>
                  <a:cubicBezTo>
                    <a:pt x="322" y="441"/>
                    <a:pt x="60" y="619"/>
                    <a:pt x="37" y="762"/>
                  </a:cubicBezTo>
                  <a:cubicBezTo>
                    <a:pt x="1" y="917"/>
                    <a:pt x="549" y="1012"/>
                    <a:pt x="549" y="10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2776;p56" hidden="0"/>
            <p:cNvSpPr/>
            <p:nvPr isPhoto="0" userDrawn="0"/>
          </p:nvSpPr>
          <p:spPr bwMode="auto">
            <a:xfrm>
              <a:off x="5315400" y="1934250"/>
              <a:ext cx="14899" cy="5675"/>
            </a:xfrm>
            <a:custGeom>
              <a:avLst/>
              <a:gdLst/>
              <a:ahLst/>
              <a:cxnLst/>
              <a:rect l="l" t="t" r="r" b="b"/>
              <a:pathLst>
                <a:path w="596" h="227" fill="none" stroke="1" extrusionOk="0">
                  <a:moveTo>
                    <a:pt x="1" y="0"/>
                  </a:moveTo>
                  <a:cubicBezTo>
                    <a:pt x="1" y="0"/>
                    <a:pt x="298" y="226"/>
                    <a:pt x="596" y="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2777;p56" hidden="0"/>
            <p:cNvSpPr/>
            <p:nvPr isPhoto="0" userDrawn="0"/>
          </p:nvSpPr>
          <p:spPr bwMode="auto">
            <a:xfrm>
              <a:off x="5333550" y="1900900"/>
              <a:ext cx="13725" cy="5675"/>
            </a:xfrm>
            <a:custGeom>
              <a:avLst/>
              <a:gdLst/>
              <a:ahLst/>
              <a:cxnLst/>
              <a:rect l="l" t="t" r="r" b="b"/>
              <a:pathLst>
                <a:path w="549" h="227" fill="none" stroke="1" extrusionOk="0">
                  <a:moveTo>
                    <a:pt x="1" y="48"/>
                  </a:moveTo>
                  <a:cubicBezTo>
                    <a:pt x="203" y="1"/>
                    <a:pt x="418" y="60"/>
                    <a:pt x="549" y="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2778;p56" hidden="0"/>
            <p:cNvSpPr/>
            <p:nvPr isPhoto="0" userDrawn="0"/>
          </p:nvSpPr>
          <p:spPr bwMode="auto">
            <a:xfrm>
              <a:off x="5313925" y="1894650"/>
              <a:ext cx="9250" cy="4500"/>
            </a:xfrm>
            <a:custGeom>
              <a:avLst/>
              <a:gdLst/>
              <a:ahLst/>
              <a:cxnLst/>
              <a:rect l="l" t="t" r="r" b="b"/>
              <a:pathLst>
                <a:path w="370" h="180" fill="none" stroke="1" extrusionOk="0">
                  <a:moveTo>
                    <a:pt x="369" y="179"/>
                  </a:moveTo>
                  <a:cubicBezTo>
                    <a:pt x="369" y="179"/>
                    <a:pt x="250" y="1"/>
                    <a:pt x="0" y="17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2779;p56" hidden="0"/>
            <p:cNvSpPr/>
            <p:nvPr isPhoto="0" userDrawn="0"/>
          </p:nvSpPr>
          <p:spPr bwMode="auto">
            <a:xfrm>
              <a:off x="5353800" y="1941100"/>
              <a:ext cx="58950" cy="17075"/>
            </a:xfrm>
            <a:custGeom>
              <a:avLst/>
              <a:gdLst/>
              <a:ahLst/>
              <a:cxnLst/>
              <a:rect l="l" t="t" r="r" b="b"/>
              <a:pathLst>
                <a:path w="2358" h="683" fill="norm" stroke="1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901" y="677"/>
                    <a:pt x="1011" y="682"/>
                    <a:pt x="1117" y="682"/>
                  </a:cubicBezTo>
                  <a:cubicBezTo>
                    <a:pt x="1744" y="682"/>
                    <a:pt x="2195" y="501"/>
                    <a:pt x="2358" y="15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2780;p56" hidden="0"/>
            <p:cNvSpPr/>
            <p:nvPr isPhoto="0" userDrawn="0"/>
          </p:nvSpPr>
          <p:spPr bwMode="auto">
            <a:xfrm>
              <a:off x="5353800" y="1941100"/>
              <a:ext cx="58950" cy="18475"/>
            </a:xfrm>
            <a:custGeom>
              <a:avLst/>
              <a:gdLst/>
              <a:ahLst/>
              <a:cxnLst/>
              <a:rect l="l" t="t" r="r" b="b"/>
              <a:pathLst>
                <a:path w="2358" h="739" fill="none" stroke="1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1584" y="738"/>
                    <a:pt x="2167" y="560"/>
                    <a:pt x="2358" y="15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2781;p56" hidden="0"/>
            <p:cNvSpPr/>
            <p:nvPr isPhoto="0" userDrawn="0"/>
          </p:nvSpPr>
          <p:spPr bwMode="auto">
            <a:xfrm>
              <a:off x="4942150" y="2398875"/>
              <a:ext cx="84550" cy="51525"/>
            </a:xfrm>
            <a:custGeom>
              <a:avLst/>
              <a:gdLst/>
              <a:ahLst/>
              <a:cxnLst/>
              <a:rect l="l" t="t" r="r" b="b"/>
              <a:pathLst>
                <a:path w="3382" h="2061" fill="norm" stroke="1" extrusionOk="0">
                  <a:moveTo>
                    <a:pt x="1643" y="1"/>
                  </a:moveTo>
                  <a:lnTo>
                    <a:pt x="24" y="144"/>
                  </a:lnTo>
                  <a:lnTo>
                    <a:pt x="0" y="2061"/>
                  </a:lnTo>
                  <a:lnTo>
                    <a:pt x="3132" y="2061"/>
                  </a:lnTo>
                  <a:cubicBezTo>
                    <a:pt x="3155" y="2061"/>
                    <a:pt x="3191" y="2049"/>
                    <a:pt x="3215" y="2049"/>
                  </a:cubicBezTo>
                  <a:cubicBezTo>
                    <a:pt x="3334" y="2001"/>
                    <a:pt x="3382" y="1870"/>
                    <a:pt x="3334" y="1751"/>
                  </a:cubicBezTo>
                  <a:cubicBezTo>
                    <a:pt x="3310" y="1680"/>
                    <a:pt x="2870" y="1561"/>
                    <a:pt x="2762" y="1501"/>
                  </a:cubicBezTo>
                  <a:cubicBezTo>
                    <a:pt x="2417" y="1287"/>
                    <a:pt x="2143" y="989"/>
                    <a:pt x="2012" y="870"/>
                  </a:cubicBezTo>
                  <a:cubicBezTo>
                    <a:pt x="1822" y="703"/>
                    <a:pt x="1643" y="1"/>
                    <a:pt x="1643" y="1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2782;p56" hidden="0"/>
            <p:cNvSpPr/>
            <p:nvPr isPhoto="0" userDrawn="0"/>
          </p:nvSpPr>
          <p:spPr bwMode="auto">
            <a:xfrm>
              <a:off x="4851650" y="1997950"/>
              <a:ext cx="151525" cy="406025"/>
            </a:xfrm>
            <a:custGeom>
              <a:avLst/>
              <a:gdLst/>
              <a:ahLst/>
              <a:cxnLst/>
              <a:rect l="l" t="t" r="r" b="b"/>
              <a:pathLst>
                <a:path w="6061" h="16241" fill="norm" stroke="1" extrusionOk="0">
                  <a:moveTo>
                    <a:pt x="108" y="0"/>
                  </a:moveTo>
                  <a:lnTo>
                    <a:pt x="72" y="2334"/>
                  </a:lnTo>
                  <a:lnTo>
                    <a:pt x="1" y="8977"/>
                  </a:lnTo>
                  <a:cubicBezTo>
                    <a:pt x="1" y="8977"/>
                    <a:pt x="36" y="11037"/>
                    <a:pt x="108" y="11382"/>
                  </a:cubicBezTo>
                  <a:cubicBezTo>
                    <a:pt x="191" y="11716"/>
                    <a:pt x="36" y="16038"/>
                    <a:pt x="36" y="16038"/>
                  </a:cubicBezTo>
                  <a:lnTo>
                    <a:pt x="1608" y="16181"/>
                  </a:lnTo>
                  <a:lnTo>
                    <a:pt x="2180" y="9954"/>
                  </a:lnTo>
                  <a:lnTo>
                    <a:pt x="3073" y="3762"/>
                  </a:lnTo>
                  <a:lnTo>
                    <a:pt x="3525" y="10061"/>
                  </a:lnTo>
                  <a:lnTo>
                    <a:pt x="3620" y="16240"/>
                  </a:lnTo>
                  <a:lnTo>
                    <a:pt x="5263" y="16038"/>
                  </a:lnTo>
                  <a:lnTo>
                    <a:pt x="5382" y="11121"/>
                  </a:lnTo>
                  <a:cubicBezTo>
                    <a:pt x="5382" y="11121"/>
                    <a:pt x="5954" y="6584"/>
                    <a:pt x="5954" y="5084"/>
                  </a:cubicBezTo>
                  <a:lnTo>
                    <a:pt x="5954" y="1405"/>
                  </a:lnTo>
                  <a:lnTo>
                    <a:pt x="6061" y="8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2783;p56" hidden="0"/>
            <p:cNvSpPr/>
            <p:nvPr isPhoto="0" userDrawn="0"/>
          </p:nvSpPr>
          <p:spPr bwMode="auto">
            <a:xfrm>
              <a:off x="4808800" y="2398875"/>
              <a:ext cx="83650" cy="51525"/>
            </a:xfrm>
            <a:custGeom>
              <a:avLst/>
              <a:gdLst/>
              <a:ahLst/>
              <a:cxnLst/>
              <a:rect l="l" t="t" r="r" b="b"/>
              <a:pathLst>
                <a:path w="3346" h="2061" fill="norm" stroke="1" extrusionOk="0">
                  <a:moveTo>
                    <a:pt x="1750" y="1"/>
                  </a:moveTo>
                  <a:cubicBezTo>
                    <a:pt x="1750" y="1"/>
                    <a:pt x="1560" y="703"/>
                    <a:pt x="1381" y="870"/>
                  </a:cubicBezTo>
                  <a:cubicBezTo>
                    <a:pt x="1238" y="989"/>
                    <a:pt x="977" y="1287"/>
                    <a:pt x="619" y="1501"/>
                  </a:cubicBezTo>
                  <a:cubicBezTo>
                    <a:pt x="512" y="1561"/>
                    <a:pt x="84" y="1680"/>
                    <a:pt x="48" y="1751"/>
                  </a:cubicBezTo>
                  <a:cubicBezTo>
                    <a:pt x="0" y="1870"/>
                    <a:pt x="60" y="2001"/>
                    <a:pt x="167" y="2049"/>
                  </a:cubicBezTo>
                  <a:cubicBezTo>
                    <a:pt x="203" y="2061"/>
                    <a:pt x="226" y="2061"/>
                    <a:pt x="262" y="2061"/>
                  </a:cubicBezTo>
                  <a:lnTo>
                    <a:pt x="3346" y="2061"/>
                  </a:lnTo>
                  <a:lnTo>
                    <a:pt x="3322" y="144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2784;p56" hidden="0"/>
            <p:cNvSpPr/>
            <p:nvPr isPhoto="0" userDrawn="0"/>
          </p:nvSpPr>
          <p:spPr bwMode="auto">
            <a:xfrm>
              <a:off x="4715025" y="1749100"/>
              <a:ext cx="430150" cy="259175"/>
            </a:xfrm>
            <a:custGeom>
              <a:avLst/>
              <a:gdLst/>
              <a:ahLst/>
              <a:cxnLst/>
              <a:rect l="l" t="t" r="r" b="b"/>
              <a:pathLst>
                <a:path w="17206" h="10367" fill="norm" stroke="1" extrusionOk="0">
                  <a:moveTo>
                    <a:pt x="739" y="1"/>
                  </a:moveTo>
                  <a:cubicBezTo>
                    <a:pt x="691" y="1"/>
                    <a:pt x="656" y="12"/>
                    <a:pt x="620" y="36"/>
                  </a:cubicBezTo>
                  <a:cubicBezTo>
                    <a:pt x="525" y="96"/>
                    <a:pt x="489" y="227"/>
                    <a:pt x="548" y="334"/>
                  </a:cubicBezTo>
                  <a:lnTo>
                    <a:pt x="798" y="834"/>
                  </a:lnTo>
                  <a:lnTo>
                    <a:pt x="370" y="274"/>
                  </a:lnTo>
                  <a:cubicBezTo>
                    <a:pt x="334" y="225"/>
                    <a:pt x="278" y="196"/>
                    <a:pt x="221" y="196"/>
                  </a:cubicBezTo>
                  <a:cubicBezTo>
                    <a:pt x="181" y="196"/>
                    <a:pt x="142" y="210"/>
                    <a:pt x="108" y="239"/>
                  </a:cubicBezTo>
                  <a:lnTo>
                    <a:pt x="96" y="239"/>
                  </a:lnTo>
                  <a:cubicBezTo>
                    <a:pt x="36" y="286"/>
                    <a:pt x="13" y="358"/>
                    <a:pt x="25" y="429"/>
                  </a:cubicBezTo>
                  <a:cubicBezTo>
                    <a:pt x="60" y="643"/>
                    <a:pt x="286" y="1060"/>
                    <a:pt x="286" y="1060"/>
                  </a:cubicBezTo>
                  <a:cubicBezTo>
                    <a:pt x="286" y="1060"/>
                    <a:pt x="1" y="1513"/>
                    <a:pt x="84" y="1667"/>
                  </a:cubicBezTo>
                  <a:cubicBezTo>
                    <a:pt x="179" y="1810"/>
                    <a:pt x="286" y="1941"/>
                    <a:pt x="394" y="2072"/>
                  </a:cubicBezTo>
                  <a:cubicBezTo>
                    <a:pt x="394" y="2072"/>
                    <a:pt x="239" y="2191"/>
                    <a:pt x="620" y="2632"/>
                  </a:cubicBezTo>
                  <a:cubicBezTo>
                    <a:pt x="989" y="3060"/>
                    <a:pt x="1239" y="3156"/>
                    <a:pt x="1239" y="3156"/>
                  </a:cubicBezTo>
                  <a:cubicBezTo>
                    <a:pt x="1239" y="3156"/>
                    <a:pt x="2287" y="5501"/>
                    <a:pt x="2715" y="6156"/>
                  </a:cubicBezTo>
                  <a:cubicBezTo>
                    <a:pt x="3144" y="6799"/>
                    <a:pt x="4263" y="7478"/>
                    <a:pt x="4418" y="7478"/>
                  </a:cubicBezTo>
                  <a:cubicBezTo>
                    <a:pt x="4561" y="7478"/>
                    <a:pt x="5418" y="6180"/>
                    <a:pt x="5597" y="5918"/>
                  </a:cubicBezTo>
                  <a:lnTo>
                    <a:pt x="5597" y="5918"/>
                  </a:lnTo>
                  <a:cubicBezTo>
                    <a:pt x="5609" y="6454"/>
                    <a:pt x="5406" y="9418"/>
                    <a:pt x="5454" y="9692"/>
                  </a:cubicBezTo>
                  <a:cubicBezTo>
                    <a:pt x="5466" y="9716"/>
                    <a:pt x="5466" y="9752"/>
                    <a:pt x="5478" y="9776"/>
                  </a:cubicBezTo>
                  <a:lnTo>
                    <a:pt x="5490" y="10097"/>
                  </a:lnTo>
                  <a:cubicBezTo>
                    <a:pt x="5490" y="10097"/>
                    <a:pt x="5490" y="10276"/>
                    <a:pt x="5728" y="10335"/>
                  </a:cubicBezTo>
                  <a:cubicBezTo>
                    <a:pt x="5811" y="10358"/>
                    <a:pt x="6406" y="10366"/>
                    <a:pt x="7170" y="10366"/>
                  </a:cubicBezTo>
                  <a:cubicBezTo>
                    <a:pt x="7611" y="10366"/>
                    <a:pt x="8109" y="10363"/>
                    <a:pt x="8597" y="10359"/>
                  </a:cubicBezTo>
                  <a:cubicBezTo>
                    <a:pt x="9089" y="10363"/>
                    <a:pt x="9590" y="10366"/>
                    <a:pt x="10032" y="10366"/>
                  </a:cubicBezTo>
                  <a:cubicBezTo>
                    <a:pt x="10799" y="10366"/>
                    <a:pt x="11391" y="10358"/>
                    <a:pt x="11466" y="10335"/>
                  </a:cubicBezTo>
                  <a:cubicBezTo>
                    <a:pt x="11705" y="10276"/>
                    <a:pt x="11705" y="10097"/>
                    <a:pt x="11705" y="10097"/>
                  </a:cubicBezTo>
                  <a:lnTo>
                    <a:pt x="11716" y="9776"/>
                  </a:lnTo>
                  <a:cubicBezTo>
                    <a:pt x="11728" y="9740"/>
                    <a:pt x="11740" y="9716"/>
                    <a:pt x="11740" y="9692"/>
                  </a:cubicBezTo>
                  <a:cubicBezTo>
                    <a:pt x="11800" y="9418"/>
                    <a:pt x="11597" y="6454"/>
                    <a:pt x="11609" y="5918"/>
                  </a:cubicBezTo>
                  <a:lnTo>
                    <a:pt x="11609" y="5918"/>
                  </a:lnTo>
                  <a:cubicBezTo>
                    <a:pt x="11776" y="6180"/>
                    <a:pt x="12645" y="7478"/>
                    <a:pt x="12788" y="7478"/>
                  </a:cubicBezTo>
                  <a:cubicBezTo>
                    <a:pt x="12943" y="7478"/>
                    <a:pt x="14050" y="6799"/>
                    <a:pt x="14479" y="6156"/>
                  </a:cubicBezTo>
                  <a:cubicBezTo>
                    <a:pt x="14919" y="5501"/>
                    <a:pt x="15967" y="3156"/>
                    <a:pt x="15967" y="3156"/>
                  </a:cubicBezTo>
                  <a:cubicBezTo>
                    <a:pt x="15967" y="3156"/>
                    <a:pt x="16217" y="3060"/>
                    <a:pt x="16586" y="2632"/>
                  </a:cubicBezTo>
                  <a:cubicBezTo>
                    <a:pt x="16955" y="2203"/>
                    <a:pt x="16800" y="2072"/>
                    <a:pt x="16800" y="2072"/>
                  </a:cubicBezTo>
                  <a:cubicBezTo>
                    <a:pt x="16920" y="1941"/>
                    <a:pt x="17015" y="1810"/>
                    <a:pt x="17110" y="1667"/>
                  </a:cubicBezTo>
                  <a:cubicBezTo>
                    <a:pt x="17205" y="1513"/>
                    <a:pt x="16920" y="1072"/>
                    <a:pt x="16920" y="1072"/>
                  </a:cubicBezTo>
                  <a:cubicBezTo>
                    <a:pt x="16920" y="1072"/>
                    <a:pt x="17146" y="643"/>
                    <a:pt x="17170" y="429"/>
                  </a:cubicBezTo>
                  <a:cubicBezTo>
                    <a:pt x="17193" y="358"/>
                    <a:pt x="17170" y="286"/>
                    <a:pt x="17110" y="239"/>
                  </a:cubicBezTo>
                  <a:cubicBezTo>
                    <a:pt x="17079" y="213"/>
                    <a:pt x="17039" y="201"/>
                    <a:pt x="16998" y="201"/>
                  </a:cubicBezTo>
                  <a:cubicBezTo>
                    <a:pt x="16945" y="201"/>
                    <a:pt x="16889" y="222"/>
                    <a:pt x="16848" y="262"/>
                  </a:cubicBezTo>
                  <a:cubicBezTo>
                    <a:pt x="16848" y="262"/>
                    <a:pt x="16848" y="274"/>
                    <a:pt x="16848" y="274"/>
                  </a:cubicBezTo>
                  <a:lnTo>
                    <a:pt x="16408" y="834"/>
                  </a:lnTo>
                  <a:lnTo>
                    <a:pt x="16658" y="334"/>
                  </a:lnTo>
                  <a:cubicBezTo>
                    <a:pt x="16717" y="227"/>
                    <a:pt x="16681" y="96"/>
                    <a:pt x="16586" y="36"/>
                  </a:cubicBezTo>
                  <a:cubicBezTo>
                    <a:pt x="16550" y="12"/>
                    <a:pt x="16515" y="1"/>
                    <a:pt x="16467" y="1"/>
                  </a:cubicBezTo>
                  <a:cubicBezTo>
                    <a:pt x="16288" y="1"/>
                    <a:pt x="16038" y="643"/>
                    <a:pt x="16038" y="643"/>
                  </a:cubicBezTo>
                  <a:lnTo>
                    <a:pt x="15515" y="1477"/>
                  </a:lnTo>
                  <a:lnTo>
                    <a:pt x="15360" y="1334"/>
                  </a:lnTo>
                  <a:cubicBezTo>
                    <a:pt x="15360" y="1334"/>
                    <a:pt x="15610" y="798"/>
                    <a:pt x="15515" y="643"/>
                  </a:cubicBezTo>
                  <a:cubicBezTo>
                    <a:pt x="15463" y="560"/>
                    <a:pt x="15360" y="504"/>
                    <a:pt x="15275" y="504"/>
                  </a:cubicBezTo>
                  <a:cubicBezTo>
                    <a:pt x="15204" y="504"/>
                    <a:pt x="15145" y="545"/>
                    <a:pt x="15145" y="643"/>
                  </a:cubicBezTo>
                  <a:cubicBezTo>
                    <a:pt x="15145" y="870"/>
                    <a:pt x="14931" y="1084"/>
                    <a:pt x="14860" y="1239"/>
                  </a:cubicBezTo>
                  <a:cubicBezTo>
                    <a:pt x="14800" y="1394"/>
                    <a:pt x="15169" y="2596"/>
                    <a:pt x="15169" y="2596"/>
                  </a:cubicBezTo>
                  <a:lnTo>
                    <a:pt x="13229" y="4882"/>
                  </a:lnTo>
                  <a:cubicBezTo>
                    <a:pt x="13229" y="4882"/>
                    <a:pt x="12419" y="1917"/>
                    <a:pt x="12240" y="1822"/>
                  </a:cubicBezTo>
                  <a:cubicBezTo>
                    <a:pt x="12050" y="1739"/>
                    <a:pt x="9764" y="1298"/>
                    <a:pt x="9764" y="1298"/>
                  </a:cubicBezTo>
                  <a:lnTo>
                    <a:pt x="7442" y="1298"/>
                  </a:lnTo>
                  <a:cubicBezTo>
                    <a:pt x="7442" y="1298"/>
                    <a:pt x="5156" y="1739"/>
                    <a:pt x="4978" y="1822"/>
                  </a:cubicBezTo>
                  <a:cubicBezTo>
                    <a:pt x="4787" y="1917"/>
                    <a:pt x="3989" y="4882"/>
                    <a:pt x="3989" y="4882"/>
                  </a:cubicBezTo>
                  <a:lnTo>
                    <a:pt x="2037" y="2596"/>
                  </a:lnTo>
                  <a:cubicBezTo>
                    <a:pt x="2037" y="2596"/>
                    <a:pt x="2406" y="1394"/>
                    <a:pt x="2346" y="1239"/>
                  </a:cubicBezTo>
                  <a:cubicBezTo>
                    <a:pt x="2287" y="1084"/>
                    <a:pt x="2072" y="870"/>
                    <a:pt x="2072" y="643"/>
                  </a:cubicBezTo>
                  <a:cubicBezTo>
                    <a:pt x="2072" y="547"/>
                    <a:pt x="2014" y="508"/>
                    <a:pt x="1942" y="508"/>
                  </a:cubicBezTo>
                  <a:cubicBezTo>
                    <a:pt x="1853" y="508"/>
                    <a:pt x="1744" y="565"/>
                    <a:pt x="1691" y="643"/>
                  </a:cubicBezTo>
                  <a:cubicBezTo>
                    <a:pt x="1608" y="798"/>
                    <a:pt x="1846" y="1334"/>
                    <a:pt x="1846" y="1334"/>
                  </a:cubicBezTo>
                  <a:lnTo>
                    <a:pt x="1691" y="1477"/>
                  </a:lnTo>
                  <a:lnTo>
                    <a:pt x="1168" y="643"/>
                  </a:lnTo>
                  <a:cubicBezTo>
                    <a:pt x="1168" y="643"/>
                    <a:pt x="929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2785;p56" hidden="0"/>
            <p:cNvSpPr/>
            <p:nvPr isPhoto="0" userDrawn="0"/>
          </p:nvSpPr>
          <p:spPr bwMode="auto">
            <a:xfrm>
              <a:off x="4748675" y="1781550"/>
              <a:ext cx="359275" cy="226725"/>
            </a:xfrm>
            <a:custGeom>
              <a:avLst/>
              <a:gdLst/>
              <a:ahLst/>
              <a:cxnLst/>
              <a:rect l="l" t="t" r="r" b="b"/>
              <a:pathLst>
                <a:path w="14371" h="9069" fill="norm" stroke="1" extrusionOk="0">
                  <a:moveTo>
                    <a:pt x="13502" y="1667"/>
                  </a:moveTo>
                  <a:cubicBezTo>
                    <a:pt x="13503" y="1670"/>
                    <a:pt x="13505" y="1672"/>
                    <a:pt x="13507" y="1675"/>
                  </a:cubicBezTo>
                  <a:lnTo>
                    <a:pt x="13507" y="1675"/>
                  </a:lnTo>
                  <a:lnTo>
                    <a:pt x="13514" y="1667"/>
                  </a:lnTo>
                  <a:close/>
                  <a:moveTo>
                    <a:pt x="6096" y="0"/>
                  </a:moveTo>
                  <a:cubicBezTo>
                    <a:pt x="6096" y="0"/>
                    <a:pt x="3810" y="429"/>
                    <a:pt x="3632" y="524"/>
                  </a:cubicBezTo>
                  <a:cubicBezTo>
                    <a:pt x="3441" y="619"/>
                    <a:pt x="2643" y="3584"/>
                    <a:pt x="2643" y="3584"/>
                  </a:cubicBezTo>
                  <a:lnTo>
                    <a:pt x="1000" y="1667"/>
                  </a:lnTo>
                  <a:cubicBezTo>
                    <a:pt x="703" y="1965"/>
                    <a:pt x="274" y="2072"/>
                    <a:pt x="0" y="2108"/>
                  </a:cubicBezTo>
                  <a:cubicBezTo>
                    <a:pt x="286" y="2739"/>
                    <a:pt x="1024" y="4334"/>
                    <a:pt x="1369" y="4846"/>
                  </a:cubicBezTo>
                  <a:cubicBezTo>
                    <a:pt x="1798" y="5501"/>
                    <a:pt x="2917" y="6180"/>
                    <a:pt x="3072" y="6180"/>
                  </a:cubicBezTo>
                  <a:cubicBezTo>
                    <a:pt x="3215" y="6180"/>
                    <a:pt x="4072" y="4882"/>
                    <a:pt x="4251" y="4620"/>
                  </a:cubicBezTo>
                  <a:lnTo>
                    <a:pt x="4251" y="4620"/>
                  </a:lnTo>
                  <a:cubicBezTo>
                    <a:pt x="4263" y="5144"/>
                    <a:pt x="4060" y="8120"/>
                    <a:pt x="4108" y="8394"/>
                  </a:cubicBezTo>
                  <a:cubicBezTo>
                    <a:pt x="4120" y="8418"/>
                    <a:pt x="4120" y="8442"/>
                    <a:pt x="4132" y="8478"/>
                  </a:cubicBezTo>
                  <a:lnTo>
                    <a:pt x="4144" y="8799"/>
                  </a:lnTo>
                  <a:cubicBezTo>
                    <a:pt x="4144" y="8799"/>
                    <a:pt x="4144" y="8966"/>
                    <a:pt x="4382" y="9037"/>
                  </a:cubicBezTo>
                  <a:cubicBezTo>
                    <a:pt x="4465" y="9060"/>
                    <a:pt x="5060" y="9068"/>
                    <a:pt x="5824" y="9068"/>
                  </a:cubicBezTo>
                  <a:cubicBezTo>
                    <a:pt x="6265" y="9068"/>
                    <a:pt x="6763" y="9065"/>
                    <a:pt x="7251" y="9061"/>
                  </a:cubicBezTo>
                  <a:cubicBezTo>
                    <a:pt x="7743" y="9065"/>
                    <a:pt x="8244" y="9068"/>
                    <a:pt x="8686" y="9068"/>
                  </a:cubicBezTo>
                  <a:cubicBezTo>
                    <a:pt x="9453" y="9068"/>
                    <a:pt x="10045" y="9060"/>
                    <a:pt x="10120" y="9037"/>
                  </a:cubicBezTo>
                  <a:cubicBezTo>
                    <a:pt x="10359" y="8966"/>
                    <a:pt x="10359" y="8799"/>
                    <a:pt x="10359" y="8799"/>
                  </a:cubicBezTo>
                  <a:lnTo>
                    <a:pt x="10370" y="8478"/>
                  </a:lnTo>
                  <a:cubicBezTo>
                    <a:pt x="10382" y="8442"/>
                    <a:pt x="10394" y="8418"/>
                    <a:pt x="10394" y="8394"/>
                  </a:cubicBezTo>
                  <a:cubicBezTo>
                    <a:pt x="10454" y="8120"/>
                    <a:pt x="10240" y="5144"/>
                    <a:pt x="10263" y="4620"/>
                  </a:cubicBezTo>
                  <a:lnTo>
                    <a:pt x="10263" y="4620"/>
                  </a:lnTo>
                  <a:cubicBezTo>
                    <a:pt x="10430" y="4882"/>
                    <a:pt x="11299" y="6180"/>
                    <a:pt x="11430" y="6180"/>
                  </a:cubicBezTo>
                  <a:cubicBezTo>
                    <a:pt x="11585" y="6180"/>
                    <a:pt x="12704" y="5501"/>
                    <a:pt x="13133" y="4846"/>
                  </a:cubicBezTo>
                  <a:cubicBezTo>
                    <a:pt x="13442" y="4406"/>
                    <a:pt x="14038" y="3144"/>
                    <a:pt x="14371" y="2405"/>
                  </a:cubicBezTo>
                  <a:cubicBezTo>
                    <a:pt x="13881" y="2265"/>
                    <a:pt x="13596" y="1816"/>
                    <a:pt x="13507" y="1675"/>
                  </a:cubicBezTo>
                  <a:lnTo>
                    <a:pt x="13507" y="1675"/>
                  </a:lnTo>
                  <a:lnTo>
                    <a:pt x="11883" y="3584"/>
                  </a:lnTo>
                  <a:cubicBezTo>
                    <a:pt x="11883" y="3584"/>
                    <a:pt x="11073" y="619"/>
                    <a:pt x="10894" y="524"/>
                  </a:cubicBezTo>
                  <a:cubicBezTo>
                    <a:pt x="10704" y="441"/>
                    <a:pt x="8418" y="0"/>
                    <a:pt x="841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2786;p56" hidden="0"/>
            <p:cNvSpPr/>
            <p:nvPr isPhoto="0" userDrawn="0"/>
          </p:nvSpPr>
          <p:spPr bwMode="auto">
            <a:xfrm>
              <a:off x="4844500" y="1849700"/>
              <a:ext cx="10450" cy="61350"/>
            </a:xfrm>
            <a:custGeom>
              <a:avLst/>
              <a:gdLst/>
              <a:ahLst/>
              <a:cxnLst/>
              <a:rect l="l" t="t" r="r" b="b"/>
              <a:pathLst>
                <a:path w="418" h="2454" fill="norm" stroke="1" extrusionOk="0">
                  <a:moveTo>
                    <a:pt x="311" y="1"/>
                  </a:moveTo>
                  <a:lnTo>
                    <a:pt x="1" y="2453"/>
                  </a:lnTo>
                  <a:lnTo>
                    <a:pt x="418" y="189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2787;p56" hidden="0"/>
            <p:cNvSpPr/>
            <p:nvPr isPhoto="0" userDrawn="0"/>
          </p:nvSpPr>
          <p:spPr bwMode="auto">
            <a:xfrm>
              <a:off x="5005250" y="1852375"/>
              <a:ext cx="9250" cy="56300"/>
            </a:xfrm>
            <a:custGeom>
              <a:avLst/>
              <a:gdLst/>
              <a:ahLst/>
              <a:cxnLst/>
              <a:rect l="l" t="t" r="r" b="b"/>
              <a:pathLst>
                <a:path w="370" h="2252" fill="norm" stroke="1" extrusionOk="0">
                  <a:moveTo>
                    <a:pt x="0" y="1"/>
                  </a:moveTo>
                  <a:lnTo>
                    <a:pt x="12" y="1787"/>
                  </a:lnTo>
                  <a:lnTo>
                    <a:pt x="369" y="2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2788;p56" hidden="0"/>
            <p:cNvSpPr/>
            <p:nvPr isPhoto="0" userDrawn="0"/>
          </p:nvSpPr>
          <p:spPr bwMode="auto">
            <a:xfrm>
              <a:off x="5075500" y="1823225"/>
              <a:ext cx="32750" cy="35150"/>
            </a:xfrm>
            <a:custGeom>
              <a:avLst/>
              <a:gdLst/>
              <a:ahLst/>
              <a:cxnLst/>
              <a:rect l="l" t="t" r="r" b="b"/>
              <a:pathLst>
                <a:path w="1310" h="1406" fill="norm" stroke="1" extrusionOk="0">
                  <a:moveTo>
                    <a:pt x="441" y="0"/>
                  </a:moveTo>
                  <a:lnTo>
                    <a:pt x="0" y="512"/>
                  </a:lnTo>
                  <a:cubicBezTo>
                    <a:pt x="84" y="834"/>
                    <a:pt x="322" y="1286"/>
                    <a:pt x="1000" y="1405"/>
                  </a:cubicBezTo>
                  <a:cubicBezTo>
                    <a:pt x="1107" y="1167"/>
                    <a:pt x="1215" y="929"/>
                    <a:pt x="1310" y="738"/>
                  </a:cubicBezTo>
                  <a:cubicBezTo>
                    <a:pt x="798" y="595"/>
                    <a:pt x="512" y="131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2789;p56" hidden="0"/>
            <p:cNvSpPr/>
            <p:nvPr isPhoto="0" userDrawn="0"/>
          </p:nvSpPr>
          <p:spPr bwMode="auto">
            <a:xfrm>
              <a:off x="4719500" y="1771275"/>
              <a:ext cx="21750" cy="22500"/>
            </a:xfrm>
            <a:custGeom>
              <a:avLst/>
              <a:gdLst/>
              <a:ahLst/>
              <a:cxnLst/>
              <a:rect l="l" t="t" r="r" b="b"/>
              <a:pathLst>
                <a:path w="870" h="900" fill="norm" stroke="1" extrusionOk="0">
                  <a:moveTo>
                    <a:pt x="543" y="1"/>
                  </a:moveTo>
                  <a:cubicBezTo>
                    <a:pt x="324" y="1"/>
                    <a:pt x="0" y="316"/>
                    <a:pt x="0" y="316"/>
                  </a:cubicBezTo>
                  <a:lnTo>
                    <a:pt x="596" y="899"/>
                  </a:lnTo>
                  <a:lnTo>
                    <a:pt x="405" y="685"/>
                  </a:lnTo>
                  <a:cubicBezTo>
                    <a:pt x="405" y="685"/>
                    <a:pt x="869" y="316"/>
                    <a:pt x="679" y="66"/>
                  </a:cubicBezTo>
                  <a:cubicBezTo>
                    <a:pt x="644" y="19"/>
                    <a:pt x="597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2790;p56" hidden="0"/>
            <p:cNvSpPr/>
            <p:nvPr isPhoto="0" userDrawn="0"/>
          </p:nvSpPr>
          <p:spPr bwMode="auto">
            <a:xfrm>
              <a:off x="4719500" y="1766950"/>
              <a:ext cx="21750" cy="26825"/>
            </a:xfrm>
            <a:custGeom>
              <a:avLst/>
              <a:gdLst/>
              <a:ahLst/>
              <a:cxnLst/>
              <a:rect l="l" t="t" r="r" b="b"/>
              <a:pathLst>
                <a:path w="870" h="1073" fill="none" stroke="1" extrusionOk="0">
                  <a:moveTo>
                    <a:pt x="0" y="489"/>
                  </a:moveTo>
                  <a:cubicBezTo>
                    <a:pt x="0" y="489"/>
                    <a:pt x="500" y="1"/>
                    <a:pt x="679" y="239"/>
                  </a:cubicBezTo>
                  <a:cubicBezTo>
                    <a:pt x="869" y="489"/>
                    <a:pt x="405" y="858"/>
                    <a:pt x="405" y="858"/>
                  </a:cubicBezTo>
                  <a:lnTo>
                    <a:pt x="596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2791;p56" hidden="0"/>
            <p:cNvSpPr/>
            <p:nvPr isPhoto="0" userDrawn="0"/>
          </p:nvSpPr>
          <p:spPr bwMode="auto">
            <a:xfrm>
              <a:off x="4725150" y="1791475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fill="norm" stroke="1" extrusionOk="0">
                  <a:moveTo>
                    <a:pt x="552" y="0"/>
                  </a:moveTo>
                  <a:cubicBezTo>
                    <a:pt x="316" y="0"/>
                    <a:pt x="1" y="377"/>
                    <a:pt x="1" y="377"/>
                  </a:cubicBezTo>
                  <a:lnTo>
                    <a:pt x="1167" y="901"/>
                  </a:lnTo>
                  <a:cubicBezTo>
                    <a:pt x="1013" y="687"/>
                    <a:pt x="763" y="556"/>
                    <a:pt x="489" y="556"/>
                  </a:cubicBezTo>
                  <a:cubicBezTo>
                    <a:pt x="489" y="556"/>
                    <a:pt x="858" y="68"/>
                    <a:pt x="608" y="8"/>
                  </a:cubicBezTo>
                  <a:cubicBezTo>
                    <a:pt x="590" y="3"/>
                    <a:pt x="571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2792;p56" hidden="0"/>
            <p:cNvSpPr/>
            <p:nvPr isPhoto="0" userDrawn="0"/>
          </p:nvSpPr>
          <p:spPr bwMode="auto">
            <a:xfrm>
              <a:off x="4725150" y="1789875"/>
              <a:ext cx="29200" cy="24149"/>
            </a:xfrm>
            <a:custGeom>
              <a:avLst/>
              <a:gdLst/>
              <a:ahLst/>
              <a:cxnLst/>
              <a:rect l="l" t="t" r="r" b="b"/>
              <a:pathLst>
                <a:path w="1168" h="966" fill="none" stroke="1" extrusionOk="0">
                  <a:moveTo>
                    <a:pt x="1" y="441"/>
                  </a:moveTo>
                  <a:cubicBezTo>
                    <a:pt x="1" y="441"/>
                    <a:pt x="370" y="1"/>
                    <a:pt x="608" y="72"/>
                  </a:cubicBezTo>
                  <a:cubicBezTo>
                    <a:pt x="858" y="132"/>
                    <a:pt x="489" y="620"/>
                    <a:pt x="489" y="620"/>
                  </a:cubicBezTo>
                  <a:cubicBezTo>
                    <a:pt x="763" y="620"/>
                    <a:pt x="1013" y="751"/>
                    <a:pt x="1167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2793;p56" hidden="0"/>
            <p:cNvSpPr/>
            <p:nvPr isPhoto="0" userDrawn="0"/>
          </p:nvSpPr>
          <p:spPr bwMode="auto">
            <a:xfrm>
              <a:off x="5119250" y="1771275"/>
              <a:ext cx="21450" cy="22500"/>
            </a:xfrm>
            <a:custGeom>
              <a:avLst/>
              <a:gdLst/>
              <a:ahLst/>
              <a:cxnLst/>
              <a:rect l="l" t="t" r="r" b="b"/>
              <a:pathLst>
                <a:path w="858" h="900" fill="norm" stroke="1" extrusionOk="0">
                  <a:moveTo>
                    <a:pt x="319" y="1"/>
                  </a:moveTo>
                  <a:cubicBezTo>
                    <a:pt x="265" y="1"/>
                    <a:pt x="216" y="19"/>
                    <a:pt x="179" y="66"/>
                  </a:cubicBezTo>
                  <a:cubicBezTo>
                    <a:pt x="0" y="316"/>
                    <a:pt x="453" y="685"/>
                    <a:pt x="453" y="685"/>
                  </a:cubicBezTo>
                  <a:lnTo>
                    <a:pt x="274" y="899"/>
                  </a:lnTo>
                  <a:lnTo>
                    <a:pt x="858" y="316"/>
                  </a:lnTo>
                  <a:cubicBezTo>
                    <a:pt x="858" y="316"/>
                    <a:pt x="542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2794;p56" hidden="0"/>
            <p:cNvSpPr/>
            <p:nvPr isPhoto="0" userDrawn="0"/>
          </p:nvSpPr>
          <p:spPr bwMode="auto">
            <a:xfrm>
              <a:off x="5119250" y="1766950"/>
              <a:ext cx="21450" cy="26825"/>
            </a:xfrm>
            <a:custGeom>
              <a:avLst/>
              <a:gdLst/>
              <a:ahLst/>
              <a:cxnLst/>
              <a:rect l="l" t="t" r="r" b="b"/>
              <a:pathLst>
                <a:path w="858" h="1073" fill="none" stroke="1" extrusionOk="0">
                  <a:moveTo>
                    <a:pt x="858" y="489"/>
                  </a:moveTo>
                  <a:cubicBezTo>
                    <a:pt x="858" y="489"/>
                    <a:pt x="370" y="1"/>
                    <a:pt x="179" y="239"/>
                  </a:cubicBezTo>
                  <a:cubicBezTo>
                    <a:pt x="0" y="489"/>
                    <a:pt x="453" y="858"/>
                    <a:pt x="453" y="858"/>
                  </a:cubicBezTo>
                  <a:lnTo>
                    <a:pt x="274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2795;p56" hidden="0"/>
            <p:cNvSpPr/>
            <p:nvPr isPhoto="0" userDrawn="0"/>
          </p:nvSpPr>
          <p:spPr bwMode="auto">
            <a:xfrm>
              <a:off x="5105850" y="1791475"/>
              <a:ext cx="29500" cy="22550"/>
            </a:xfrm>
            <a:custGeom>
              <a:avLst/>
              <a:gdLst/>
              <a:ahLst/>
              <a:cxnLst/>
              <a:rect l="l" t="t" r="r" b="b"/>
              <a:pathLst>
                <a:path w="1180" h="902" fill="norm" stroke="1" extrusionOk="0">
                  <a:moveTo>
                    <a:pt x="618" y="0"/>
                  </a:moveTo>
                  <a:cubicBezTo>
                    <a:pt x="598" y="0"/>
                    <a:pt x="579" y="3"/>
                    <a:pt x="560" y="8"/>
                  </a:cubicBezTo>
                  <a:cubicBezTo>
                    <a:pt x="310" y="68"/>
                    <a:pt x="679" y="556"/>
                    <a:pt x="679" y="556"/>
                  </a:cubicBezTo>
                  <a:cubicBezTo>
                    <a:pt x="417" y="556"/>
                    <a:pt x="155" y="687"/>
                    <a:pt x="1" y="901"/>
                  </a:cubicBezTo>
                  <a:lnTo>
                    <a:pt x="1179" y="377"/>
                  </a:lnTo>
                  <a:cubicBezTo>
                    <a:pt x="1179" y="377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2796;p56" hidden="0"/>
            <p:cNvSpPr/>
            <p:nvPr isPhoto="0" userDrawn="0"/>
          </p:nvSpPr>
          <p:spPr bwMode="auto">
            <a:xfrm>
              <a:off x="5105850" y="1789875"/>
              <a:ext cx="29500" cy="24149"/>
            </a:xfrm>
            <a:custGeom>
              <a:avLst/>
              <a:gdLst/>
              <a:ahLst/>
              <a:cxnLst/>
              <a:rect l="l" t="t" r="r" b="b"/>
              <a:pathLst>
                <a:path w="1180" h="966" fill="none" stroke="1" extrusionOk="0">
                  <a:moveTo>
                    <a:pt x="1179" y="441"/>
                  </a:moveTo>
                  <a:cubicBezTo>
                    <a:pt x="1179" y="441"/>
                    <a:pt x="810" y="1"/>
                    <a:pt x="560" y="72"/>
                  </a:cubicBezTo>
                  <a:cubicBezTo>
                    <a:pt x="310" y="132"/>
                    <a:pt x="679" y="620"/>
                    <a:pt x="679" y="620"/>
                  </a:cubicBezTo>
                  <a:cubicBezTo>
                    <a:pt x="417" y="620"/>
                    <a:pt x="155" y="751"/>
                    <a:pt x="1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2797;p56" hidden="0"/>
            <p:cNvSpPr/>
            <p:nvPr isPhoto="0" userDrawn="0"/>
          </p:nvSpPr>
          <p:spPr bwMode="auto">
            <a:xfrm>
              <a:off x="4748675" y="1823225"/>
              <a:ext cx="34250" cy="24425"/>
            </a:xfrm>
            <a:custGeom>
              <a:avLst/>
              <a:gdLst/>
              <a:ahLst/>
              <a:cxnLst/>
              <a:rect l="l" t="t" r="r" b="b"/>
              <a:pathLst>
                <a:path w="1370" h="977" fill="norm" stroke="1" extrusionOk="0">
                  <a:moveTo>
                    <a:pt x="1000" y="0"/>
                  </a:moveTo>
                  <a:cubicBezTo>
                    <a:pt x="703" y="298"/>
                    <a:pt x="274" y="405"/>
                    <a:pt x="0" y="441"/>
                  </a:cubicBezTo>
                  <a:cubicBezTo>
                    <a:pt x="60" y="584"/>
                    <a:pt x="155" y="762"/>
                    <a:pt x="250" y="976"/>
                  </a:cubicBezTo>
                  <a:cubicBezTo>
                    <a:pt x="536" y="941"/>
                    <a:pt x="929" y="810"/>
                    <a:pt x="1369" y="429"/>
                  </a:cubicBez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2798;p56" hidden="0"/>
            <p:cNvSpPr/>
            <p:nvPr isPhoto="0" userDrawn="0"/>
          </p:nvSpPr>
          <p:spPr bwMode="auto">
            <a:xfrm>
              <a:off x="4923700" y="1792550"/>
              <a:ext cx="43175" cy="210475"/>
            </a:xfrm>
            <a:custGeom>
              <a:avLst/>
              <a:gdLst/>
              <a:ahLst/>
              <a:cxnLst/>
              <a:rect l="l" t="t" r="r" b="b"/>
              <a:pathLst>
                <a:path w="1727" h="8419" fill="norm" stroke="1" extrusionOk="0">
                  <a:moveTo>
                    <a:pt x="548" y="1"/>
                  </a:moveTo>
                  <a:lnTo>
                    <a:pt x="0" y="1049"/>
                  </a:lnTo>
                  <a:lnTo>
                    <a:pt x="691" y="1918"/>
                  </a:lnTo>
                  <a:lnTo>
                    <a:pt x="12" y="7514"/>
                  </a:lnTo>
                  <a:lnTo>
                    <a:pt x="953" y="8419"/>
                  </a:lnTo>
                  <a:lnTo>
                    <a:pt x="1726" y="7537"/>
                  </a:lnTo>
                  <a:lnTo>
                    <a:pt x="976" y="1953"/>
                  </a:lnTo>
                  <a:lnTo>
                    <a:pt x="1667" y="727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2799;p56" hidden="0"/>
            <p:cNvSpPr/>
            <p:nvPr isPhoto="0" userDrawn="0"/>
          </p:nvSpPr>
          <p:spPr bwMode="auto">
            <a:xfrm>
              <a:off x="4894225" y="1762500"/>
              <a:ext cx="84550" cy="73850"/>
            </a:xfrm>
            <a:custGeom>
              <a:avLst/>
              <a:gdLst/>
              <a:ahLst/>
              <a:cxnLst/>
              <a:rect l="l" t="t" r="r" b="b"/>
              <a:pathLst>
                <a:path w="3382" h="2954" fill="norm" stroke="1" extrusionOk="0">
                  <a:moveTo>
                    <a:pt x="2691" y="0"/>
                  </a:moveTo>
                  <a:lnTo>
                    <a:pt x="786" y="48"/>
                  </a:lnTo>
                  <a:lnTo>
                    <a:pt x="417" y="238"/>
                  </a:lnTo>
                  <a:lnTo>
                    <a:pt x="0" y="929"/>
                  </a:lnTo>
                  <a:lnTo>
                    <a:pt x="738" y="2882"/>
                  </a:lnTo>
                  <a:lnTo>
                    <a:pt x="2024" y="2072"/>
                  </a:lnTo>
                  <a:lnTo>
                    <a:pt x="3382" y="2953"/>
                  </a:lnTo>
                  <a:cubicBezTo>
                    <a:pt x="3382" y="2953"/>
                    <a:pt x="3382" y="953"/>
                    <a:pt x="3275" y="727"/>
                  </a:cubicBezTo>
                  <a:cubicBezTo>
                    <a:pt x="3155" y="488"/>
                    <a:pt x="2691" y="0"/>
                    <a:pt x="26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2800;p56" hidden="0"/>
            <p:cNvSpPr/>
            <p:nvPr isPhoto="0" userDrawn="0"/>
          </p:nvSpPr>
          <p:spPr bwMode="auto">
            <a:xfrm>
              <a:off x="4910000" y="1737200"/>
              <a:ext cx="57175" cy="80050"/>
            </a:xfrm>
            <a:custGeom>
              <a:avLst/>
              <a:gdLst/>
              <a:ahLst/>
              <a:cxnLst/>
              <a:rect l="l" t="t" r="r" b="b"/>
              <a:pathLst>
                <a:path w="2287" h="3202" fill="norm" stroke="1" extrusionOk="0">
                  <a:moveTo>
                    <a:pt x="36" y="0"/>
                  </a:moveTo>
                  <a:lnTo>
                    <a:pt x="0" y="179"/>
                  </a:lnTo>
                  <a:lnTo>
                    <a:pt x="131" y="1596"/>
                  </a:lnTo>
                  <a:cubicBezTo>
                    <a:pt x="131" y="1596"/>
                    <a:pt x="965" y="3060"/>
                    <a:pt x="1274" y="3191"/>
                  </a:cubicBezTo>
                  <a:cubicBezTo>
                    <a:pt x="1289" y="3198"/>
                    <a:pt x="1305" y="3202"/>
                    <a:pt x="1321" y="3202"/>
                  </a:cubicBezTo>
                  <a:cubicBezTo>
                    <a:pt x="1620" y="3202"/>
                    <a:pt x="2065" y="1978"/>
                    <a:pt x="2155" y="1786"/>
                  </a:cubicBezTo>
                  <a:cubicBezTo>
                    <a:pt x="2239" y="1572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19" y="298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2801;p56" hidden="0"/>
            <p:cNvSpPr/>
            <p:nvPr isPhoto="0" userDrawn="0"/>
          </p:nvSpPr>
          <p:spPr bwMode="auto">
            <a:xfrm>
              <a:off x="4910000" y="1737200"/>
              <a:ext cx="57175" cy="44675"/>
            </a:xfrm>
            <a:custGeom>
              <a:avLst/>
              <a:gdLst/>
              <a:ahLst/>
              <a:cxnLst/>
              <a:rect l="l" t="t" r="r" b="b"/>
              <a:pathLst>
                <a:path w="2287" h="1787" fill="norm" stroke="1" extrusionOk="0">
                  <a:moveTo>
                    <a:pt x="36" y="0"/>
                  </a:moveTo>
                  <a:cubicBezTo>
                    <a:pt x="36" y="0"/>
                    <a:pt x="40" y="2"/>
                    <a:pt x="46" y="6"/>
                  </a:cubicBezTo>
                  <a:lnTo>
                    <a:pt x="46" y="6"/>
                  </a:lnTo>
                  <a:lnTo>
                    <a:pt x="48" y="0"/>
                  </a:lnTo>
                  <a:close/>
                  <a:moveTo>
                    <a:pt x="46" y="6"/>
                  </a:moveTo>
                  <a:lnTo>
                    <a:pt x="0" y="167"/>
                  </a:lnTo>
                  <a:lnTo>
                    <a:pt x="131" y="1596"/>
                  </a:lnTo>
                  <a:cubicBezTo>
                    <a:pt x="131" y="1596"/>
                    <a:pt x="179" y="1667"/>
                    <a:pt x="238" y="1786"/>
                  </a:cubicBezTo>
                  <a:cubicBezTo>
                    <a:pt x="941" y="1691"/>
                    <a:pt x="1608" y="1512"/>
                    <a:pt x="2251" y="1250"/>
                  </a:cubicBezTo>
                  <a:cubicBezTo>
                    <a:pt x="2274" y="1048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52" y="319"/>
                    <a:pt x="126" y="47"/>
                    <a:pt x="46" y="6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2802;p56" hidden="0"/>
            <p:cNvSpPr/>
            <p:nvPr isPhoto="0" userDrawn="0"/>
          </p:nvSpPr>
          <p:spPr bwMode="auto">
            <a:xfrm>
              <a:off x="4887975" y="1698975"/>
              <a:ext cx="21975" cy="32024"/>
            </a:xfrm>
            <a:custGeom>
              <a:avLst/>
              <a:gdLst/>
              <a:ahLst/>
              <a:cxnLst/>
              <a:rect l="l" t="t" r="r" b="b"/>
              <a:pathLst>
                <a:path w="879" h="1281" fill="norm" stroke="1" extrusionOk="0">
                  <a:moveTo>
                    <a:pt x="521" y="1"/>
                  </a:moveTo>
                  <a:cubicBezTo>
                    <a:pt x="467" y="1"/>
                    <a:pt x="405" y="19"/>
                    <a:pt x="334" y="65"/>
                  </a:cubicBezTo>
                  <a:cubicBezTo>
                    <a:pt x="0" y="267"/>
                    <a:pt x="96" y="696"/>
                    <a:pt x="238" y="886"/>
                  </a:cubicBezTo>
                  <a:cubicBezTo>
                    <a:pt x="357" y="1077"/>
                    <a:pt x="536" y="1220"/>
                    <a:pt x="750" y="1279"/>
                  </a:cubicBezTo>
                  <a:cubicBezTo>
                    <a:pt x="752" y="1280"/>
                    <a:pt x="755" y="1280"/>
                    <a:pt x="757" y="1280"/>
                  </a:cubicBezTo>
                  <a:cubicBezTo>
                    <a:pt x="879" y="1280"/>
                    <a:pt x="798" y="243"/>
                    <a:pt x="798" y="243"/>
                  </a:cubicBezTo>
                  <a:cubicBezTo>
                    <a:pt x="798" y="243"/>
                    <a:pt x="717" y="1"/>
                    <a:pt x="52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2803;p56" hidden="0"/>
            <p:cNvSpPr/>
            <p:nvPr isPhoto="0" userDrawn="0"/>
          </p:nvSpPr>
          <p:spPr bwMode="auto">
            <a:xfrm>
              <a:off x="4894225" y="1634425"/>
              <a:ext cx="92900" cy="137250"/>
            </a:xfrm>
            <a:custGeom>
              <a:avLst/>
              <a:gdLst/>
              <a:ahLst/>
              <a:cxnLst/>
              <a:rect l="l" t="t" r="r" b="b"/>
              <a:pathLst>
                <a:path w="3716" h="5490" fill="norm" stroke="1" extrusionOk="0">
                  <a:moveTo>
                    <a:pt x="2326" y="0"/>
                  </a:moveTo>
                  <a:cubicBezTo>
                    <a:pt x="1768" y="0"/>
                    <a:pt x="1202" y="212"/>
                    <a:pt x="893" y="337"/>
                  </a:cubicBezTo>
                  <a:cubicBezTo>
                    <a:pt x="893" y="337"/>
                    <a:pt x="119" y="456"/>
                    <a:pt x="60" y="1170"/>
                  </a:cubicBezTo>
                  <a:cubicBezTo>
                    <a:pt x="0" y="1885"/>
                    <a:pt x="405" y="3766"/>
                    <a:pt x="631" y="4278"/>
                  </a:cubicBezTo>
                  <a:cubicBezTo>
                    <a:pt x="858" y="4802"/>
                    <a:pt x="1060" y="4945"/>
                    <a:pt x="1524" y="5290"/>
                  </a:cubicBezTo>
                  <a:cubicBezTo>
                    <a:pt x="1719" y="5435"/>
                    <a:pt x="1988" y="5489"/>
                    <a:pt x="2253" y="5489"/>
                  </a:cubicBezTo>
                  <a:cubicBezTo>
                    <a:pt x="2620" y="5489"/>
                    <a:pt x="2976" y="5384"/>
                    <a:pt x="3108" y="5266"/>
                  </a:cubicBezTo>
                  <a:cubicBezTo>
                    <a:pt x="3346" y="5064"/>
                    <a:pt x="3608" y="4516"/>
                    <a:pt x="3656" y="3564"/>
                  </a:cubicBezTo>
                  <a:cubicBezTo>
                    <a:pt x="3715" y="2909"/>
                    <a:pt x="3715" y="2254"/>
                    <a:pt x="3691" y="1599"/>
                  </a:cubicBezTo>
                  <a:cubicBezTo>
                    <a:pt x="3656" y="1028"/>
                    <a:pt x="3251" y="563"/>
                    <a:pt x="3251" y="563"/>
                  </a:cubicBezTo>
                  <a:cubicBezTo>
                    <a:pt x="3251" y="563"/>
                    <a:pt x="3370" y="194"/>
                    <a:pt x="2715" y="39"/>
                  </a:cubicBezTo>
                  <a:cubicBezTo>
                    <a:pt x="2588" y="12"/>
                    <a:pt x="2457" y="0"/>
                    <a:pt x="232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2804;p56" hidden="0"/>
            <p:cNvSpPr/>
            <p:nvPr isPhoto="0" userDrawn="0"/>
          </p:nvSpPr>
          <p:spPr bwMode="auto">
            <a:xfrm>
              <a:off x="4894225" y="1634425"/>
              <a:ext cx="92300" cy="136950"/>
            </a:xfrm>
            <a:custGeom>
              <a:avLst/>
              <a:gdLst/>
              <a:ahLst/>
              <a:cxnLst/>
              <a:rect l="l" t="t" r="r" b="b"/>
              <a:pathLst>
                <a:path w="3692" h="5478" fill="norm" stroke="1" extrusionOk="0">
                  <a:moveTo>
                    <a:pt x="2317" y="0"/>
                  </a:moveTo>
                  <a:cubicBezTo>
                    <a:pt x="1763" y="0"/>
                    <a:pt x="1192" y="209"/>
                    <a:pt x="893" y="325"/>
                  </a:cubicBezTo>
                  <a:cubicBezTo>
                    <a:pt x="893" y="325"/>
                    <a:pt x="107" y="444"/>
                    <a:pt x="60" y="1159"/>
                  </a:cubicBezTo>
                  <a:cubicBezTo>
                    <a:pt x="0" y="1885"/>
                    <a:pt x="405" y="3754"/>
                    <a:pt x="631" y="4278"/>
                  </a:cubicBezTo>
                  <a:cubicBezTo>
                    <a:pt x="858" y="4790"/>
                    <a:pt x="1060" y="4933"/>
                    <a:pt x="1524" y="5278"/>
                  </a:cubicBezTo>
                  <a:cubicBezTo>
                    <a:pt x="1719" y="5423"/>
                    <a:pt x="1988" y="5477"/>
                    <a:pt x="2253" y="5477"/>
                  </a:cubicBezTo>
                  <a:cubicBezTo>
                    <a:pt x="2620" y="5477"/>
                    <a:pt x="2976" y="5372"/>
                    <a:pt x="3108" y="5254"/>
                  </a:cubicBezTo>
                  <a:cubicBezTo>
                    <a:pt x="3286" y="5099"/>
                    <a:pt x="3477" y="4754"/>
                    <a:pt x="3584" y="4183"/>
                  </a:cubicBezTo>
                  <a:lnTo>
                    <a:pt x="3584" y="4183"/>
                  </a:lnTo>
                  <a:lnTo>
                    <a:pt x="3429" y="4290"/>
                  </a:lnTo>
                  <a:lnTo>
                    <a:pt x="3429" y="4195"/>
                  </a:lnTo>
                  <a:cubicBezTo>
                    <a:pt x="3429" y="4111"/>
                    <a:pt x="3060" y="3826"/>
                    <a:pt x="2715" y="3766"/>
                  </a:cubicBezTo>
                  <a:cubicBezTo>
                    <a:pt x="2659" y="3756"/>
                    <a:pt x="2599" y="3752"/>
                    <a:pt x="2536" y="3752"/>
                  </a:cubicBezTo>
                  <a:cubicBezTo>
                    <a:pt x="2209" y="3752"/>
                    <a:pt x="1813" y="3869"/>
                    <a:pt x="1643" y="3968"/>
                  </a:cubicBezTo>
                  <a:cubicBezTo>
                    <a:pt x="1441" y="4087"/>
                    <a:pt x="1381" y="4373"/>
                    <a:pt x="1381" y="4373"/>
                  </a:cubicBezTo>
                  <a:cubicBezTo>
                    <a:pt x="1227" y="4361"/>
                    <a:pt x="1084" y="4290"/>
                    <a:pt x="977" y="4171"/>
                  </a:cubicBezTo>
                  <a:cubicBezTo>
                    <a:pt x="834" y="3968"/>
                    <a:pt x="631" y="2694"/>
                    <a:pt x="691" y="2611"/>
                  </a:cubicBezTo>
                  <a:cubicBezTo>
                    <a:pt x="750" y="2528"/>
                    <a:pt x="1072" y="2123"/>
                    <a:pt x="1036" y="1980"/>
                  </a:cubicBezTo>
                  <a:cubicBezTo>
                    <a:pt x="1012" y="1837"/>
                    <a:pt x="869" y="1778"/>
                    <a:pt x="834" y="1540"/>
                  </a:cubicBezTo>
                  <a:cubicBezTo>
                    <a:pt x="810" y="1313"/>
                    <a:pt x="1215" y="1087"/>
                    <a:pt x="1215" y="1087"/>
                  </a:cubicBezTo>
                  <a:cubicBezTo>
                    <a:pt x="1291" y="1028"/>
                    <a:pt x="1399" y="1007"/>
                    <a:pt x="1524" y="1007"/>
                  </a:cubicBezTo>
                  <a:cubicBezTo>
                    <a:pt x="1806" y="1007"/>
                    <a:pt x="2174" y="1113"/>
                    <a:pt x="2455" y="1113"/>
                  </a:cubicBezTo>
                  <a:cubicBezTo>
                    <a:pt x="2475" y="1113"/>
                    <a:pt x="2494" y="1112"/>
                    <a:pt x="2513" y="1111"/>
                  </a:cubicBezTo>
                  <a:cubicBezTo>
                    <a:pt x="2739" y="1099"/>
                    <a:pt x="2953" y="1028"/>
                    <a:pt x="3144" y="897"/>
                  </a:cubicBezTo>
                  <a:lnTo>
                    <a:pt x="3322" y="1087"/>
                  </a:lnTo>
                  <a:lnTo>
                    <a:pt x="3417" y="1373"/>
                  </a:lnTo>
                  <a:cubicBezTo>
                    <a:pt x="3465" y="1456"/>
                    <a:pt x="3525" y="1516"/>
                    <a:pt x="3584" y="1575"/>
                  </a:cubicBezTo>
                  <a:cubicBezTo>
                    <a:pt x="3679" y="1670"/>
                    <a:pt x="3644" y="1623"/>
                    <a:pt x="3691" y="1706"/>
                  </a:cubicBezTo>
                  <a:cubicBezTo>
                    <a:pt x="3691" y="1670"/>
                    <a:pt x="3691" y="1635"/>
                    <a:pt x="3691" y="1599"/>
                  </a:cubicBezTo>
                  <a:cubicBezTo>
                    <a:pt x="3656" y="1016"/>
                    <a:pt x="3251" y="551"/>
                    <a:pt x="3251" y="551"/>
                  </a:cubicBezTo>
                  <a:cubicBezTo>
                    <a:pt x="3251" y="551"/>
                    <a:pt x="3370" y="182"/>
                    <a:pt x="2703" y="39"/>
                  </a:cubicBezTo>
                  <a:cubicBezTo>
                    <a:pt x="2578" y="12"/>
                    <a:pt x="2448" y="0"/>
                    <a:pt x="2317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2805;p56" hidden="0"/>
            <p:cNvSpPr/>
            <p:nvPr isPhoto="0" userDrawn="0"/>
          </p:nvSpPr>
          <p:spPr bwMode="auto">
            <a:xfrm>
              <a:off x="4965650" y="1687775"/>
              <a:ext cx="18475" cy="7775"/>
            </a:xfrm>
            <a:custGeom>
              <a:avLst/>
              <a:gdLst/>
              <a:ahLst/>
              <a:cxnLst/>
              <a:rect l="l" t="t" r="r" b="b"/>
              <a:pathLst>
                <a:path w="739" h="311" fill="none" stroke="1" extrusionOk="0">
                  <a:moveTo>
                    <a:pt x="1" y="310"/>
                  </a:moveTo>
                  <a:lnTo>
                    <a:pt x="132" y="191"/>
                  </a:lnTo>
                  <a:cubicBezTo>
                    <a:pt x="132" y="191"/>
                    <a:pt x="370" y="1"/>
                    <a:pt x="739" y="287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2806;p56" hidden="0"/>
            <p:cNvSpPr/>
            <p:nvPr isPhoto="0" userDrawn="0"/>
          </p:nvSpPr>
          <p:spPr bwMode="auto">
            <a:xfrm>
              <a:off x="4948400" y="1695525"/>
              <a:ext cx="17875" cy="32475"/>
            </a:xfrm>
            <a:custGeom>
              <a:avLst/>
              <a:gdLst/>
              <a:ahLst/>
              <a:cxnLst/>
              <a:rect l="l" t="t" r="r" b="b"/>
              <a:pathLst>
                <a:path w="715" h="1299" fill="none" stroke="1" extrusionOk="0">
                  <a:moveTo>
                    <a:pt x="0" y="1096"/>
                  </a:moveTo>
                  <a:cubicBezTo>
                    <a:pt x="0" y="1096"/>
                    <a:pt x="84" y="1298"/>
                    <a:pt x="262" y="1298"/>
                  </a:cubicBezTo>
                  <a:cubicBezTo>
                    <a:pt x="417" y="1286"/>
                    <a:pt x="572" y="1251"/>
                    <a:pt x="715" y="1203"/>
                  </a:cubicBezTo>
                  <a:lnTo>
                    <a:pt x="655" y="167"/>
                  </a:lnTo>
                  <a:lnTo>
                    <a:pt x="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2807;p56" hidden="0"/>
            <p:cNvSpPr/>
            <p:nvPr isPhoto="0" userDrawn="0"/>
          </p:nvSpPr>
          <p:spPr bwMode="auto">
            <a:xfrm>
              <a:off x="4944525" y="1736900"/>
              <a:ext cx="16400" cy="9025"/>
            </a:xfrm>
            <a:custGeom>
              <a:avLst/>
              <a:gdLst/>
              <a:ahLst/>
              <a:cxnLst/>
              <a:rect l="l" t="t" r="r" b="b"/>
              <a:pathLst>
                <a:path w="656" h="361" fill="norm" stroke="1" extrusionOk="0">
                  <a:moveTo>
                    <a:pt x="0" y="0"/>
                  </a:moveTo>
                  <a:cubicBezTo>
                    <a:pt x="0" y="0"/>
                    <a:pt x="155" y="334"/>
                    <a:pt x="334" y="358"/>
                  </a:cubicBezTo>
                  <a:cubicBezTo>
                    <a:pt x="345" y="360"/>
                    <a:pt x="357" y="361"/>
                    <a:pt x="368" y="361"/>
                  </a:cubicBezTo>
                  <a:cubicBezTo>
                    <a:pt x="540" y="361"/>
                    <a:pt x="655" y="119"/>
                    <a:pt x="655" y="119"/>
                  </a:cubicBezTo>
                  <a:cubicBezTo>
                    <a:pt x="441" y="119"/>
                    <a:pt x="215" y="72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2808;p56" hidden="0"/>
            <p:cNvSpPr/>
            <p:nvPr isPhoto="0" userDrawn="0"/>
          </p:nvSpPr>
          <p:spPr bwMode="auto">
            <a:xfrm>
              <a:off x="4942150" y="1734525"/>
              <a:ext cx="22650" cy="5975"/>
            </a:xfrm>
            <a:custGeom>
              <a:avLst/>
              <a:gdLst/>
              <a:ahLst/>
              <a:cxnLst/>
              <a:rect l="l" t="t" r="r" b="b"/>
              <a:pathLst>
                <a:path w="906" h="239" fill="none" stroke="1" extrusionOk="0">
                  <a:moveTo>
                    <a:pt x="905" y="191"/>
                  </a:moveTo>
                  <a:cubicBezTo>
                    <a:pt x="905" y="191"/>
                    <a:pt x="381" y="238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2809;p56" hidden="0"/>
            <p:cNvSpPr/>
            <p:nvPr isPhoto="0" userDrawn="0"/>
          </p:nvSpPr>
          <p:spPr bwMode="auto">
            <a:xfrm>
              <a:off x="4943025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fill="norm" stroke="1" extrusionOk="0">
                  <a:moveTo>
                    <a:pt x="120" y="1"/>
                  </a:moveTo>
                  <a:cubicBezTo>
                    <a:pt x="49" y="1"/>
                    <a:pt x="1" y="84"/>
                    <a:pt x="1" y="191"/>
                  </a:cubicBezTo>
                  <a:cubicBezTo>
                    <a:pt x="1" y="310"/>
                    <a:pt x="60" y="394"/>
                    <a:pt x="120" y="394"/>
                  </a:cubicBezTo>
                  <a:cubicBezTo>
                    <a:pt x="191" y="394"/>
                    <a:pt x="251" y="310"/>
                    <a:pt x="251" y="191"/>
                  </a:cubicBezTo>
                  <a:cubicBezTo>
                    <a:pt x="251" y="84"/>
                    <a:pt x="191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2810;p56" hidden="0"/>
            <p:cNvSpPr/>
            <p:nvPr isPhoto="0" userDrawn="0"/>
          </p:nvSpPr>
          <p:spPr bwMode="auto">
            <a:xfrm>
              <a:off x="4973700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fill="norm" stroke="1" extrusionOk="0">
                  <a:moveTo>
                    <a:pt x="119" y="1"/>
                  </a:moveTo>
                  <a:cubicBezTo>
                    <a:pt x="60" y="1"/>
                    <a:pt x="0" y="84"/>
                    <a:pt x="0" y="191"/>
                  </a:cubicBezTo>
                  <a:cubicBezTo>
                    <a:pt x="0" y="310"/>
                    <a:pt x="60" y="394"/>
                    <a:pt x="119" y="394"/>
                  </a:cubicBezTo>
                  <a:cubicBezTo>
                    <a:pt x="191" y="394"/>
                    <a:pt x="250" y="310"/>
                    <a:pt x="250" y="191"/>
                  </a:cubicBezTo>
                  <a:cubicBezTo>
                    <a:pt x="250" y="84"/>
                    <a:pt x="191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2811;p56" hidden="0"/>
            <p:cNvSpPr/>
            <p:nvPr isPhoto="0" userDrawn="0"/>
          </p:nvSpPr>
          <p:spPr bwMode="auto">
            <a:xfrm>
              <a:off x="4931425" y="1691050"/>
              <a:ext cx="18475" cy="3900"/>
            </a:xfrm>
            <a:custGeom>
              <a:avLst/>
              <a:gdLst/>
              <a:ahLst/>
              <a:cxnLst/>
              <a:rect l="l" t="t" r="r" b="b"/>
              <a:pathLst>
                <a:path w="739" h="156" fill="none" stroke="1" extrusionOk="0">
                  <a:moveTo>
                    <a:pt x="1" y="156"/>
                  </a:moveTo>
                  <a:cubicBezTo>
                    <a:pt x="227" y="37"/>
                    <a:pt x="489" y="1"/>
                    <a:pt x="739" y="60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2812;p56" hidden="0"/>
            <p:cNvSpPr/>
            <p:nvPr isPhoto="0" userDrawn="0"/>
          </p:nvSpPr>
          <p:spPr bwMode="auto">
            <a:xfrm>
              <a:off x="4554000" y="2276450"/>
              <a:ext cx="116700" cy="174850"/>
            </a:xfrm>
            <a:custGeom>
              <a:avLst/>
              <a:gdLst/>
              <a:ahLst/>
              <a:cxnLst/>
              <a:rect l="l" t="t" r="r" b="b"/>
              <a:pathLst>
                <a:path w="4668" h="6994" fill="norm" stroke="1" extrusionOk="0">
                  <a:moveTo>
                    <a:pt x="1888" y="1"/>
                  </a:moveTo>
                  <a:cubicBezTo>
                    <a:pt x="1165" y="1"/>
                    <a:pt x="702" y="698"/>
                    <a:pt x="679" y="1647"/>
                  </a:cubicBezTo>
                  <a:cubicBezTo>
                    <a:pt x="679" y="1647"/>
                    <a:pt x="179" y="5505"/>
                    <a:pt x="84" y="5874"/>
                  </a:cubicBezTo>
                  <a:cubicBezTo>
                    <a:pt x="0" y="6243"/>
                    <a:pt x="60" y="6862"/>
                    <a:pt x="60" y="6862"/>
                  </a:cubicBezTo>
                  <a:cubicBezTo>
                    <a:pt x="322" y="6922"/>
                    <a:pt x="584" y="6969"/>
                    <a:pt x="858" y="6993"/>
                  </a:cubicBezTo>
                  <a:lnTo>
                    <a:pt x="1477" y="6993"/>
                  </a:lnTo>
                  <a:cubicBezTo>
                    <a:pt x="1477" y="6993"/>
                    <a:pt x="1858" y="6898"/>
                    <a:pt x="1953" y="6862"/>
                  </a:cubicBezTo>
                  <a:cubicBezTo>
                    <a:pt x="1975" y="6854"/>
                    <a:pt x="2008" y="6851"/>
                    <a:pt x="2051" y="6851"/>
                  </a:cubicBezTo>
                  <a:cubicBezTo>
                    <a:pt x="2194" y="6851"/>
                    <a:pt x="2443" y="6886"/>
                    <a:pt x="2727" y="6886"/>
                  </a:cubicBezTo>
                  <a:cubicBezTo>
                    <a:pt x="2885" y="6886"/>
                    <a:pt x="3207" y="6893"/>
                    <a:pt x="3536" y="6893"/>
                  </a:cubicBezTo>
                  <a:cubicBezTo>
                    <a:pt x="3974" y="6893"/>
                    <a:pt x="4424" y="6881"/>
                    <a:pt x="4513" y="6827"/>
                  </a:cubicBezTo>
                  <a:cubicBezTo>
                    <a:pt x="4668" y="6731"/>
                    <a:pt x="4656" y="6362"/>
                    <a:pt x="4287" y="6053"/>
                  </a:cubicBezTo>
                  <a:cubicBezTo>
                    <a:pt x="3918" y="5743"/>
                    <a:pt x="2989" y="5600"/>
                    <a:pt x="2858" y="5445"/>
                  </a:cubicBezTo>
                  <a:lnTo>
                    <a:pt x="2739" y="5291"/>
                  </a:lnTo>
                  <a:lnTo>
                    <a:pt x="2489" y="4862"/>
                  </a:lnTo>
                  <a:cubicBezTo>
                    <a:pt x="2489" y="4862"/>
                    <a:pt x="2810" y="4243"/>
                    <a:pt x="2739" y="3898"/>
                  </a:cubicBezTo>
                  <a:cubicBezTo>
                    <a:pt x="2679" y="3564"/>
                    <a:pt x="2560" y="2969"/>
                    <a:pt x="2560" y="2850"/>
                  </a:cubicBezTo>
                  <a:cubicBezTo>
                    <a:pt x="2560" y="2719"/>
                    <a:pt x="2775" y="1766"/>
                    <a:pt x="2870" y="1612"/>
                  </a:cubicBezTo>
                  <a:cubicBezTo>
                    <a:pt x="2965" y="1457"/>
                    <a:pt x="2739" y="64"/>
                    <a:pt x="1977" y="4"/>
                  </a:cubicBezTo>
                  <a:cubicBezTo>
                    <a:pt x="1947" y="2"/>
                    <a:pt x="1917" y="1"/>
                    <a:pt x="1888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2813;p56" hidden="0"/>
            <p:cNvSpPr/>
            <p:nvPr isPhoto="0" userDrawn="0"/>
          </p:nvSpPr>
          <p:spPr bwMode="auto">
            <a:xfrm>
              <a:off x="4589425" y="2413025"/>
              <a:ext cx="117300" cy="37375"/>
            </a:xfrm>
            <a:custGeom>
              <a:avLst/>
              <a:gdLst/>
              <a:ahLst/>
              <a:cxnLst/>
              <a:rect l="l" t="t" r="r" b="b"/>
              <a:pathLst>
                <a:path w="4692" h="1495" fill="norm" stroke="1" extrusionOk="0">
                  <a:moveTo>
                    <a:pt x="2188" y="0"/>
                  </a:moveTo>
                  <a:cubicBezTo>
                    <a:pt x="1454" y="0"/>
                    <a:pt x="110" y="517"/>
                    <a:pt x="60" y="935"/>
                  </a:cubicBezTo>
                  <a:cubicBezTo>
                    <a:pt x="0" y="1423"/>
                    <a:pt x="215" y="1495"/>
                    <a:pt x="215" y="1495"/>
                  </a:cubicBezTo>
                  <a:lnTo>
                    <a:pt x="4691" y="1495"/>
                  </a:lnTo>
                  <a:cubicBezTo>
                    <a:pt x="4691" y="1495"/>
                    <a:pt x="4656" y="1185"/>
                    <a:pt x="4537" y="1030"/>
                  </a:cubicBezTo>
                  <a:cubicBezTo>
                    <a:pt x="4418" y="875"/>
                    <a:pt x="3453" y="566"/>
                    <a:pt x="3275" y="506"/>
                  </a:cubicBezTo>
                  <a:cubicBezTo>
                    <a:pt x="3084" y="435"/>
                    <a:pt x="2536" y="66"/>
                    <a:pt x="2536" y="66"/>
                  </a:cubicBezTo>
                  <a:cubicBezTo>
                    <a:pt x="2454" y="21"/>
                    <a:pt x="2333" y="0"/>
                    <a:pt x="2188" y="0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2814;p56" hidden="0"/>
            <p:cNvSpPr/>
            <p:nvPr isPhoto="0" userDrawn="0"/>
          </p:nvSpPr>
          <p:spPr bwMode="auto">
            <a:xfrm>
              <a:off x="4542975" y="2005675"/>
              <a:ext cx="126825" cy="438475"/>
            </a:xfrm>
            <a:custGeom>
              <a:avLst/>
              <a:gdLst/>
              <a:ahLst/>
              <a:cxnLst/>
              <a:rect l="l" t="t" r="r" b="b"/>
              <a:pathLst>
                <a:path w="5073" h="17539" fill="norm" stroke="1" extrusionOk="0">
                  <a:moveTo>
                    <a:pt x="310" y="1"/>
                  </a:moveTo>
                  <a:cubicBezTo>
                    <a:pt x="310" y="1"/>
                    <a:pt x="1" y="2013"/>
                    <a:pt x="251" y="2775"/>
                  </a:cubicBezTo>
                  <a:cubicBezTo>
                    <a:pt x="394" y="3239"/>
                    <a:pt x="644" y="3656"/>
                    <a:pt x="965" y="4013"/>
                  </a:cubicBezTo>
                  <a:cubicBezTo>
                    <a:pt x="965" y="4013"/>
                    <a:pt x="1394" y="8680"/>
                    <a:pt x="1394" y="9383"/>
                  </a:cubicBezTo>
                  <a:cubicBezTo>
                    <a:pt x="1394" y="10097"/>
                    <a:pt x="965" y="11085"/>
                    <a:pt x="1025" y="12133"/>
                  </a:cubicBezTo>
                  <a:cubicBezTo>
                    <a:pt x="1084" y="13181"/>
                    <a:pt x="1704" y="16265"/>
                    <a:pt x="1704" y="16669"/>
                  </a:cubicBezTo>
                  <a:lnTo>
                    <a:pt x="1704" y="17289"/>
                  </a:lnTo>
                  <a:lnTo>
                    <a:pt x="1977" y="17539"/>
                  </a:lnTo>
                  <a:cubicBezTo>
                    <a:pt x="1977" y="17539"/>
                    <a:pt x="3644" y="16681"/>
                    <a:pt x="3775" y="16586"/>
                  </a:cubicBezTo>
                  <a:cubicBezTo>
                    <a:pt x="3966" y="16467"/>
                    <a:pt x="4168" y="16396"/>
                    <a:pt x="4394" y="16360"/>
                  </a:cubicBezTo>
                  <a:cubicBezTo>
                    <a:pt x="4490" y="16360"/>
                    <a:pt x="4454" y="16265"/>
                    <a:pt x="4394" y="16026"/>
                  </a:cubicBezTo>
                  <a:cubicBezTo>
                    <a:pt x="4335" y="15776"/>
                    <a:pt x="3954" y="15526"/>
                    <a:pt x="3894" y="15229"/>
                  </a:cubicBezTo>
                  <a:cubicBezTo>
                    <a:pt x="3835" y="14919"/>
                    <a:pt x="3894" y="13800"/>
                    <a:pt x="3930" y="13526"/>
                  </a:cubicBezTo>
                  <a:cubicBezTo>
                    <a:pt x="3954" y="13240"/>
                    <a:pt x="4490" y="11085"/>
                    <a:pt x="4573" y="9919"/>
                  </a:cubicBezTo>
                  <a:cubicBezTo>
                    <a:pt x="4668" y="8740"/>
                    <a:pt x="5037" y="6394"/>
                    <a:pt x="5037" y="5251"/>
                  </a:cubicBezTo>
                  <a:lnTo>
                    <a:pt x="5037" y="1858"/>
                  </a:lnTo>
                  <a:lnTo>
                    <a:pt x="5073" y="28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2815;p56" hidden="0"/>
            <p:cNvSpPr/>
            <p:nvPr isPhoto="0" userDrawn="0"/>
          </p:nvSpPr>
          <p:spPr bwMode="auto">
            <a:xfrm>
              <a:off x="4527800" y="1775900"/>
              <a:ext cx="158675" cy="249500"/>
            </a:xfrm>
            <a:custGeom>
              <a:avLst/>
              <a:gdLst/>
              <a:ahLst/>
              <a:cxnLst/>
              <a:rect l="l" t="t" r="r" b="b"/>
              <a:pathLst>
                <a:path w="6347" h="9980" fill="norm" stroke="1" extrusionOk="0">
                  <a:moveTo>
                    <a:pt x="1751" y="0"/>
                  </a:moveTo>
                  <a:lnTo>
                    <a:pt x="1596" y="167"/>
                  </a:lnTo>
                  <a:cubicBezTo>
                    <a:pt x="1596" y="167"/>
                    <a:pt x="489" y="1536"/>
                    <a:pt x="239" y="2512"/>
                  </a:cubicBezTo>
                  <a:cubicBezTo>
                    <a:pt x="1" y="3477"/>
                    <a:pt x="358" y="5525"/>
                    <a:pt x="406" y="5715"/>
                  </a:cubicBezTo>
                  <a:cubicBezTo>
                    <a:pt x="465" y="5906"/>
                    <a:pt x="644" y="7525"/>
                    <a:pt x="644" y="8311"/>
                  </a:cubicBezTo>
                  <a:cubicBezTo>
                    <a:pt x="644" y="9096"/>
                    <a:pt x="703" y="9442"/>
                    <a:pt x="1025" y="9525"/>
                  </a:cubicBezTo>
                  <a:cubicBezTo>
                    <a:pt x="1333" y="9605"/>
                    <a:pt x="4175" y="9980"/>
                    <a:pt x="4906" y="9980"/>
                  </a:cubicBezTo>
                  <a:cubicBezTo>
                    <a:pt x="4938" y="9980"/>
                    <a:pt x="4966" y="9979"/>
                    <a:pt x="4989" y="9977"/>
                  </a:cubicBezTo>
                  <a:cubicBezTo>
                    <a:pt x="5561" y="9954"/>
                    <a:pt x="6073" y="9680"/>
                    <a:pt x="6204" y="9418"/>
                  </a:cubicBezTo>
                  <a:cubicBezTo>
                    <a:pt x="6347" y="9144"/>
                    <a:pt x="6073" y="6906"/>
                    <a:pt x="5859" y="5644"/>
                  </a:cubicBezTo>
                  <a:cubicBezTo>
                    <a:pt x="5644" y="4370"/>
                    <a:pt x="5180" y="2703"/>
                    <a:pt x="5073" y="2191"/>
                  </a:cubicBezTo>
                  <a:cubicBezTo>
                    <a:pt x="4966" y="1679"/>
                    <a:pt x="4132" y="941"/>
                    <a:pt x="4025" y="810"/>
                  </a:cubicBezTo>
                  <a:cubicBezTo>
                    <a:pt x="3918" y="679"/>
                    <a:pt x="1751" y="0"/>
                    <a:pt x="175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2816;p56" hidden="0"/>
            <p:cNvSpPr/>
            <p:nvPr isPhoto="0" userDrawn="0"/>
          </p:nvSpPr>
          <p:spPr bwMode="auto">
            <a:xfrm>
              <a:off x="4551650" y="1638350"/>
              <a:ext cx="131850" cy="161075"/>
            </a:xfrm>
            <a:custGeom>
              <a:avLst/>
              <a:gdLst/>
              <a:ahLst/>
              <a:cxnLst/>
              <a:rect l="l" t="t" r="r" b="b"/>
              <a:pathLst>
                <a:path w="5274" h="6443" fill="norm" stroke="1" extrusionOk="0">
                  <a:moveTo>
                    <a:pt x="2562" y="1"/>
                  </a:moveTo>
                  <a:cubicBezTo>
                    <a:pt x="1327" y="1"/>
                    <a:pt x="1" y="794"/>
                    <a:pt x="118" y="2121"/>
                  </a:cubicBezTo>
                  <a:cubicBezTo>
                    <a:pt x="237" y="3288"/>
                    <a:pt x="1047" y="4609"/>
                    <a:pt x="1047" y="4609"/>
                  </a:cubicBezTo>
                  <a:lnTo>
                    <a:pt x="964" y="5443"/>
                  </a:lnTo>
                  <a:lnTo>
                    <a:pt x="2952" y="6443"/>
                  </a:lnTo>
                  <a:lnTo>
                    <a:pt x="3119" y="5466"/>
                  </a:lnTo>
                  <a:cubicBezTo>
                    <a:pt x="3119" y="5466"/>
                    <a:pt x="3583" y="5526"/>
                    <a:pt x="3797" y="5526"/>
                  </a:cubicBezTo>
                  <a:cubicBezTo>
                    <a:pt x="4012" y="5526"/>
                    <a:pt x="4333" y="5443"/>
                    <a:pt x="4440" y="5252"/>
                  </a:cubicBezTo>
                  <a:cubicBezTo>
                    <a:pt x="4547" y="5062"/>
                    <a:pt x="4762" y="4073"/>
                    <a:pt x="4762" y="4073"/>
                  </a:cubicBezTo>
                  <a:cubicBezTo>
                    <a:pt x="4845" y="4061"/>
                    <a:pt x="4928" y="4026"/>
                    <a:pt x="5012" y="3990"/>
                  </a:cubicBezTo>
                  <a:cubicBezTo>
                    <a:pt x="5167" y="3907"/>
                    <a:pt x="5274" y="3716"/>
                    <a:pt x="5119" y="3585"/>
                  </a:cubicBezTo>
                  <a:cubicBezTo>
                    <a:pt x="4952" y="3454"/>
                    <a:pt x="4738" y="3180"/>
                    <a:pt x="4762" y="2918"/>
                  </a:cubicBezTo>
                  <a:cubicBezTo>
                    <a:pt x="4797" y="2645"/>
                    <a:pt x="5202" y="1966"/>
                    <a:pt x="4797" y="1323"/>
                  </a:cubicBezTo>
                  <a:cubicBezTo>
                    <a:pt x="4524" y="871"/>
                    <a:pt x="4131" y="501"/>
                    <a:pt x="3666" y="251"/>
                  </a:cubicBezTo>
                  <a:cubicBezTo>
                    <a:pt x="3341" y="81"/>
                    <a:pt x="2956" y="1"/>
                    <a:pt x="2562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2817;p56" hidden="0"/>
            <p:cNvSpPr/>
            <p:nvPr isPhoto="0" userDrawn="0"/>
          </p:nvSpPr>
          <p:spPr bwMode="auto">
            <a:xfrm>
              <a:off x="4618600" y="1768150"/>
              <a:ext cx="11025" cy="17575"/>
            </a:xfrm>
            <a:custGeom>
              <a:avLst/>
              <a:gdLst/>
              <a:ahLst/>
              <a:cxnLst/>
              <a:rect l="l" t="t" r="r" b="b"/>
              <a:pathLst>
                <a:path w="441" h="703" fill="norm" stroke="1" extrusionOk="0">
                  <a:moveTo>
                    <a:pt x="0" y="1"/>
                  </a:moveTo>
                  <a:lnTo>
                    <a:pt x="333" y="703"/>
                  </a:lnTo>
                  <a:lnTo>
                    <a:pt x="441" y="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2818;p56" hidden="0"/>
            <p:cNvSpPr/>
            <p:nvPr isPhoto="0" userDrawn="0"/>
          </p:nvSpPr>
          <p:spPr bwMode="auto">
            <a:xfrm>
              <a:off x="4654600" y="1741950"/>
              <a:ext cx="9550" cy="5400"/>
            </a:xfrm>
            <a:custGeom>
              <a:avLst/>
              <a:gdLst/>
              <a:ahLst/>
              <a:cxnLst/>
              <a:rect l="l" t="t" r="r" b="b"/>
              <a:pathLst>
                <a:path w="382" h="216" fill="none" stroke="1" extrusionOk="0">
                  <a:moveTo>
                    <a:pt x="382" y="215"/>
                  </a:moveTo>
                  <a:cubicBezTo>
                    <a:pt x="382" y="215"/>
                    <a:pt x="96" y="144"/>
                    <a:pt x="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2819;p56" hidden="0"/>
            <p:cNvSpPr/>
            <p:nvPr isPhoto="0" userDrawn="0"/>
          </p:nvSpPr>
          <p:spPr bwMode="auto">
            <a:xfrm>
              <a:off x="4551725" y="1638350"/>
              <a:ext cx="107075" cy="112325"/>
            </a:xfrm>
            <a:custGeom>
              <a:avLst/>
              <a:gdLst/>
              <a:ahLst/>
              <a:cxnLst/>
              <a:rect l="l" t="t" r="r" b="b"/>
              <a:pathLst>
                <a:path w="4283" h="4493" fill="norm" stroke="1" extrusionOk="0">
                  <a:moveTo>
                    <a:pt x="2566" y="1"/>
                  </a:moveTo>
                  <a:cubicBezTo>
                    <a:pt x="1333" y="1"/>
                    <a:pt x="1" y="796"/>
                    <a:pt x="127" y="2133"/>
                  </a:cubicBezTo>
                  <a:cubicBezTo>
                    <a:pt x="211" y="3073"/>
                    <a:pt x="770" y="4133"/>
                    <a:pt x="973" y="4490"/>
                  </a:cubicBezTo>
                  <a:cubicBezTo>
                    <a:pt x="988" y="4492"/>
                    <a:pt x="1004" y="4492"/>
                    <a:pt x="1020" y="4492"/>
                  </a:cubicBezTo>
                  <a:cubicBezTo>
                    <a:pt x="1136" y="4492"/>
                    <a:pt x="1293" y="4457"/>
                    <a:pt x="1532" y="4395"/>
                  </a:cubicBezTo>
                  <a:cubicBezTo>
                    <a:pt x="1961" y="4288"/>
                    <a:pt x="2116" y="3776"/>
                    <a:pt x="2116" y="3776"/>
                  </a:cubicBezTo>
                  <a:lnTo>
                    <a:pt x="2306" y="3299"/>
                  </a:lnTo>
                  <a:cubicBezTo>
                    <a:pt x="2306" y="3299"/>
                    <a:pt x="2580" y="3299"/>
                    <a:pt x="2663" y="3073"/>
                  </a:cubicBezTo>
                  <a:cubicBezTo>
                    <a:pt x="2747" y="2859"/>
                    <a:pt x="2532" y="2514"/>
                    <a:pt x="2794" y="2323"/>
                  </a:cubicBezTo>
                  <a:cubicBezTo>
                    <a:pt x="3068" y="2133"/>
                    <a:pt x="3497" y="2275"/>
                    <a:pt x="3413" y="1787"/>
                  </a:cubicBezTo>
                  <a:cubicBezTo>
                    <a:pt x="3342" y="1383"/>
                    <a:pt x="3520" y="775"/>
                    <a:pt x="4282" y="704"/>
                  </a:cubicBezTo>
                  <a:cubicBezTo>
                    <a:pt x="4092" y="525"/>
                    <a:pt x="3890" y="382"/>
                    <a:pt x="3663" y="251"/>
                  </a:cubicBezTo>
                  <a:cubicBezTo>
                    <a:pt x="3341" y="82"/>
                    <a:pt x="2958" y="1"/>
                    <a:pt x="25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2820;p56" hidden="0"/>
            <p:cNvSpPr/>
            <p:nvPr isPhoto="0" userDrawn="0"/>
          </p:nvSpPr>
          <p:spPr bwMode="auto">
            <a:xfrm>
              <a:off x="4590600" y="1713850"/>
              <a:ext cx="27725" cy="34400"/>
            </a:xfrm>
            <a:custGeom>
              <a:avLst/>
              <a:gdLst/>
              <a:ahLst/>
              <a:cxnLst/>
              <a:rect l="l" t="t" r="r" b="b"/>
              <a:pathLst>
                <a:path w="1109" h="1376" fill="norm" stroke="1" extrusionOk="0">
                  <a:moveTo>
                    <a:pt x="629" y="1"/>
                  </a:moveTo>
                  <a:cubicBezTo>
                    <a:pt x="570" y="1"/>
                    <a:pt x="504" y="16"/>
                    <a:pt x="430" y="53"/>
                  </a:cubicBezTo>
                  <a:cubicBezTo>
                    <a:pt x="1" y="268"/>
                    <a:pt x="299" y="779"/>
                    <a:pt x="489" y="1137"/>
                  </a:cubicBezTo>
                  <a:cubicBezTo>
                    <a:pt x="597" y="1333"/>
                    <a:pt x="783" y="1375"/>
                    <a:pt x="922" y="1375"/>
                  </a:cubicBezTo>
                  <a:cubicBezTo>
                    <a:pt x="1028" y="1375"/>
                    <a:pt x="1108" y="1351"/>
                    <a:pt x="1108" y="1351"/>
                  </a:cubicBezTo>
                  <a:lnTo>
                    <a:pt x="1025" y="351"/>
                  </a:lnTo>
                  <a:cubicBezTo>
                    <a:pt x="1025" y="351"/>
                    <a:pt x="911" y="1"/>
                    <a:pt x="62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2821;p56" hidden="0"/>
            <p:cNvSpPr/>
            <p:nvPr isPhoto="0" userDrawn="0"/>
          </p:nvSpPr>
          <p:spPr bwMode="auto">
            <a:xfrm>
              <a:off x="4590600" y="1709800"/>
              <a:ext cx="27725" cy="41100"/>
            </a:xfrm>
            <a:custGeom>
              <a:avLst/>
              <a:gdLst/>
              <a:ahLst/>
              <a:cxnLst/>
              <a:rect l="l" t="t" r="r" b="b"/>
              <a:pathLst>
                <a:path w="1109" h="1644" fill="none" stroke="1" extrusionOk="0">
                  <a:moveTo>
                    <a:pt x="1025" y="513"/>
                  </a:moveTo>
                  <a:cubicBezTo>
                    <a:pt x="1025" y="513"/>
                    <a:pt x="858" y="1"/>
                    <a:pt x="430" y="215"/>
                  </a:cubicBezTo>
                  <a:cubicBezTo>
                    <a:pt x="1" y="430"/>
                    <a:pt x="299" y="941"/>
                    <a:pt x="489" y="1299"/>
                  </a:cubicBezTo>
                  <a:cubicBezTo>
                    <a:pt x="680" y="1644"/>
                    <a:pt x="1108" y="1513"/>
                    <a:pt x="1108" y="151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2822;p56" hidden="0"/>
            <p:cNvSpPr/>
            <p:nvPr isPhoto="0" userDrawn="0"/>
          </p:nvSpPr>
          <p:spPr bwMode="auto">
            <a:xfrm>
              <a:off x="4659975" y="1707725"/>
              <a:ext cx="4175" cy="9550"/>
            </a:xfrm>
            <a:custGeom>
              <a:avLst/>
              <a:gdLst/>
              <a:ahLst/>
              <a:cxnLst/>
              <a:rect l="l" t="t" r="r" b="b"/>
              <a:pathLst>
                <a:path w="167" h="382" fill="norm" stroke="1" extrusionOk="0">
                  <a:moveTo>
                    <a:pt x="83" y="1"/>
                  </a:moveTo>
                  <a:cubicBezTo>
                    <a:pt x="36" y="1"/>
                    <a:pt x="0" y="84"/>
                    <a:pt x="0" y="191"/>
                  </a:cubicBezTo>
                  <a:cubicBezTo>
                    <a:pt x="0" y="298"/>
                    <a:pt x="36" y="382"/>
                    <a:pt x="83" y="382"/>
                  </a:cubicBezTo>
                  <a:cubicBezTo>
                    <a:pt x="131" y="382"/>
                    <a:pt x="167" y="298"/>
                    <a:pt x="167" y="191"/>
                  </a:cubicBezTo>
                  <a:cubicBezTo>
                    <a:pt x="167" y="84"/>
                    <a:pt x="131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2823;p56" hidden="0"/>
            <p:cNvSpPr/>
            <p:nvPr isPhoto="0" userDrawn="0"/>
          </p:nvSpPr>
          <p:spPr bwMode="auto">
            <a:xfrm>
              <a:off x="4653125" y="1693725"/>
              <a:ext cx="14899" cy="8075"/>
            </a:xfrm>
            <a:custGeom>
              <a:avLst/>
              <a:gdLst/>
              <a:ahLst/>
              <a:cxnLst/>
              <a:rect l="l" t="t" r="r" b="b"/>
              <a:pathLst>
                <a:path w="596" h="323" fill="none" stroke="1" extrusionOk="0">
                  <a:moveTo>
                    <a:pt x="0" y="322"/>
                  </a:moveTo>
                  <a:cubicBezTo>
                    <a:pt x="0" y="322"/>
                    <a:pt x="274" y="1"/>
                    <a:pt x="596" y="15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2824;p56" hidden="0"/>
            <p:cNvSpPr/>
            <p:nvPr isPhoto="0" userDrawn="0"/>
          </p:nvSpPr>
          <p:spPr bwMode="auto">
            <a:xfrm>
              <a:off x="4650875" y="1826575"/>
              <a:ext cx="40675" cy="182100"/>
            </a:xfrm>
            <a:custGeom>
              <a:avLst/>
              <a:gdLst/>
              <a:ahLst/>
              <a:cxnLst/>
              <a:rect l="l" t="t" r="r" b="b"/>
              <a:pathLst>
                <a:path w="1627" h="7284" fill="norm" stroke="1" extrusionOk="0">
                  <a:moveTo>
                    <a:pt x="50" y="1"/>
                  </a:moveTo>
                  <a:cubicBezTo>
                    <a:pt x="19" y="1"/>
                    <a:pt x="0" y="47"/>
                    <a:pt x="7" y="176"/>
                  </a:cubicBezTo>
                  <a:lnTo>
                    <a:pt x="686" y="6867"/>
                  </a:lnTo>
                  <a:lnTo>
                    <a:pt x="1626" y="7284"/>
                  </a:lnTo>
                  <a:lnTo>
                    <a:pt x="1567" y="6391"/>
                  </a:lnTo>
                  <a:lnTo>
                    <a:pt x="293" y="319"/>
                  </a:lnTo>
                  <a:cubicBezTo>
                    <a:pt x="293" y="319"/>
                    <a:pt x="131" y="1"/>
                    <a:pt x="5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2825;p56" hidden="0"/>
            <p:cNvSpPr/>
            <p:nvPr isPhoto="0" userDrawn="0"/>
          </p:nvSpPr>
          <p:spPr bwMode="auto">
            <a:xfrm>
              <a:off x="4620675" y="1796125"/>
              <a:ext cx="33950" cy="34850"/>
            </a:xfrm>
            <a:custGeom>
              <a:avLst/>
              <a:gdLst/>
              <a:ahLst/>
              <a:cxnLst/>
              <a:rect l="l" t="t" r="r" b="b"/>
              <a:pathLst>
                <a:path w="1358" h="1394" fill="norm" stroke="1" extrusionOk="0">
                  <a:moveTo>
                    <a:pt x="310" y="1"/>
                  </a:moveTo>
                  <a:lnTo>
                    <a:pt x="0" y="394"/>
                  </a:lnTo>
                  <a:lnTo>
                    <a:pt x="1215" y="1394"/>
                  </a:lnTo>
                  <a:cubicBezTo>
                    <a:pt x="1215" y="1394"/>
                    <a:pt x="1358" y="953"/>
                    <a:pt x="1251" y="644"/>
                  </a:cubicBezTo>
                  <a:cubicBezTo>
                    <a:pt x="1143" y="346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2826;p56" hidden="0"/>
            <p:cNvSpPr/>
            <p:nvPr isPhoto="0" userDrawn="0"/>
          </p:nvSpPr>
          <p:spPr bwMode="auto">
            <a:xfrm>
              <a:off x="4567700" y="1766375"/>
              <a:ext cx="65200" cy="53600"/>
            </a:xfrm>
            <a:custGeom>
              <a:avLst/>
              <a:gdLst/>
              <a:ahLst/>
              <a:cxnLst/>
              <a:rect l="l" t="t" r="r" b="b"/>
              <a:pathLst>
                <a:path w="2608" h="2144" fill="norm" stroke="1" extrusionOk="0">
                  <a:moveTo>
                    <a:pt x="191" y="0"/>
                  </a:moveTo>
                  <a:lnTo>
                    <a:pt x="0" y="548"/>
                  </a:lnTo>
                  <a:lnTo>
                    <a:pt x="2262" y="2143"/>
                  </a:lnTo>
                  <a:lnTo>
                    <a:pt x="2608" y="110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2827;p56" hidden="0"/>
            <p:cNvSpPr/>
            <p:nvPr isPhoto="0" userDrawn="0"/>
          </p:nvSpPr>
          <p:spPr bwMode="auto">
            <a:xfrm>
              <a:off x="4675750" y="1864875"/>
              <a:ext cx="51500" cy="46075"/>
            </a:xfrm>
            <a:custGeom>
              <a:avLst/>
              <a:gdLst/>
              <a:ahLst/>
              <a:cxnLst/>
              <a:rect l="l" t="t" r="r" b="b"/>
              <a:pathLst>
                <a:path w="2060" h="1843" fill="norm" stroke="1" extrusionOk="0">
                  <a:moveTo>
                    <a:pt x="543" y="1"/>
                  </a:moveTo>
                  <a:cubicBezTo>
                    <a:pt x="538" y="1"/>
                    <a:pt x="536" y="1"/>
                    <a:pt x="536" y="1"/>
                  </a:cubicBezTo>
                  <a:cubicBezTo>
                    <a:pt x="119" y="25"/>
                    <a:pt x="0" y="370"/>
                    <a:pt x="536" y="1132"/>
                  </a:cubicBezTo>
                  <a:cubicBezTo>
                    <a:pt x="953" y="1726"/>
                    <a:pt x="1183" y="1843"/>
                    <a:pt x="1343" y="1843"/>
                  </a:cubicBezTo>
                  <a:cubicBezTo>
                    <a:pt x="1388" y="1843"/>
                    <a:pt x="1428" y="1833"/>
                    <a:pt x="1465" y="1823"/>
                  </a:cubicBezTo>
                  <a:cubicBezTo>
                    <a:pt x="1619" y="1775"/>
                    <a:pt x="1881" y="1704"/>
                    <a:pt x="1977" y="1358"/>
                  </a:cubicBezTo>
                  <a:cubicBezTo>
                    <a:pt x="2060" y="1013"/>
                    <a:pt x="1929" y="739"/>
                    <a:pt x="1572" y="358"/>
                  </a:cubicBezTo>
                  <a:cubicBezTo>
                    <a:pt x="1247" y="11"/>
                    <a:pt x="618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2828;p56" hidden="0"/>
            <p:cNvSpPr/>
            <p:nvPr isPhoto="0" userDrawn="0"/>
          </p:nvSpPr>
          <p:spPr bwMode="auto">
            <a:xfrm>
              <a:off x="4550725" y="1815775"/>
              <a:ext cx="170575" cy="136275"/>
            </a:xfrm>
            <a:custGeom>
              <a:avLst/>
              <a:gdLst/>
              <a:ahLst/>
              <a:cxnLst/>
              <a:rect l="l" t="t" r="r" b="b"/>
              <a:pathLst>
                <a:path w="6823" h="5451" fill="norm" stroke="1" extrusionOk="0">
                  <a:moveTo>
                    <a:pt x="2429" y="0"/>
                  </a:moveTo>
                  <a:lnTo>
                    <a:pt x="465" y="48"/>
                  </a:ln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3993" y="4820"/>
                    <a:pt x="5138" y="5450"/>
                    <a:pt x="5700" y="5450"/>
                  </a:cubicBezTo>
                  <a:cubicBezTo>
                    <a:pt x="5782" y="5450"/>
                    <a:pt x="5852" y="5437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2829;p56" hidden="0"/>
            <p:cNvSpPr/>
            <p:nvPr isPhoto="0" userDrawn="0"/>
          </p:nvSpPr>
          <p:spPr bwMode="auto">
            <a:xfrm>
              <a:off x="4550725" y="1815775"/>
              <a:ext cx="170575" cy="141125"/>
            </a:xfrm>
            <a:custGeom>
              <a:avLst/>
              <a:gdLst/>
              <a:ahLst/>
              <a:cxnLst/>
              <a:rect l="l" t="t" r="r" b="b"/>
              <a:pathLst>
                <a:path w="6823" h="5645" fill="none" stroke="1" extrusionOk="0">
                  <a:moveTo>
                    <a:pt x="465" y="48"/>
                  </a:move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4072" y="4858"/>
                    <a:pt x="5489" y="5644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2830;p56" hidden="0"/>
            <p:cNvSpPr/>
            <p:nvPr isPhoto="0" userDrawn="0"/>
          </p:nvSpPr>
          <p:spPr bwMode="auto">
            <a:xfrm>
              <a:off x="4674549" y="1859525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fill="norm" stroke="1" extrusionOk="0">
                  <a:moveTo>
                    <a:pt x="273" y="0"/>
                  </a:moveTo>
                  <a:cubicBezTo>
                    <a:pt x="269" y="0"/>
                    <a:pt x="266" y="0"/>
                    <a:pt x="262" y="1"/>
                  </a:cubicBezTo>
                  <a:cubicBezTo>
                    <a:pt x="143" y="25"/>
                    <a:pt x="0" y="596"/>
                    <a:pt x="131" y="763"/>
                  </a:cubicBezTo>
                  <a:cubicBezTo>
                    <a:pt x="198" y="854"/>
                    <a:pt x="274" y="895"/>
                    <a:pt x="337" y="895"/>
                  </a:cubicBezTo>
                  <a:cubicBezTo>
                    <a:pt x="398" y="895"/>
                    <a:pt x="447" y="857"/>
                    <a:pt x="465" y="787"/>
                  </a:cubicBezTo>
                  <a:cubicBezTo>
                    <a:pt x="489" y="632"/>
                    <a:pt x="608" y="429"/>
                    <a:pt x="584" y="215"/>
                  </a:cubicBezTo>
                  <a:cubicBezTo>
                    <a:pt x="584" y="215"/>
                    <a:pt x="403" y="0"/>
                    <a:pt x="27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2831;p56" hidden="0"/>
            <p:cNvSpPr/>
            <p:nvPr isPhoto="0" userDrawn="0"/>
          </p:nvSpPr>
          <p:spPr bwMode="auto">
            <a:xfrm>
              <a:off x="4686450" y="1866650"/>
              <a:ext cx="10150" cy="14600"/>
            </a:xfrm>
            <a:custGeom>
              <a:avLst/>
              <a:gdLst/>
              <a:ahLst/>
              <a:cxnLst/>
              <a:rect l="l" t="t" r="r" b="b"/>
              <a:pathLst>
                <a:path w="406" h="584" fill="norm" stroke="1" extrusionOk="0">
                  <a:moveTo>
                    <a:pt x="190" y="1"/>
                  </a:moveTo>
                  <a:cubicBezTo>
                    <a:pt x="186" y="1"/>
                    <a:pt x="183" y="1"/>
                    <a:pt x="179" y="1"/>
                  </a:cubicBezTo>
                  <a:cubicBezTo>
                    <a:pt x="96" y="1"/>
                    <a:pt x="1" y="394"/>
                    <a:pt x="96" y="502"/>
                  </a:cubicBezTo>
                  <a:cubicBezTo>
                    <a:pt x="139" y="557"/>
                    <a:pt x="188" y="583"/>
                    <a:pt x="229" y="583"/>
                  </a:cubicBezTo>
                  <a:cubicBezTo>
                    <a:pt x="268" y="583"/>
                    <a:pt x="299" y="560"/>
                    <a:pt x="310" y="513"/>
                  </a:cubicBezTo>
                  <a:cubicBezTo>
                    <a:pt x="334" y="418"/>
                    <a:pt x="406" y="287"/>
                    <a:pt x="394" y="132"/>
                  </a:cubicBezTo>
                  <a:cubicBezTo>
                    <a:pt x="394" y="132"/>
                    <a:pt x="273" y="1"/>
                    <a:pt x="190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2832;p56" hidden="0"/>
            <p:cNvSpPr/>
            <p:nvPr isPhoto="0" userDrawn="0"/>
          </p:nvSpPr>
          <p:spPr bwMode="auto">
            <a:xfrm>
              <a:off x="4664424" y="1851775"/>
              <a:ext cx="15200" cy="22300"/>
            </a:xfrm>
            <a:custGeom>
              <a:avLst/>
              <a:gdLst/>
              <a:ahLst/>
              <a:cxnLst/>
              <a:rect l="l" t="t" r="r" b="b"/>
              <a:pathLst>
                <a:path w="608" h="892" fill="norm" stroke="1" extrusionOk="0">
                  <a:moveTo>
                    <a:pt x="284" y="1"/>
                  </a:moveTo>
                  <a:cubicBezTo>
                    <a:pt x="281" y="1"/>
                    <a:pt x="278" y="1"/>
                    <a:pt x="275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200" y="850"/>
                    <a:pt x="277" y="891"/>
                    <a:pt x="341" y="891"/>
                  </a:cubicBezTo>
                  <a:cubicBezTo>
                    <a:pt x="400" y="891"/>
                    <a:pt x="448" y="856"/>
                    <a:pt x="465" y="787"/>
                  </a:cubicBezTo>
                  <a:cubicBezTo>
                    <a:pt x="501" y="632"/>
                    <a:pt x="608" y="430"/>
                    <a:pt x="584" y="215"/>
                  </a:cubicBezTo>
                  <a:cubicBezTo>
                    <a:pt x="584" y="215"/>
                    <a:pt x="403" y="1"/>
                    <a:pt x="284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2833;p56" hidden="0"/>
            <p:cNvSpPr/>
            <p:nvPr isPhoto="0" userDrawn="0"/>
          </p:nvSpPr>
          <p:spPr bwMode="auto">
            <a:xfrm>
              <a:off x="4654900" y="1843150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fill="norm" stroke="1" extrusionOk="0">
                  <a:moveTo>
                    <a:pt x="272" y="0"/>
                  </a:moveTo>
                  <a:cubicBezTo>
                    <a:pt x="269" y="0"/>
                    <a:pt x="266" y="1"/>
                    <a:pt x="263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198" y="854"/>
                    <a:pt x="274" y="895"/>
                    <a:pt x="336" y="895"/>
                  </a:cubicBezTo>
                  <a:cubicBezTo>
                    <a:pt x="395" y="895"/>
                    <a:pt x="441" y="857"/>
                    <a:pt x="453" y="787"/>
                  </a:cubicBezTo>
                  <a:cubicBezTo>
                    <a:pt x="489" y="632"/>
                    <a:pt x="608" y="429"/>
                    <a:pt x="572" y="215"/>
                  </a:cubicBezTo>
                  <a:cubicBezTo>
                    <a:pt x="572" y="215"/>
                    <a:pt x="391" y="0"/>
                    <a:pt x="272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2834;p56" hidden="0"/>
            <p:cNvSpPr/>
            <p:nvPr isPhoto="0" userDrawn="0"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441" y="214"/>
                    <a:pt x="1298" y="214"/>
                    <a:pt x="1298" y="2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2835;p56" hidden="0"/>
            <p:cNvSpPr/>
            <p:nvPr isPhoto="0" userDrawn="0"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fill="none" stroke="1" extrusionOk="0">
                  <a:moveTo>
                    <a:pt x="1298" y="214"/>
                  </a:moveTo>
                  <a:cubicBezTo>
                    <a:pt x="1298" y="214"/>
                    <a:pt x="441" y="21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2836;p56" hidden="0"/>
            <p:cNvSpPr/>
            <p:nvPr isPhoto="0" userDrawn="0"/>
          </p:nvSpPr>
          <p:spPr bwMode="auto">
            <a:xfrm>
              <a:off x="4344750" y="1490425"/>
              <a:ext cx="200650" cy="148875"/>
            </a:xfrm>
            <a:custGeom>
              <a:avLst/>
              <a:gdLst/>
              <a:ahLst/>
              <a:cxnLst/>
              <a:rect l="l" t="t" r="r" b="b"/>
              <a:pathLst>
                <a:path w="8026" h="5955" fill="none" stroke="1" extrusionOk="0">
                  <a:moveTo>
                    <a:pt x="8025" y="4442"/>
                  </a:moveTo>
                  <a:lnTo>
                    <a:pt x="8025" y="5954"/>
                  </a:lnTo>
                  <a:lnTo>
                    <a:pt x="0" y="5954"/>
                  </a:lnTo>
                  <a:lnTo>
                    <a:pt x="0" y="1"/>
                  </a:lnTo>
                  <a:lnTo>
                    <a:pt x="63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2837;p56" hidden="0"/>
            <p:cNvSpPr/>
            <p:nvPr isPhoto="0" userDrawn="0"/>
          </p:nvSpPr>
          <p:spPr bwMode="auto">
            <a:xfrm>
              <a:off x="4377200" y="1490425"/>
              <a:ext cx="168200" cy="100050"/>
            </a:xfrm>
            <a:custGeom>
              <a:avLst/>
              <a:gdLst/>
              <a:ahLst/>
              <a:cxnLst/>
              <a:rect l="l" t="t" r="r" b="b"/>
              <a:pathLst>
                <a:path w="6728" h="4002" fill="none" stroke="1" extrusionOk="0">
                  <a:moveTo>
                    <a:pt x="0" y="1"/>
                  </a:moveTo>
                  <a:lnTo>
                    <a:pt x="6727" y="1"/>
                  </a:lnTo>
                  <a:lnTo>
                    <a:pt x="6727" y="400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2838;p56" hidden="0"/>
            <p:cNvSpPr/>
            <p:nvPr isPhoto="0" userDrawn="0"/>
          </p:nvSpPr>
          <p:spPr bwMode="auto">
            <a:xfrm>
              <a:off x="4344750" y="1609200"/>
              <a:ext cx="200650" cy="30100"/>
            </a:xfrm>
            <a:custGeom>
              <a:avLst/>
              <a:gdLst/>
              <a:ahLst/>
              <a:cxnLst/>
              <a:rect l="l" t="t" r="r" b="b"/>
              <a:pathLst>
                <a:path w="8026" h="1204" fill="none" stroke="1" extrusionOk="0">
                  <a:moveTo>
                    <a:pt x="0" y="1"/>
                  </a:moveTo>
                  <a:lnTo>
                    <a:pt x="8025" y="1"/>
                  </a:lnTo>
                  <a:lnTo>
                    <a:pt x="8025" y="1203"/>
                  </a:lnTo>
                  <a:lnTo>
                    <a:pt x="0" y="1203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2839;p56" hidden="0"/>
            <p:cNvSpPr/>
            <p:nvPr isPhoto="0" userDrawn="0"/>
          </p:nvSpPr>
          <p:spPr bwMode="auto">
            <a:xfrm>
              <a:off x="4359025" y="1619025"/>
              <a:ext cx="172075" cy="10750"/>
            </a:xfrm>
            <a:custGeom>
              <a:avLst/>
              <a:gdLst/>
              <a:ahLst/>
              <a:cxnLst/>
              <a:rect l="l" t="t" r="r" b="b"/>
              <a:pathLst>
                <a:path w="6883" h="430" fill="none" stroke="1" extrusionOk="0">
                  <a:moveTo>
                    <a:pt x="1" y="0"/>
                  </a:moveTo>
                  <a:lnTo>
                    <a:pt x="6883" y="0"/>
                  </a:lnTo>
                  <a:lnTo>
                    <a:pt x="6883" y="429"/>
                  </a:lnTo>
                  <a:lnTo>
                    <a:pt x="1" y="42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2840;p56" hidden="0"/>
            <p:cNvSpPr/>
            <p:nvPr isPhoto="0" userDrawn="0"/>
          </p:nvSpPr>
          <p:spPr bwMode="auto">
            <a:xfrm>
              <a:off x="4418575" y="1515750"/>
              <a:ext cx="64900" cy="75025"/>
            </a:xfrm>
            <a:custGeom>
              <a:avLst/>
              <a:gdLst/>
              <a:ahLst/>
              <a:cxnLst/>
              <a:rect l="l" t="t" r="r" b="b"/>
              <a:pathLst>
                <a:path w="2596" h="3001" fill="none" stroke="1" extrusionOk="0">
                  <a:moveTo>
                    <a:pt x="2596" y="1500"/>
                  </a:moveTo>
                  <a:lnTo>
                    <a:pt x="0" y="0"/>
                  </a:lnTo>
                  <a:lnTo>
                    <a:pt x="0" y="300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2841;p56" hidden="0"/>
            <p:cNvSpPr/>
            <p:nvPr isPhoto="0" userDrawn="0"/>
          </p:nvSpPr>
          <p:spPr bwMode="auto">
            <a:xfrm>
              <a:off x="5388325" y="1486875"/>
              <a:ext cx="34850" cy="36025"/>
            </a:xfrm>
            <a:custGeom>
              <a:avLst/>
              <a:gdLst/>
              <a:ahLst/>
              <a:cxnLst/>
              <a:rect l="l" t="t" r="r" b="b"/>
              <a:pathLst>
                <a:path w="1394" h="1441" fill="none" stroke="1" extrusionOk="0">
                  <a:moveTo>
                    <a:pt x="1" y="0"/>
                  </a:moveTo>
                  <a:cubicBezTo>
                    <a:pt x="584" y="357"/>
                    <a:pt x="1060" y="845"/>
                    <a:pt x="1394" y="14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2842;p56" hidden="0"/>
            <p:cNvSpPr/>
            <p:nvPr isPhoto="0" userDrawn="0"/>
          </p:nvSpPr>
          <p:spPr bwMode="auto">
            <a:xfrm>
              <a:off x="5229375" y="1467225"/>
              <a:ext cx="147675" cy="161650"/>
            </a:xfrm>
            <a:custGeom>
              <a:avLst/>
              <a:gdLst/>
              <a:ahLst/>
              <a:cxnLst/>
              <a:rect l="l" t="t" r="r" b="b"/>
              <a:pathLst>
                <a:path w="5907" h="6466" fill="none" stroke="1" extrusionOk="0">
                  <a:moveTo>
                    <a:pt x="1299" y="6465"/>
                  </a:moveTo>
                  <a:cubicBezTo>
                    <a:pt x="1" y="4763"/>
                    <a:pt x="322" y="2346"/>
                    <a:pt x="2025" y="1036"/>
                  </a:cubicBezTo>
                  <a:cubicBezTo>
                    <a:pt x="3132" y="191"/>
                    <a:pt x="4620" y="0"/>
                    <a:pt x="5906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2843;p56" hidden="0"/>
            <p:cNvSpPr/>
            <p:nvPr isPhoto="0" userDrawn="0"/>
          </p:nvSpPr>
          <p:spPr bwMode="auto">
            <a:xfrm>
              <a:off x="5272850" y="1640750"/>
              <a:ext cx="11025" cy="8950"/>
            </a:xfrm>
            <a:custGeom>
              <a:avLst/>
              <a:gdLst/>
              <a:ahLst/>
              <a:cxnLst/>
              <a:rect l="l" t="t" r="r" b="b"/>
              <a:pathLst>
                <a:path w="441" h="358" fill="none" stroke="1" extrusionOk="0">
                  <a:moveTo>
                    <a:pt x="441" y="358"/>
                  </a:moveTo>
                  <a:cubicBezTo>
                    <a:pt x="286" y="251"/>
                    <a:pt x="143" y="13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2844;p56" hidden="0"/>
            <p:cNvSpPr/>
            <p:nvPr isPhoto="0" userDrawn="0"/>
          </p:nvSpPr>
          <p:spPr bwMode="auto">
            <a:xfrm>
              <a:off x="5293975" y="1566350"/>
              <a:ext cx="141400" cy="100325"/>
            </a:xfrm>
            <a:custGeom>
              <a:avLst/>
              <a:gdLst/>
              <a:ahLst/>
              <a:cxnLst/>
              <a:rect l="l" t="t" r="r" b="b"/>
              <a:pathLst>
                <a:path w="5656" h="4013" fill="none" stroke="1" extrusionOk="0">
                  <a:moveTo>
                    <a:pt x="5656" y="0"/>
                  </a:moveTo>
                  <a:lnTo>
                    <a:pt x="5656" y="143"/>
                  </a:lnTo>
                  <a:cubicBezTo>
                    <a:pt x="5656" y="2274"/>
                    <a:pt x="3918" y="4012"/>
                    <a:pt x="1786" y="4012"/>
                  </a:cubicBezTo>
                  <a:cubicBezTo>
                    <a:pt x="1155" y="4012"/>
                    <a:pt x="548" y="3858"/>
                    <a:pt x="0" y="3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2845;p56" hidden="0"/>
            <p:cNvSpPr/>
            <p:nvPr isPhoto="0" userDrawn="0"/>
          </p:nvSpPr>
          <p:spPr bwMode="auto">
            <a:xfrm>
              <a:off x="5269275" y="1531225"/>
              <a:ext cx="11625" cy="34550"/>
            </a:xfrm>
            <a:custGeom>
              <a:avLst/>
              <a:gdLst/>
              <a:ahLst/>
              <a:cxnLst/>
              <a:rect l="l" t="t" r="r" b="b"/>
              <a:pathLst>
                <a:path w="465" h="1382" fill="none" stroke="1" extrusionOk="0">
                  <a:moveTo>
                    <a:pt x="0" y="1381"/>
                  </a:moveTo>
                  <a:cubicBezTo>
                    <a:pt x="36" y="881"/>
                    <a:pt x="191" y="405"/>
                    <a:pt x="465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2846;p56" hidden="0"/>
            <p:cNvSpPr/>
            <p:nvPr isPhoto="0" userDrawn="0"/>
          </p:nvSpPr>
          <p:spPr bwMode="auto">
            <a:xfrm>
              <a:off x="5269575" y="1493700"/>
              <a:ext cx="144975" cy="152150"/>
            </a:xfrm>
            <a:custGeom>
              <a:avLst/>
              <a:gdLst/>
              <a:ahLst/>
              <a:cxnLst/>
              <a:rect l="l" t="t" r="r" b="b"/>
              <a:pathLst>
                <a:path w="5799" h="6086" fill="none" stroke="1" extrusionOk="0">
                  <a:moveTo>
                    <a:pt x="798" y="1084"/>
                  </a:moveTo>
                  <a:cubicBezTo>
                    <a:pt x="1881" y="1"/>
                    <a:pt x="3643" y="1"/>
                    <a:pt x="4715" y="1084"/>
                  </a:cubicBezTo>
                  <a:cubicBezTo>
                    <a:pt x="5798" y="2168"/>
                    <a:pt x="5798" y="3930"/>
                    <a:pt x="4715" y="5013"/>
                  </a:cubicBezTo>
                  <a:cubicBezTo>
                    <a:pt x="3631" y="6085"/>
                    <a:pt x="1881" y="6085"/>
                    <a:pt x="798" y="5002"/>
                  </a:cubicBezTo>
                  <a:cubicBezTo>
                    <a:pt x="345" y="4549"/>
                    <a:pt x="60" y="3942"/>
                    <a:pt x="0" y="329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2847;p56" hidden="0"/>
            <p:cNvSpPr/>
            <p:nvPr isPhoto="0" userDrawn="0"/>
          </p:nvSpPr>
          <p:spPr bwMode="auto">
            <a:xfrm>
              <a:off x="5295175" y="1526450"/>
              <a:ext cx="86625" cy="87250"/>
            </a:xfrm>
            <a:custGeom>
              <a:avLst/>
              <a:gdLst/>
              <a:ahLst/>
              <a:cxnLst/>
              <a:rect l="l" t="t" r="r" b="b"/>
              <a:pathLst>
                <a:path w="3465" h="3490" fill="none" stroke="1" extrusionOk="0">
                  <a:moveTo>
                    <a:pt x="2858" y="2858"/>
                  </a:moveTo>
                  <a:cubicBezTo>
                    <a:pt x="2238" y="3477"/>
                    <a:pt x="1238" y="3489"/>
                    <a:pt x="619" y="2858"/>
                  </a:cubicBezTo>
                  <a:cubicBezTo>
                    <a:pt x="0" y="2239"/>
                    <a:pt x="0" y="1239"/>
                    <a:pt x="619" y="620"/>
                  </a:cubicBezTo>
                  <a:cubicBezTo>
                    <a:pt x="1238" y="1"/>
                    <a:pt x="2238" y="1"/>
                    <a:pt x="2858" y="620"/>
                  </a:cubicBezTo>
                  <a:cubicBezTo>
                    <a:pt x="3334" y="1096"/>
                    <a:pt x="3465" y="1822"/>
                    <a:pt x="3167" y="243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2848;p56" hidden="0"/>
            <p:cNvSpPr/>
            <p:nvPr isPhoto="0" userDrawn="0"/>
          </p:nvSpPr>
          <p:spPr bwMode="auto">
            <a:xfrm>
              <a:off x="5321350" y="155265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fill="none" stroke="1" extrusionOk="0">
                  <a:moveTo>
                    <a:pt x="1382" y="691"/>
                  </a:moveTo>
                  <a:cubicBezTo>
                    <a:pt x="1382" y="1072"/>
                    <a:pt x="1072" y="1382"/>
                    <a:pt x="691" y="1382"/>
                  </a:cubicBezTo>
                  <a:cubicBezTo>
                    <a:pt x="310" y="1382"/>
                    <a:pt x="1" y="1072"/>
                    <a:pt x="1" y="691"/>
                  </a:cubicBezTo>
                  <a:cubicBezTo>
                    <a:pt x="1" y="310"/>
                    <a:pt x="310" y="0"/>
                    <a:pt x="691" y="0"/>
                  </a:cubicBezTo>
                  <a:cubicBezTo>
                    <a:pt x="1072" y="0"/>
                    <a:pt x="1382" y="310"/>
                    <a:pt x="1382" y="69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2849;p56" hidden="0"/>
            <p:cNvSpPr/>
            <p:nvPr isPhoto="0" userDrawn="0"/>
          </p:nvSpPr>
          <p:spPr bwMode="auto">
            <a:xfrm>
              <a:off x="5416300" y="1529125"/>
              <a:ext cx="63725" cy="30700"/>
            </a:xfrm>
            <a:custGeom>
              <a:avLst/>
              <a:gdLst/>
              <a:ahLst/>
              <a:cxnLst/>
              <a:rect l="l" t="t" r="r" b="b"/>
              <a:pathLst>
                <a:path w="2549" h="1228" fill="none" stroke="1" extrusionOk="0">
                  <a:moveTo>
                    <a:pt x="1" y="679"/>
                  </a:moveTo>
                  <a:lnTo>
                    <a:pt x="846" y="1227"/>
                  </a:lnTo>
                  <a:lnTo>
                    <a:pt x="2549" y="727"/>
                  </a:lnTo>
                  <a:lnTo>
                    <a:pt x="2334" y="1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2850;p56" hidden="0"/>
            <p:cNvSpPr/>
            <p:nvPr isPhoto="0" userDrawn="0"/>
          </p:nvSpPr>
          <p:spPr bwMode="auto">
            <a:xfrm>
              <a:off x="5416000" y="1509475"/>
              <a:ext cx="58375" cy="35450"/>
            </a:xfrm>
            <a:custGeom>
              <a:avLst/>
              <a:gdLst/>
              <a:ahLst/>
              <a:cxnLst/>
              <a:rect l="l" t="t" r="r" b="b"/>
              <a:pathLst>
                <a:path w="2335" h="1418" fill="none" stroke="1" extrusionOk="0">
                  <a:moveTo>
                    <a:pt x="1" y="1418"/>
                  </a:moveTo>
                  <a:lnTo>
                    <a:pt x="418" y="501"/>
                  </a:lnTo>
                  <a:lnTo>
                    <a:pt x="2120" y="1"/>
                  </a:lnTo>
                  <a:lnTo>
                    <a:pt x="2335" y="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0" name="Google Shape;2851;p56" hidden="0"/>
            <p:cNvSpPr/>
            <p:nvPr isPhoto="0" userDrawn="0"/>
          </p:nvSpPr>
          <p:spPr bwMode="auto">
            <a:xfrm>
              <a:off x="5343075" y="1528250"/>
              <a:ext cx="131900" cy="38400"/>
            </a:xfrm>
            <a:custGeom>
              <a:avLst/>
              <a:gdLst/>
              <a:ahLst/>
              <a:cxnLst/>
              <a:rect l="l" t="t" r="r" b="b"/>
              <a:pathLst>
                <a:path w="5276" h="1536" fill="none" stroke="1" extrusionOk="0">
                  <a:moveTo>
                    <a:pt x="5275" y="0"/>
                  </a:moveTo>
                  <a:lnTo>
                    <a:pt x="1" y="1536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1" name="Google Shape;2852;p56" hidden="0"/>
            <p:cNvSpPr/>
            <p:nvPr isPhoto="0" userDrawn="0"/>
          </p:nvSpPr>
          <p:spPr bwMode="auto">
            <a:xfrm>
              <a:off x="4809675" y="1545800"/>
              <a:ext cx="27125" cy="59549"/>
            </a:xfrm>
            <a:custGeom>
              <a:avLst/>
              <a:gdLst/>
              <a:ahLst/>
              <a:cxnLst/>
              <a:rect l="l" t="t" r="r" b="b"/>
              <a:pathLst>
                <a:path w="1085" h="2382" fill="none" stroke="1" extrusionOk="0">
                  <a:moveTo>
                    <a:pt x="1" y="1"/>
                  </a:moveTo>
                  <a:lnTo>
                    <a:pt x="1084" y="1"/>
                  </a:lnTo>
                  <a:lnTo>
                    <a:pt x="1084" y="2382"/>
                  </a:lnTo>
                  <a:lnTo>
                    <a:pt x="1" y="238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2" name="Google Shape;2853;p56" hidden="0"/>
            <p:cNvSpPr/>
            <p:nvPr isPhoto="0" userDrawn="0"/>
          </p:nvSpPr>
          <p:spPr bwMode="auto">
            <a:xfrm>
              <a:off x="4846600" y="1511875"/>
              <a:ext cx="27100" cy="93475"/>
            </a:xfrm>
            <a:custGeom>
              <a:avLst/>
              <a:gdLst/>
              <a:ahLst/>
              <a:cxnLst/>
              <a:rect l="l" t="t" r="r" b="b"/>
              <a:pathLst>
                <a:path w="1084" h="3739" fill="none" stroke="1" extrusionOk="0">
                  <a:moveTo>
                    <a:pt x="0" y="0"/>
                  </a:moveTo>
                  <a:lnTo>
                    <a:pt x="1084" y="0"/>
                  </a:lnTo>
                  <a:lnTo>
                    <a:pt x="1084" y="3739"/>
                  </a:lnTo>
                  <a:lnTo>
                    <a:pt x="0" y="3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3" name="Google Shape;2854;p56" hidden="0"/>
            <p:cNvSpPr/>
            <p:nvPr isPhoto="0" userDrawn="0"/>
          </p:nvSpPr>
          <p:spPr bwMode="auto">
            <a:xfrm>
              <a:off x="4883500" y="1527350"/>
              <a:ext cx="27125" cy="78000"/>
            </a:xfrm>
            <a:custGeom>
              <a:avLst/>
              <a:gdLst/>
              <a:ahLst/>
              <a:cxnLst/>
              <a:rect l="l" t="t" r="r" b="b"/>
              <a:pathLst>
                <a:path w="1085" h="3120" fill="none" stroke="1" extrusionOk="0">
                  <a:moveTo>
                    <a:pt x="1" y="0"/>
                  </a:moveTo>
                  <a:lnTo>
                    <a:pt x="1084" y="0"/>
                  </a:lnTo>
                  <a:lnTo>
                    <a:pt x="1084" y="3120"/>
                  </a:lnTo>
                  <a:lnTo>
                    <a:pt x="1" y="312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4" name="Google Shape;2855;p56" hidden="0"/>
            <p:cNvSpPr/>
            <p:nvPr isPhoto="0" userDrawn="0"/>
          </p:nvSpPr>
          <p:spPr bwMode="auto">
            <a:xfrm>
              <a:off x="4920425" y="1490425"/>
              <a:ext cx="27100" cy="114925"/>
            </a:xfrm>
            <a:custGeom>
              <a:avLst/>
              <a:gdLst/>
              <a:ahLst/>
              <a:cxnLst/>
              <a:rect l="l" t="t" r="r" b="b"/>
              <a:pathLst>
                <a:path w="1084" h="4597" fill="none" stroke="1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4597"/>
                  </a:lnTo>
                  <a:lnTo>
                    <a:pt x="0" y="4597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5" name="Google Shape;2856;p56" hidden="0"/>
            <p:cNvSpPr/>
            <p:nvPr isPhoto="0" userDrawn="0"/>
          </p:nvSpPr>
          <p:spPr bwMode="auto">
            <a:xfrm>
              <a:off x="4957325" y="1474950"/>
              <a:ext cx="27100" cy="130400"/>
            </a:xfrm>
            <a:custGeom>
              <a:avLst/>
              <a:gdLst/>
              <a:ahLst/>
              <a:cxnLst/>
              <a:rect l="l" t="t" r="r" b="b"/>
              <a:pathLst>
                <a:path w="1084" h="5216" fill="none" stroke="1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5216"/>
                  </a:lnTo>
                  <a:lnTo>
                    <a:pt x="0" y="521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6" name="Google Shape;2857;p56" hidden="0"/>
            <p:cNvSpPr/>
            <p:nvPr isPhoto="0" userDrawn="0"/>
          </p:nvSpPr>
          <p:spPr bwMode="auto">
            <a:xfrm>
              <a:off x="479420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7" name="Google Shape;2858;p56" hidden="0"/>
            <p:cNvSpPr/>
            <p:nvPr isPhoto="0" userDrawn="0"/>
          </p:nvSpPr>
          <p:spPr bwMode="auto">
            <a:xfrm>
              <a:off x="499095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8" name="Google Shape;2859;p56" hidden="0"/>
            <p:cNvSpPr/>
            <p:nvPr isPhoto="0" userDrawn="0"/>
          </p:nvSpPr>
          <p:spPr bwMode="auto">
            <a:xfrm>
              <a:off x="479420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9" name="Google Shape;2860;p56" hidden="0"/>
            <p:cNvSpPr/>
            <p:nvPr isPhoto="0" userDrawn="0"/>
          </p:nvSpPr>
          <p:spPr bwMode="auto">
            <a:xfrm>
              <a:off x="499095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0" name="Google Shape;2861;p56" hidden="0"/>
            <p:cNvSpPr/>
            <p:nvPr isPhoto="0" userDrawn="0"/>
          </p:nvSpPr>
          <p:spPr bwMode="auto">
            <a:xfrm>
              <a:off x="479420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1" name="Google Shape;2862;p56" hidden="0"/>
            <p:cNvSpPr/>
            <p:nvPr isPhoto="0" userDrawn="0"/>
          </p:nvSpPr>
          <p:spPr bwMode="auto">
            <a:xfrm>
              <a:off x="499095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2" name="Google Shape;2863;p56" hidden="0"/>
            <p:cNvSpPr/>
            <p:nvPr isPhoto="0" userDrawn="0"/>
          </p:nvSpPr>
          <p:spPr bwMode="auto">
            <a:xfrm>
              <a:off x="479420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3" name="Google Shape;2864;p56" hidden="0"/>
            <p:cNvSpPr/>
            <p:nvPr isPhoto="0" userDrawn="0"/>
          </p:nvSpPr>
          <p:spPr bwMode="auto">
            <a:xfrm>
              <a:off x="499095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4" name="Google Shape;2865;p56" hidden="0"/>
            <p:cNvSpPr/>
            <p:nvPr isPhoto="0" userDrawn="0"/>
          </p:nvSpPr>
          <p:spPr bwMode="auto">
            <a:xfrm>
              <a:off x="479420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" name="Google Shape;2866;p56" hidden="0"/>
            <p:cNvSpPr/>
            <p:nvPr isPhoto="0" userDrawn="0"/>
          </p:nvSpPr>
          <p:spPr bwMode="auto">
            <a:xfrm>
              <a:off x="499095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6" name="Google Shape;2867;p56" hidden="0"/>
            <p:cNvSpPr/>
            <p:nvPr isPhoto="0" userDrawn="0"/>
          </p:nvSpPr>
          <p:spPr bwMode="auto">
            <a:xfrm>
              <a:off x="479420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7" name="Google Shape;2868;p56" hidden="0"/>
            <p:cNvSpPr/>
            <p:nvPr isPhoto="0" userDrawn="0"/>
          </p:nvSpPr>
          <p:spPr bwMode="auto">
            <a:xfrm>
              <a:off x="499095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8" name="Google Shape;2869;p56" hidden="0"/>
            <p:cNvSpPr/>
            <p:nvPr isPhoto="0" userDrawn="0"/>
          </p:nvSpPr>
          <p:spPr bwMode="auto">
            <a:xfrm>
              <a:off x="479420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9" name="Google Shape;2870;p56" hidden="0"/>
            <p:cNvSpPr/>
            <p:nvPr isPhoto="0" userDrawn="0"/>
          </p:nvSpPr>
          <p:spPr bwMode="auto">
            <a:xfrm>
              <a:off x="499095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0" name="Google Shape;2871;p56" hidden="0"/>
            <p:cNvSpPr/>
            <p:nvPr isPhoto="0" userDrawn="0"/>
          </p:nvSpPr>
          <p:spPr bwMode="auto">
            <a:xfrm>
              <a:off x="479420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1" name="Google Shape;2872;p56" hidden="0"/>
            <p:cNvSpPr/>
            <p:nvPr isPhoto="0" userDrawn="0"/>
          </p:nvSpPr>
          <p:spPr bwMode="auto">
            <a:xfrm>
              <a:off x="499095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2" name="Google Shape;2873;p56" hidden="0"/>
            <p:cNvSpPr/>
            <p:nvPr isPhoto="0" userDrawn="0"/>
          </p:nvSpPr>
          <p:spPr bwMode="auto">
            <a:xfrm>
              <a:off x="479420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3" name="Google Shape;2874;p56" hidden="0"/>
            <p:cNvSpPr/>
            <p:nvPr isPhoto="0" userDrawn="0"/>
          </p:nvSpPr>
          <p:spPr bwMode="auto">
            <a:xfrm>
              <a:off x="499095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4" name="Google Shape;2875;p56" hidden="0"/>
            <p:cNvSpPr/>
            <p:nvPr isPhoto="0" userDrawn="0"/>
          </p:nvSpPr>
          <p:spPr bwMode="auto">
            <a:xfrm>
              <a:off x="479420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5" name="Google Shape;2876;p56" hidden="0"/>
            <p:cNvSpPr/>
            <p:nvPr isPhoto="0" userDrawn="0"/>
          </p:nvSpPr>
          <p:spPr bwMode="auto">
            <a:xfrm>
              <a:off x="499095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stroke="1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6" name="Google Shape;2877;p56" hidden="0"/>
            <p:cNvSpPr/>
            <p:nvPr isPhoto="0" userDrawn="0"/>
          </p:nvSpPr>
          <p:spPr bwMode="auto">
            <a:xfrm>
              <a:off x="4820400" y="1451750"/>
              <a:ext cx="135750" cy="72350"/>
            </a:xfrm>
            <a:custGeom>
              <a:avLst/>
              <a:gdLst/>
              <a:ahLst/>
              <a:cxnLst/>
              <a:rect l="l" t="t" r="r" b="b"/>
              <a:pathLst>
                <a:path w="5430" h="2894" fill="none" stroke="1" extrusionOk="0">
                  <a:moveTo>
                    <a:pt x="1" y="2893"/>
                  </a:moveTo>
                  <a:lnTo>
                    <a:pt x="1525" y="1227"/>
                  </a:lnTo>
                  <a:lnTo>
                    <a:pt x="3060" y="2512"/>
                  </a:lnTo>
                  <a:lnTo>
                    <a:pt x="4442" y="655"/>
                  </a:lnTo>
                  <a:lnTo>
                    <a:pt x="5430" y="0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7" name="Google Shape;2878;p56" hidden="0"/>
            <p:cNvSpPr/>
            <p:nvPr isPhoto="0" userDrawn="0"/>
          </p:nvSpPr>
          <p:spPr bwMode="auto">
            <a:xfrm>
              <a:off x="4944825" y="1440425"/>
              <a:ext cx="28600" cy="25625"/>
            </a:xfrm>
            <a:custGeom>
              <a:avLst/>
              <a:gdLst/>
              <a:ahLst/>
              <a:cxnLst/>
              <a:rect l="l" t="t" r="r" b="b"/>
              <a:pathLst>
                <a:path w="1144" h="1025" fill="norm" stroke="1" extrusionOk="0">
                  <a:moveTo>
                    <a:pt x="1143" y="1"/>
                  </a:moveTo>
                  <a:lnTo>
                    <a:pt x="0" y="72"/>
                  </a:lnTo>
                  <a:lnTo>
                    <a:pt x="619" y="1025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" name="Google Shape;2879;p56" hidden="0"/>
            <p:cNvSpPr/>
            <p:nvPr isPhoto="0" userDrawn="0"/>
          </p:nvSpPr>
          <p:spPr bwMode="auto">
            <a:xfrm>
              <a:off x="4145900" y="2450375"/>
              <a:ext cx="1605900" cy="25"/>
            </a:xfrm>
            <a:custGeom>
              <a:avLst/>
              <a:gdLst/>
              <a:ahLst/>
              <a:cxnLst/>
              <a:rect l="l" t="t" r="r" b="b"/>
              <a:pathLst>
                <a:path w="64236" h="1" fill="none" stroke="1" extrusionOk="0">
                  <a:moveTo>
                    <a:pt x="1" y="1"/>
                  </a:moveTo>
                  <a:lnTo>
                    <a:pt x="64235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2189" y="573583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Problemas</a:t>
            </a:r>
            <a:endParaRPr sz="2400"/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619747" y="1343078"/>
            <a:ext cx="4412966" cy="236346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Ferramentas e Softwares de mercado com custo muito alto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Ferramentas e Softwares de mercado com </a:t>
            </a: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excesso de funcionalidades</a:t>
            </a: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Sistemas de mercado com usabilidade ruim e complexa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Rastrear veículos roubados ou furtados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Rastrear veículos fora de rota pré-determinada</a:t>
            </a: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Segurança e transparecia entre os envolvidos (empresa/motorista)</a:t>
            </a:r>
            <a:endParaRPr/>
          </a:p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  <p:grpSp>
        <p:nvGrpSpPr>
          <p:cNvPr id="188" name="Google Shape;1516;p44" hidden="0"/>
          <p:cNvGrpSpPr/>
          <p:nvPr isPhoto="0" userDrawn="0"/>
        </p:nvGrpSpPr>
        <p:grpSpPr bwMode="auto">
          <a:xfrm>
            <a:off x="4932040" y="702598"/>
            <a:ext cx="4149452" cy="4209164"/>
            <a:chOff x="5792700" y="1554700"/>
            <a:chExt cx="3340137" cy="3388203"/>
          </a:xfrm>
        </p:grpSpPr>
        <p:sp>
          <p:nvSpPr>
            <p:cNvPr id="189" name="Google Shape;1517;p44" hidden="0"/>
            <p:cNvSpPr/>
            <p:nvPr isPhoto="0" userDrawn="0"/>
          </p:nvSpPr>
          <p:spPr bwMode="auto">
            <a:xfrm>
              <a:off x="5827123" y="1837278"/>
              <a:ext cx="3225045" cy="3105625"/>
            </a:xfrm>
            <a:custGeom>
              <a:avLst/>
              <a:gdLst/>
              <a:ahLst/>
              <a:cxnLst/>
              <a:rect l="l" t="t" r="r" b="b"/>
              <a:pathLst>
                <a:path w="45721" h="44028" fill="norm" stroke="1" extrusionOk="0">
                  <a:moveTo>
                    <a:pt x="22493" y="0"/>
                  </a:moveTo>
                  <a:cubicBezTo>
                    <a:pt x="21088" y="0"/>
                    <a:pt x="19696" y="207"/>
                    <a:pt x="18384" y="686"/>
                  </a:cubicBezTo>
                  <a:cubicBezTo>
                    <a:pt x="16538" y="1365"/>
                    <a:pt x="14788" y="2674"/>
                    <a:pt x="13800" y="4401"/>
                  </a:cubicBezTo>
                  <a:cubicBezTo>
                    <a:pt x="12502" y="6663"/>
                    <a:pt x="12633" y="9461"/>
                    <a:pt x="11597" y="11842"/>
                  </a:cubicBezTo>
                  <a:cubicBezTo>
                    <a:pt x="10764" y="13771"/>
                    <a:pt x="8704" y="14926"/>
                    <a:pt x="7073" y="16116"/>
                  </a:cubicBezTo>
                  <a:cubicBezTo>
                    <a:pt x="4548" y="17962"/>
                    <a:pt x="2048" y="20141"/>
                    <a:pt x="1179" y="23260"/>
                  </a:cubicBezTo>
                  <a:cubicBezTo>
                    <a:pt x="0" y="27415"/>
                    <a:pt x="346" y="32368"/>
                    <a:pt x="2715" y="36071"/>
                  </a:cubicBezTo>
                  <a:cubicBezTo>
                    <a:pt x="4489" y="38834"/>
                    <a:pt x="7513" y="39655"/>
                    <a:pt x="10644" y="39715"/>
                  </a:cubicBezTo>
                  <a:cubicBezTo>
                    <a:pt x="10740" y="39716"/>
                    <a:pt x="10835" y="39717"/>
                    <a:pt x="10932" y="39717"/>
                  </a:cubicBezTo>
                  <a:cubicBezTo>
                    <a:pt x="12378" y="39717"/>
                    <a:pt x="13967" y="39555"/>
                    <a:pt x="15526" y="39555"/>
                  </a:cubicBezTo>
                  <a:cubicBezTo>
                    <a:pt x="17089" y="39555"/>
                    <a:pt x="18623" y="39718"/>
                    <a:pt x="19955" y="40369"/>
                  </a:cubicBezTo>
                  <a:cubicBezTo>
                    <a:pt x="23538" y="42115"/>
                    <a:pt x="27996" y="44028"/>
                    <a:pt x="32241" y="44028"/>
                  </a:cubicBezTo>
                  <a:cubicBezTo>
                    <a:pt x="33555" y="44028"/>
                    <a:pt x="34848" y="43845"/>
                    <a:pt x="36088" y="43417"/>
                  </a:cubicBezTo>
                  <a:cubicBezTo>
                    <a:pt x="41505" y="41548"/>
                    <a:pt x="44149" y="37905"/>
                    <a:pt x="44934" y="33178"/>
                  </a:cubicBezTo>
                  <a:cubicBezTo>
                    <a:pt x="45720" y="28463"/>
                    <a:pt x="43565" y="24534"/>
                    <a:pt x="42875" y="20796"/>
                  </a:cubicBezTo>
                  <a:cubicBezTo>
                    <a:pt x="42446" y="18438"/>
                    <a:pt x="42160" y="15819"/>
                    <a:pt x="41422" y="13473"/>
                  </a:cubicBezTo>
                  <a:cubicBezTo>
                    <a:pt x="41148" y="12580"/>
                    <a:pt x="40779" y="11711"/>
                    <a:pt x="40339" y="10890"/>
                  </a:cubicBezTo>
                  <a:cubicBezTo>
                    <a:pt x="38076" y="6675"/>
                    <a:pt x="34100" y="3496"/>
                    <a:pt x="29766" y="1615"/>
                  </a:cubicBezTo>
                  <a:cubicBezTo>
                    <a:pt x="27553" y="661"/>
                    <a:pt x="25002" y="0"/>
                    <a:pt x="2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1518;p44" hidden="0"/>
            <p:cNvSpPr/>
            <p:nvPr isPhoto="0" userDrawn="0"/>
          </p:nvSpPr>
          <p:spPr bwMode="auto">
            <a:xfrm>
              <a:off x="6230252" y="3593053"/>
              <a:ext cx="326730" cy="628278"/>
            </a:xfrm>
            <a:custGeom>
              <a:avLst/>
              <a:gdLst/>
              <a:ahLst/>
              <a:cxnLst/>
              <a:rect l="l" t="t" r="r" b="b"/>
              <a:pathLst>
                <a:path w="4632" h="8907" fill="norm" stroke="1" extrusionOk="0">
                  <a:moveTo>
                    <a:pt x="4144" y="0"/>
                  </a:moveTo>
                  <a:lnTo>
                    <a:pt x="4144" y="12"/>
                  </a:lnTo>
                  <a:cubicBezTo>
                    <a:pt x="4139" y="12"/>
                    <a:pt x="4135" y="12"/>
                    <a:pt x="4131" y="12"/>
                  </a:cubicBezTo>
                  <a:cubicBezTo>
                    <a:pt x="3730" y="12"/>
                    <a:pt x="3321" y="575"/>
                    <a:pt x="3203" y="905"/>
                  </a:cubicBezTo>
                  <a:cubicBezTo>
                    <a:pt x="3191" y="941"/>
                    <a:pt x="3096" y="1405"/>
                    <a:pt x="3096" y="1405"/>
                  </a:cubicBezTo>
                  <a:lnTo>
                    <a:pt x="3108" y="1405"/>
                  </a:lnTo>
                  <a:cubicBezTo>
                    <a:pt x="3036" y="1501"/>
                    <a:pt x="2965" y="1596"/>
                    <a:pt x="2894" y="1703"/>
                  </a:cubicBezTo>
                  <a:cubicBezTo>
                    <a:pt x="2763" y="1905"/>
                    <a:pt x="2608" y="2132"/>
                    <a:pt x="2465" y="2393"/>
                  </a:cubicBezTo>
                  <a:lnTo>
                    <a:pt x="2405" y="2489"/>
                  </a:lnTo>
                  <a:cubicBezTo>
                    <a:pt x="2405" y="2548"/>
                    <a:pt x="2397" y="2583"/>
                    <a:pt x="2394" y="2593"/>
                  </a:cubicBezTo>
                  <a:lnTo>
                    <a:pt x="2394" y="2593"/>
                  </a:lnTo>
                  <a:cubicBezTo>
                    <a:pt x="2430" y="2534"/>
                    <a:pt x="2459" y="2476"/>
                    <a:pt x="2489" y="2417"/>
                  </a:cubicBezTo>
                  <a:cubicBezTo>
                    <a:pt x="2632" y="2155"/>
                    <a:pt x="2786" y="1917"/>
                    <a:pt x="2917" y="1715"/>
                  </a:cubicBezTo>
                  <a:cubicBezTo>
                    <a:pt x="2989" y="1596"/>
                    <a:pt x="3060" y="1501"/>
                    <a:pt x="3132" y="1405"/>
                  </a:cubicBezTo>
                  <a:cubicBezTo>
                    <a:pt x="3263" y="1393"/>
                    <a:pt x="3834" y="1334"/>
                    <a:pt x="4072" y="1191"/>
                  </a:cubicBezTo>
                  <a:cubicBezTo>
                    <a:pt x="4298" y="1060"/>
                    <a:pt x="4548" y="834"/>
                    <a:pt x="4584" y="560"/>
                  </a:cubicBezTo>
                  <a:cubicBezTo>
                    <a:pt x="4632" y="298"/>
                    <a:pt x="4441" y="48"/>
                    <a:pt x="4179" y="12"/>
                  </a:cubicBezTo>
                  <a:lnTo>
                    <a:pt x="4144" y="0"/>
                  </a:lnTo>
                  <a:close/>
                  <a:moveTo>
                    <a:pt x="3586" y="1937"/>
                  </a:moveTo>
                  <a:cubicBezTo>
                    <a:pt x="3235" y="1937"/>
                    <a:pt x="2802" y="2172"/>
                    <a:pt x="2608" y="2358"/>
                  </a:cubicBezTo>
                  <a:cubicBezTo>
                    <a:pt x="2596" y="2370"/>
                    <a:pt x="2465" y="2524"/>
                    <a:pt x="2370" y="2632"/>
                  </a:cubicBezTo>
                  <a:cubicBezTo>
                    <a:pt x="2378" y="2620"/>
                    <a:pt x="2385" y="2608"/>
                    <a:pt x="2393" y="2595"/>
                  </a:cubicBezTo>
                  <a:lnTo>
                    <a:pt x="2393" y="2595"/>
                  </a:lnTo>
                  <a:lnTo>
                    <a:pt x="2393" y="2596"/>
                  </a:lnTo>
                  <a:cubicBezTo>
                    <a:pt x="2393" y="2596"/>
                    <a:pt x="2394" y="2595"/>
                    <a:pt x="2394" y="2593"/>
                  </a:cubicBezTo>
                  <a:lnTo>
                    <a:pt x="2394" y="2593"/>
                  </a:lnTo>
                  <a:cubicBezTo>
                    <a:pt x="2394" y="2594"/>
                    <a:pt x="2393" y="2595"/>
                    <a:pt x="2393" y="2595"/>
                  </a:cubicBezTo>
                  <a:lnTo>
                    <a:pt x="2393" y="2595"/>
                  </a:lnTo>
                  <a:lnTo>
                    <a:pt x="2358" y="2572"/>
                  </a:lnTo>
                  <a:cubicBezTo>
                    <a:pt x="2239" y="2798"/>
                    <a:pt x="2120" y="3025"/>
                    <a:pt x="2012" y="3263"/>
                  </a:cubicBezTo>
                  <a:cubicBezTo>
                    <a:pt x="1870" y="3596"/>
                    <a:pt x="1751" y="3929"/>
                    <a:pt x="1667" y="4287"/>
                  </a:cubicBezTo>
                  <a:lnTo>
                    <a:pt x="1667" y="4298"/>
                  </a:lnTo>
                  <a:cubicBezTo>
                    <a:pt x="1655" y="4191"/>
                    <a:pt x="1620" y="3858"/>
                    <a:pt x="1620" y="3834"/>
                  </a:cubicBezTo>
                  <a:cubicBezTo>
                    <a:pt x="1536" y="3489"/>
                    <a:pt x="1179" y="2858"/>
                    <a:pt x="786" y="2810"/>
                  </a:cubicBezTo>
                  <a:cubicBezTo>
                    <a:pt x="771" y="2809"/>
                    <a:pt x="757" y="2808"/>
                    <a:pt x="742" y="2808"/>
                  </a:cubicBezTo>
                  <a:cubicBezTo>
                    <a:pt x="499" y="2808"/>
                    <a:pt x="297" y="2992"/>
                    <a:pt x="286" y="3239"/>
                  </a:cubicBezTo>
                  <a:cubicBezTo>
                    <a:pt x="274" y="3251"/>
                    <a:pt x="274" y="3275"/>
                    <a:pt x="286" y="3298"/>
                  </a:cubicBezTo>
                  <a:cubicBezTo>
                    <a:pt x="286" y="3572"/>
                    <a:pt x="512" y="3846"/>
                    <a:pt x="727" y="4001"/>
                  </a:cubicBezTo>
                  <a:cubicBezTo>
                    <a:pt x="965" y="4191"/>
                    <a:pt x="1608" y="4334"/>
                    <a:pt x="1655" y="4346"/>
                  </a:cubicBezTo>
                  <a:cubicBezTo>
                    <a:pt x="1572" y="4703"/>
                    <a:pt x="1524" y="5072"/>
                    <a:pt x="1489" y="5441"/>
                  </a:cubicBezTo>
                  <a:cubicBezTo>
                    <a:pt x="1477" y="5656"/>
                    <a:pt x="1465" y="5882"/>
                    <a:pt x="1453" y="6096"/>
                  </a:cubicBezTo>
                  <a:cubicBezTo>
                    <a:pt x="1441" y="5989"/>
                    <a:pt x="1429" y="5906"/>
                    <a:pt x="1429" y="5894"/>
                  </a:cubicBezTo>
                  <a:cubicBezTo>
                    <a:pt x="1346" y="5537"/>
                    <a:pt x="1000" y="4906"/>
                    <a:pt x="596" y="4870"/>
                  </a:cubicBezTo>
                  <a:cubicBezTo>
                    <a:pt x="581" y="4869"/>
                    <a:pt x="566" y="4868"/>
                    <a:pt x="552" y="4868"/>
                  </a:cubicBezTo>
                  <a:cubicBezTo>
                    <a:pt x="310" y="4868"/>
                    <a:pt x="118" y="5051"/>
                    <a:pt x="96" y="5287"/>
                  </a:cubicBezTo>
                  <a:cubicBezTo>
                    <a:pt x="96" y="5311"/>
                    <a:pt x="96" y="5322"/>
                    <a:pt x="96" y="5346"/>
                  </a:cubicBezTo>
                  <a:cubicBezTo>
                    <a:pt x="96" y="5632"/>
                    <a:pt x="322" y="5894"/>
                    <a:pt x="536" y="6061"/>
                  </a:cubicBezTo>
                  <a:cubicBezTo>
                    <a:pt x="750" y="6215"/>
                    <a:pt x="1298" y="6358"/>
                    <a:pt x="1441" y="6394"/>
                  </a:cubicBezTo>
                  <a:cubicBezTo>
                    <a:pt x="1441" y="6477"/>
                    <a:pt x="1429" y="6561"/>
                    <a:pt x="1429" y="6644"/>
                  </a:cubicBezTo>
                  <a:cubicBezTo>
                    <a:pt x="1417" y="7049"/>
                    <a:pt x="1405" y="7454"/>
                    <a:pt x="1381" y="7847"/>
                  </a:cubicBezTo>
                  <a:cubicBezTo>
                    <a:pt x="1381" y="7978"/>
                    <a:pt x="1370" y="8120"/>
                    <a:pt x="1358" y="8251"/>
                  </a:cubicBezTo>
                  <a:cubicBezTo>
                    <a:pt x="1346" y="8168"/>
                    <a:pt x="1334" y="8085"/>
                    <a:pt x="1334" y="8073"/>
                  </a:cubicBezTo>
                  <a:cubicBezTo>
                    <a:pt x="1250" y="7727"/>
                    <a:pt x="905" y="7096"/>
                    <a:pt x="500" y="7061"/>
                  </a:cubicBezTo>
                  <a:cubicBezTo>
                    <a:pt x="486" y="7059"/>
                    <a:pt x="472" y="7059"/>
                    <a:pt x="458" y="7059"/>
                  </a:cubicBezTo>
                  <a:cubicBezTo>
                    <a:pt x="225" y="7059"/>
                    <a:pt x="23" y="7242"/>
                    <a:pt x="0" y="7477"/>
                  </a:cubicBezTo>
                  <a:cubicBezTo>
                    <a:pt x="0" y="7501"/>
                    <a:pt x="0" y="7513"/>
                    <a:pt x="0" y="7537"/>
                  </a:cubicBezTo>
                  <a:cubicBezTo>
                    <a:pt x="0" y="7823"/>
                    <a:pt x="227" y="8085"/>
                    <a:pt x="441" y="8251"/>
                  </a:cubicBezTo>
                  <a:cubicBezTo>
                    <a:pt x="655" y="8406"/>
                    <a:pt x="1143" y="8525"/>
                    <a:pt x="1322" y="8573"/>
                  </a:cubicBezTo>
                  <a:cubicBezTo>
                    <a:pt x="1310" y="8668"/>
                    <a:pt x="1298" y="8763"/>
                    <a:pt x="1286" y="8859"/>
                  </a:cubicBezTo>
                  <a:cubicBezTo>
                    <a:pt x="1346" y="8882"/>
                    <a:pt x="1405" y="8894"/>
                    <a:pt x="1465" y="8906"/>
                  </a:cubicBezTo>
                  <a:cubicBezTo>
                    <a:pt x="1489" y="8716"/>
                    <a:pt x="1512" y="8537"/>
                    <a:pt x="1524" y="8347"/>
                  </a:cubicBezTo>
                  <a:cubicBezTo>
                    <a:pt x="1647" y="8388"/>
                    <a:pt x="2061" y="8499"/>
                    <a:pt x="2341" y="8499"/>
                  </a:cubicBezTo>
                  <a:cubicBezTo>
                    <a:pt x="2386" y="8499"/>
                    <a:pt x="2428" y="8496"/>
                    <a:pt x="2465" y="8489"/>
                  </a:cubicBezTo>
                  <a:cubicBezTo>
                    <a:pt x="2727" y="8454"/>
                    <a:pt x="3048" y="8335"/>
                    <a:pt x="3179" y="8085"/>
                  </a:cubicBezTo>
                  <a:cubicBezTo>
                    <a:pt x="3310" y="7858"/>
                    <a:pt x="3227" y="7561"/>
                    <a:pt x="3001" y="7442"/>
                  </a:cubicBezTo>
                  <a:cubicBezTo>
                    <a:pt x="2989" y="7430"/>
                    <a:pt x="2977" y="7418"/>
                    <a:pt x="2953" y="7418"/>
                  </a:cubicBezTo>
                  <a:cubicBezTo>
                    <a:pt x="2894" y="7393"/>
                    <a:pt x="2829" y="7382"/>
                    <a:pt x="2761" y="7382"/>
                  </a:cubicBezTo>
                  <a:cubicBezTo>
                    <a:pt x="2403" y="7382"/>
                    <a:pt x="1952" y="7688"/>
                    <a:pt x="1762" y="7918"/>
                  </a:cubicBezTo>
                  <a:cubicBezTo>
                    <a:pt x="1739" y="7930"/>
                    <a:pt x="1596" y="8144"/>
                    <a:pt x="1524" y="8263"/>
                  </a:cubicBezTo>
                  <a:cubicBezTo>
                    <a:pt x="1536" y="8120"/>
                    <a:pt x="1548" y="7989"/>
                    <a:pt x="1548" y="7858"/>
                  </a:cubicBezTo>
                  <a:cubicBezTo>
                    <a:pt x="1560" y="7454"/>
                    <a:pt x="1560" y="7049"/>
                    <a:pt x="1560" y="6644"/>
                  </a:cubicBezTo>
                  <a:lnTo>
                    <a:pt x="1560" y="6275"/>
                  </a:lnTo>
                  <a:cubicBezTo>
                    <a:pt x="1613" y="6296"/>
                    <a:pt x="2102" y="6438"/>
                    <a:pt x="2420" y="6438"/>
                  </a:cubicBezTo>
                  <a:cubicBezTo>
                    <a:pt x="2462" y="6438"/>
                    <a:pt x="2502" y="6435"/>
                    <a:pt x="2536" y="6430"/>
                  </a:cubicBezTo>
                  <a:cubicBezTo>
                    <a:pt x="2798" y="6394"/>
                    <a:pt x="3120" y="6275"/>
                    <a:pt x="3251" y="6025"/>
                  </a:cubicBezTo>
                  <a:cubicBezTo>
                    <a:pt x="3382" y="5799"/>
                    <a:pt x="3298" y="5501"/>
                    <a:pt x="3072" y="5370"/>
                  </a:cubicBezTo>
                  <a:cubicBezTo>
                    <a:pt x="3060" y="5370"/>
                    <a:pt x="3048" y="5358"/>
                    <a:pt x="3036" y="5346"/>
                  </a:cubicBezTo>
                  <a:cubicBezTo>
                    <a:pt x="2977" y="5322"/>
                    <a:pt x="2912" y="5310"/>
                    <a:pt x="2844" y="5310"/>
                  </a:cubicBezTo>
                  <a:cubicBezTo>
                    <a:pt x="2483" y="5310"/>
                    <a:pt x="2024" y="5616"/>
                    <a:pt x="1834" y="5846"/>
                  </a:cubicBezTo>
                  <a:cubicBezTo>
                    <a:pt x="1822" y="5870"/>
                    <a:pt x="1608" y="6180"/>
                    <a:pt x="1560" y="6251"/>
                  </a:cubicBezTo>
                  <a:cubicBezTo>
                    <a:pt x="1560" y="5989"/>
                    <a:pt x="1572" y="5715"/>
                    <a:pt x="1596" y="5453"/>
                  </a:cubicBezTo>
                  <a:cubicBezTo>
                    <a:pt x="1608" y="5096"/>
                    <a:pt x="1655" y="4739"/>
                    <a:pt x="1727" y="4382"/>
                  </a:cubicBezTo>
                  <a:cubicBezTo>
                    <a:pt x="1748" y="4392"/>
                    <a:pt x="2268" y="4544"/>
                    <a:pt x="2592" y="4544"/>
                  </a:cubicBezTo>
                  <a:cubicBezTo>
                    <a:pt x="2633" y="4544"/>
                    <a:pt x="2670" y="4542"/>
                    <a:pt x="2703" y="4537"/>
                  </a:cubicBezTo>
                  <a:cubicBezTo>
                    <a:pt x="2965" y="4501"/>
                    <a:pt x="3286" y="4382"/>
                    <a:pt x="3417" y="4132"/>
                  </a:cubicBezTo>
                  <a:cubicBezTo>
                    <a:pt x="3548" y="3906"/>
                    <a:pt x="3477" y="3608"/>
                    <a:pt x="3239" y="3477"/>
                  </a:cubicBezTo>
                  <a:cubicBezTo>
                    <a:pt x="3227" y="3477"/>
                    <a:pt x="3215" y="3465"/>
                    <a:pt x="3203" y="3465"/>
                  </a:cubicBezTo>
                  <a:cubicBezTo>
                    <a:pt x="3142" y="3437"/>
                    <a:pt x="3074" y="3425"/>
                    <a:pt x="3003" y="3425"/>
                  </a:cubicBezTo>
                  <a:cubicBezTo>
                    <a:pt x="2643" y="3425"/>
                    <a:pt x="2189" y="3735"/>
                    <a:pt x="2001" y="3953"/>
                  </a:cubicBezTo>
                  <a:cubicBezTo>
                    <a:pt x="1989" y="3977"/>
                    <a:pt x="1762" y="4310"/>
                    <a:pt x="1727" y="4370"/>
                  </a:cubicBezTo>
                  <a:cubicBezTo>
                    <a:pt x="1727" y="4358"/>
                    <a:pt x="1739" y="4334"/>
                    <a:pt x="1739" y="4310"/>
                  </a:cubicBezTo>
                  <a:cubicBezTo>
                    <a:pt x="1822" y="3965"/>
                    <a:pt x="1929" y="3620"/>
                    <a:pt x="2060" y="3286"/>
                  </a:cubicBezTo>
                  <a:cubicBezTo>
                    <a:pt x="2143" y="3096"/>
                    <a:pt x="2215" y="2929"/>
                    <a:pt x="2298" y="2763"/>
                  </a:cubicBezTo>
                  <a:cubicBezTo>
                    <a:pt x="2414" y="2809"/>
                    <a:pt x="2936" y="3013"/>
                    <a:pt x="3216" y="3013"/>
                  </a:cubicBezTo>
                  <a:cubicBezTo>
                    <a:pt x="3224" y="3013"/>
                    <a:pt x="3231" y="3013"/>
                    <a:pt x="3239" y="3013"/>
                  </a:cubicBezTo>
                  <a:cubicBezTo>
                    <a:pt x="3525" y="3001"/>
                    <a:pt x="3846" y="2917"/>
                    <a:pt x="4001" y="2691"/>
                  </a:cubicBezTo>
                  <a:cubicBezTo>
                    <a:pt x="4156" y="2477"/>
                    <a:pt x="4108" y="2179"/>
                    <a:pt x="3894" y="2024"/>
                  </a:cubicBezTo>
                  <a:lnTo>
                    <a:pt x="3858" y="2001"/>
                  </a:lnTo>
                  <a:cubicBezTo>
                    <a:pt x="3779" y="1956"/>
                    <a:pt x="3686" y="1937"/>
                    <a:pt x="3586" y="193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1519;p44" hidden="0"/>
            <p:cNvSpPr/>
            <p:nvPr isPhoto="0" userDrawn="0"/>
          </p:nvSpPr>
          <p:spPr bwMode="auto">
            <a:xfrm>
              <a:off x="6336130" y="3666413"/>
              <a:ext cx="70538" cy="108134"/>
            </a:xfrm>
            <a:custGeom>
              <a:avLst/>
              <a:gdLst/>
              <a:ahLst/>
              <a:cxnLst/>
              <a:rect l="l" t="t" r="r" b="b"/>
              <a:pathLst>
                <a:path w="1000" h="1533" fill="norm" stroke="1" extrusionOk="0">
                  <a:moveTo>
                    <a:pt x="404" y="1"/>
                  </a:moveTo>
                  <a:cubicBezTo>
                    <a:pt x="152" y="1"/>
                    <a:pt x="1" y="253"/>
                    <a:pt x="119" y="615"/>
                  </a:cubicBezTo>
                  <a:cubicBezTo>
                    <a:pt x="250" y="1020"/>
                    <a:pt x="726" y="1425"/>
                    <a:pt x="857" y="1532"/>
                  </a:cubicBezTo>
                  <a:lnTo>
                    <a:pt x="904" y="1449"/>
                  </a:lnTo>
                  <a:cubicBezTo>
                    <a:pt x="940" y="1127"/>
                    <a:pt x="1000" y="258"/>
                    <a:pt x="666" y="80"/>
                  </a:cubicBezTo>
                  <a:cubicBezTo>
                    <a:pt x="572" y="25"/>
                    <a:pt x="483" y="1"/>
                    <a:pt x="404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520;p44" hidden="0"/>
            <p:cNvSpPr/>
            <p:nvPr isPhoto="0" userDrawn="0"/>
          </p:nvSpPr>
          <p:spPr bwMode="auto">
            <a:xfrm>
              <a:off x="7764681" y="4421952"/>
              <a:ext cx="114271" cy="90782"/>
            </a:xfrm>
            <a:custGeom>
              <a:avLst/>
              <a:gdLst/>
              <a:ahLst/>
              <a:cxnLst/>
              <a:rect l="l" t="t" r="r" b="b"/>
              <a:pathLst>
                <a:path w="1620" h="1287" fill="norm" stroke="1" extrusionOk="0">
                  <a:moveTo>
                    <a:pt x="651" y="1"/>
                  </a:moveTo>
                  <a:cubicBezTo>
                    <a:pt x="649" y="1"/>
                    <a:pt x="646" y="1"/>
                    <a:pt x="643" y="1"/>
                  </a:cubicBezTo>
                  <a:cubicBezTo>
                    <a:pt x="131" y="1"/>
                    <a:pt x="0" y="453"/>
                    <a:pt x="405" y="822"/>
                  </a:cubicBezTo>
                  <a:cubicBezTo>
                    <a:pt x="762" y="1132"/>
                    <a:pt x="1417" y="1251"/>
                    <a:pt x="1619" y="1287"/>
                  </a:cubicBezTo>
                  <a:lnTo>
                    <a:pt x="1619" y="1180"/>
                  </a:lnTo>
                  <a:cubicBezTo>
                    <a:pt x="1489" y="872"/>
                    <a:pt x="1065" y="1"/>
                    <a:pt x="65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521;p44" hidden="0"/>
            <p:cNvSpPr/>
            <p:nvPr isPhoto="0" userDrawn="0"/>
          </p:nvSpPr>
          <p:spPr bwMode="auto">
            <a:xfrm>
              <a:off x="8145943" y="4378571"/>
              <a:ext cx="414126" cy="556611"/>
            </a:xfrm>
            <a:custGeom>
              <a:avLst/>
              <a:gdLst/>
              <a:ahLst/>
              <a:cxnLst/>
              <a:rect l="l" t="t" r="r" b="b"/>
              <a:pathLst>
                <a:path w="5871" h="7891" fill="norm" stroke="1" extrusionOk="0">
                  <a:moveTo>
                    <a:pt x="5305" y="0"/>
                  </a:moveTo>
                  <a:cubicBezTo>
                    <a:pt x="4891" y="0"/>
                    <a:pt x="4393" y="508"/>
                    <a:pt x="4215" y="830"/>
                  </a:cubicBezTo>
                  <a:cubicBezTo>
                    <a:pt x="4203" y="854"/>
                    <a:pt x="4013" y="1354"/>
                    <a:pt x="4013" y="1354"/>
                  </a:cubicBezTo>
                  <a:lnTo>
                    <a:pt x="4025" y="1354"/>
                  </a:lnTo>
                  <a:cubicBezTo>
                    <a:pt x="3930" y="1437"/>
                    <a:pt x="3834" y="1533"/>
                    <a:pt x="3739" y="1640"/>
                  </a:cubicBezTo>
                  <a:cubicBezTo>
                    <a:pt x="3549" y="1842"/>
                    <a:pt x="3346" y="2056"/>
                    <a:pt x="3132" y="2318"/>
                  </a:cubicBezTo>
                  <a:lnTo>
                    <a:pt x="3060" y="2414"/>
                  </a:lnTo>
                  <a:cubicBezTo>
                    <a:pt x="3048" y="2485"/>
                    <a:pt x="3037" y="2533"/>
                    <a:pt x="3037" y="2533"/>
                  </a:cubicBezTo>
                  <a:cubicBezTo>
                    <a:pt x="3037" y="2533"/>
                    <a:pt x="3013" y="2521"/>
                    <a:pt x="3001" y="2497"/>
                  </a:cubicBezTo>
                  <a:cubicBezTo>
                    <a:pt x="2834" y="2699"/>
                    <a:pt x="2667" y="2938"/>
                    <a:pt x="2501" y="3188"/>
                  </a:cubicBezTo>
                  <a:cubicBezTo>
                    <a:pt x="2287" y="3520"/>
                    <a:pt x="2097" y="3876"/>
                    <a:pt x="1942" y="4244"/>
                  </a:cubicBezTo>
                  <a:lnTo>
                    <a:pt x="1942" y="4244"/>
                  </a:lnTo>
                  <a:cubicBezTo>
                    <a:pt x="1954" y="4103"/>
                    <a:pt x="1965" y="3770"/>
                    <a:pt x="1965" y="3747"/>
                  </a:cubicBezTo>
                  <a:cubicBezTo>
                    <a:pt x="1941" y="3342"/>
                    <a:pt x="1667" y="2592"/>
                    <a:pt x="1239" y="2485"/>
                  </a:cubicBezTo>
                  <a:cubicBezTo>
                    <a:pt x="1196" y="2474"/>
                    <a:pt x="1153" y="2469"/>
                    <a:pt x="1111" y="2469"/>
                  </a:cubicBezTo>
                  <a:cubicBezTo>
                    <a:pt x="884" y="2469"/>
                    <a:pt x="680" y="2623"/>
                    <a:pt x="620" y="2854"/>
                  </a:cubicBezTo>
                  <a:cubicBezTo>
                    <a:pt x="620" y="2878"/>
                    <a:pt x="608" y="2902"/>
                    <a:pt x="608" y="2926"/>
                  </a:cubicBezTo>
                  <a:cubicBezTo>
                    <a:pt x="560" y="3235"/>
                    <a:pt x="762" y="3557"/>
                    <a:pt x="965" y="3771"/>
                  </a:cubicBezTo>
                  <a:cubicBezTo>
                    <a:pt x="1203" y="4009"/>
                    <a:pt x="1870" y="4283"/>
                    <a:pt x="1917" y="4307"/>
                  </a:cubicBezTo>
                  <a:cubicBezTo>
                    <a:pt x="1774" y="4688"/>
                    <a:pt x="1644" y="5081"/>
                    <a:pt x="1548" y="5474"/>
                  </a:cubicBezTo>
                  <a:cubicBezTo>
                    <a:pt x="1501" y="5712"/>
                    <a:pt x="1453" y="5950"/>
                    <a:pt x="1393" y="6188"/>
                  </a:cubicBezTo>
                  <a:cubicBezTo>
                    <a:pt x="1405" y="6069"/>
                    <a:pt x="1405" y="5974"/>
                    <a:pt x="1405" y="5962"/>
                  </a:cubicBezTo>
                  <a:cubicBezTo>
                    <a:pt x="1382" y="5569"/>
                    <a:pt x="1108" y="4819"/>
                    <a:pt x="679" y="4700"/>
                  </a:cubicBezTo>
                  <a:cubicBezTo>
                    <a:pt x="636" y="4688"/>
                    <a:pt x="593" y="4683"/>
                    <a:pt x="550" y="4683"/>
                  </a:cubicBezTo>
                  <a:cubicBezTo>
                    <a:pt x="321" y="4683"/>
                    <a:pt x="110" y="4838"/>
                    <a:pt x="60" y="5069"/>
                  </a:cubicBezTo>
                  <a:cubicBezTo>
                    <a:pt x="48" y="5093"/>
                    <a:pt x="48" y="5116"/>
                    <a:pt x="48" y="5140"/>
                  </a:cubicBezTo>
                  <a:cubicBezTo>
                    <a:pt x="0" y="5450"/>
                    <a:pt x="203" y="5771"/>
                    <a:pt x="405" y="5985"/>
                  </a:cubicBezTo>
                  <a:cubicBezTo>
                    <a:pt x="608" y="6200"/>
                    <a:pt x="1179" y="6450"/>
                    <a:pt x="1322" y="6509"/>
                  </a:cubicBezTo>
                  <a:lnTo>
                    <a:pt x="1274" y="6783"/>
                  </a:lnTo>
                  <a:cubicBezTo>
                    <a:pt x="1203" y="7152"/>
                    <a:pt x="1132" y="7521"/>
                    <a:pt x="1060" y="7890"/>
                  </a:cubicBezTo>
                  <a:lnTo>
                    <a:pt x="1239" y="7867"/>
                  </a:lnTo>
                  <a:cubicBezTo>
                    <a:pt x="1310" y="7521"/>
                    <a:pt x="1370" y="7164"/>
                    <a:pt x="1429" y="6807"/>
                  </a:cubicBezTo>
                  <a:cubicBezTo>
                    <a:pt x="1453" y="6676"/>
                    <a:pt x="1477" y="6545"/>
                    <a:pt x="1501" y="6402"/>
                  </a:cubicBezTo>
                  <a:cubicBezTo>
                    <a:pt x="1548" y="6438"/>
                    <a:pt x="2203" y="6736"/>
                    <a:pt x="2525" y="6747"/>
                  </a:cubicBezTo>
                  <a:cubicBezTo>
                    <a:pt x="2822" y="6747"/>
                    <a:pt x="3191" y="6676"/>
                    <a:pt x="3382" y="6426"/>
                  </a:cubicBezTo>
                  <a:cubicBezTo>
                    <a:pt x="3560" y="6200"/>
                    <a:pt x="3525" y="5866"/>
                    <a:pt x="3298" y="5688"/>
                  </a:cubicBezTo>
                  <a:cubicBezTo>
                    <a:pt x="3287" y="5676"/>
                    <a:pt x="3275" y="5664"/>
                    <a:pt x="3263" y="5652"/>
                  </a:cubicBezTo>
                  <a:cubicBezTo>
                    <a:pt x="3170" y="5597"/>
                    <a:pt x="3056" y="5574"/>
                    <a:pt x="2933" y="5574"/>
                  </a:cubicBezTo>
                  <a:cubicBezTo>
                    <a:pt x="2553" y="5574"/>
                    <a:pt x="2086" y="5797"/>
                    <a:pt x="1870" y="5985"/>
                  </a:cubicBezTo>
                  <a:cubicBezTo>
                    <a:pt x="1846" y="6009"/>
                    <a:pt x="1572" y="6307"/>
                    <a:pt x="1501" y="6390"/>
                  </a:cubicBezTo>
                  <a:cubicBezTo>
                    <a:pt x="1548" y="6093"/>
                    <a:pt x="1608" y="5795"/>
                    <a:pt x="1667" y="5509"/>
                  </a:cubicBezTo>
                  <a:cubicBezTo>
                    <a:pt x="1751" y="5128"/>
                    <a:pt x="1870" y="4735"/>
                    <a:pt x="2001" y="4366"/>
                  </a:cubicBezTo>
                  <a:cubicBezTo>
                    <a:pt x="2025" y="4378"/>
                    <a:pt x="2703" y="4700"/>
                    <a:pt x="3048" y="4712"/>
                  </a:cubicBezTo>
                  <a:cubicBezTo>
                    <a:pt x="3334" y="4712"/>
                    <a:pt x="3715" y="4628"/>
                    <a:pt x="3894" y="4390"/>
                  </a:cubicBezTo>
                  <a:cubicBezTo>
                    <a:pt x="4072" y="4164"/>
                    <a:pt x="4037" y="3830"/>
                    <a:pt x="3810" y="3640"/>
                  </a:cubicBezTo>
                  <a:cubicBezTo>
                    <a:pt x="3799" y="3640"/>
                    <a:pt x="3787" y="3628"/>
                    <a:pt x="3775" y="3616"/>
                  </a:cubicBezTo>
                  <a:cubicBezTo>
                    <a:pt x="3681" y="3557"/>
                    <a:pt x="3565" y="3533"/>
                    <a:pt x="3441" y="3533"/>
                  </a:cubicBezTo>
                  <a:cubicBezTo>
                    <a:pt x="3062" y="3533"/>
                    <a:pt x="2597" y="3761"/>
                    <a:pt x="2382" y="3950"/>
                  </a:cubicBezTo>
                  <a:cubicBezTo>
                    <a:pt x="2358" y="3973"/>
                    <a:pt x="2060" y="4295"/>
                    <a:pt x="2013" y="4354"/>
                  </a:cubicBezTo>
                  <a:cubicBezTo>
                    <a:pt x="2013" y="4331"/>
                    <a:pt x="2025" y="4307"/>
                    <a:pt x="2025" y="4283"/>
                  </a:cubicBezTo>
                  <a:cubicBezTo>
                    <a:pt x="2179" y="3914"/>
                    <a:pt x="2358" y="3557"/>
                    <a:pt x="2560" y="3223"/>
                  </a:cubicBezTo>
                  <a:cubicBezTo>
                    <a:pt x="2679" y="3033"/>
                    <a:pt x="2798" y="2866"/>
                    <a:pt x="2917" y="2699"/>
                  </a:cubicBezTo>
                  <a:cubicBezTo>
                    <a:pt x="3037" y="2771"/>
                    <a:pt x="3584" y="3104"/>
                    <a:pt x="3894" y="3140"/>
                  </a:cubicBezTo>
                  <a:cubicBezTo>
                    <a:pt x="3957" y="3147"/>
                    <a:pt x="4023" y="3152"/>
                    <a:pt x="4091" y="3152"/>
                  </a:cubicBezTo>
                  <a:cubicBezTo>
                    <a:pt x="4341" y="3152"/>
                    <a:pt x="4606" y="3092"/>
                    <a:pt x="4775" y="2914"/>
                  </a:cubicBezTo>
                  <a:cubicBezTo>
                    <a:pt x="4977" y="2711"/>
                    <a:pt x="4977" y="2378"/>
                    <a:pt x="4775" y="2176"/>
                  </a:cubicBezTo>
                  <a:cubicBezTo>
                    <a:pt x="4763" y="2164"/>
                    <a:pt x="4751" y="2152"/>
                    <a:pt x="4739" y="2140"/>
                  </a:cubicBezTo>
                  <a:cubicBezTo>
                    <a:pt x="4626" y="2050"/>
                    <a:pt x="4468" y="2014"/>
                    <a:pt x="4296" y="2014"/>
                  </a:cubicBezTo>
                  <a:cubicBezTo>
                    <a:pt x="3942" y="2014"/>
                    <a:pt x="3527" y="2166"/>
                    <a:pt x="3310" y="2318"/>
                  </a:cubicBezTo>
                  <a:cubicBezTo>
                    <a:pt x="3298" y="2330"/>
                    <a:pt x="3132" y="2473"/>
                    <a:pt x="3013" y="2568"/>
                  </a:cubicBezTo>
                  <a:cubicBezTo>
                    <a:pt x="3072" y="2497"/>
                    <a:pt x="3120" y="2426"/>
                    <a:pt x="3179" y="2354"/>
                  </a:cubicBezTo>
                  <a:cubicBezTo>
                    <a:pt x="3382" y="2092"/>
                    <a:pt x="3584" y="1866"/>
                    <a:pt x="3763" y="1664"/>
                  </a:cubicBezTo>
                  <a:cubicBezTo>
                    <a:pt x="3870" y="1544"/>
                    <a:pt x="3965" y="1449"/>
                    <a:pt x="4049" y="1354"/>
                  </a:cubicBezTo>
                  <a:cubicBezTo>
                    <a:pt x="4118" y="1359"/>
                    <a:pt x="4279" y="1369"/>
                    <a:pt x="4462" y="1369"/>
                  </a:cubicBezTo>
                  <a:cubicBezTo>
                    <a:pt x="4689" y="1369"/>
                    <a:pt x="4950" y="1354"/>
                    <a:pt x="5108" y="1294"/>
                  </a:cubicBezTo>
                  <a:cubicBezTo>
                    <a:pt x="5382" y="1187"/>
                    <a:pt x="5692" y="985"/>
                    <a:pt x="5787" y="687"/>
                  </a:cubicBezTo>
                  <a:cubicBezTo>
                    <a:pt x="5870" y="413"/>
                    <a:pt x="5715" y="116"/>
                    <a:pt x="5430" y="20"/>
                  </a:cubicBezTo>
                  <a:cubicBezTo>
                    <a:pt x="5418" y="20"/>
                    <a:pt x="5406" y="9"/>
                    <a:pt x="5394" y="9"/>
                  </a:cubicBezTo>
                  <a:cubicBezTo>
                    <a:pt x="5365" y="3"/>
                    <a:pt x="5335" y="0"/>
                    <a:pt x="5305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522;p44" hidden="0"/>
            <p:cNvSpPr/>
            <p:nvPr isPhoto="0" userDrawn="0"/>
          </p:nvSpPr>
          <p:spPr bwMode="auto">
            <a:xfrm>
              <a:off x="8307265" y="4430558"/>
              <a:ext cx="76392" cy="124146"/>
            </a:xfrm>
            <a:custGeom>
              <a:avLst/>
              <a:gdLst/>
              <a:ahLst/>
              <a:cxnLst/>
              <a:rect l="l" t="t" r="r" b="b"/>
              <a:pathLst>
                <a:path w="1083" h="1760" fill="norm" stroke="1" extrusionOk="0">
                  <a:moveTo>
                    <a:pt x="423" y="1"/>
                  </a:moveTo>
                  <a:cubicBezTo>
                    <a:pt x="177" y="1"/>
                    <a:pt x="0" y="245"/>
                    <a:pt x="59" y="629"/>
                  </a:cubicBezTo>
                  <a:cubicBezTo>
                    <a:pt x="142" y="1093"/>
                    <a:pt x="583" y="1617"/>
                    <a:pt x="714" y="1760"/>
                  </a:cubicBezTo>
                  <a:lnTo>
                    <a:pt x="773" y="1677"/>
                  </a:lnTo>
                  <a:cubicBezTo>
                    <a:pt x="869" y="1331"/>
                    <a:pt x="1083" y="391"/>
                    <a:pt x="761" y="141"/>
                  </a:cubicBezTo>
                  <a:cubicBezTo>
                    <a:pt x="644" y="45"/>
                    <a:pt x="527" y="1"/>
                    <a:pt x="423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523;p44" hidden="0"/>
            <p:cNvSpPr/>
            <p:nvPr isPhoto="0" userDrawn="0"/>
          </p:nvSpPr>
          <p:spPr bwMode="auto">
            <a:xfrm>
              <a:off x="7879729" y="4265074"/>
              <a:ext cx="98329" cy="248504"/>
            </a:xfrm>
            <a:custGeom>
              <a:avLst/>
              <a:gdLst/>
              <a:ahLst/>
              <a:cxnLst/>
              <a:rect l="l" t="t" r="r" b="b"/>
              <a:pathLst>
                <a:path w="1394" h="3523" fill="norm" stroke="1" extrusionOk="0">
                  <a:moveTo>
                    <a:pt x="799" y="1"/>
                  </a:moveTo>
                  <a:cubicBezTo>
                    <a:pt x="751" y="1"/>
                    <a:pt x="703" y="8"/>
                    <a:pt x="655" y="22"/>
                  </a:cubicBezTo>
                  <a:cubicBezTo>
                    <a:pt x="643" y="22"/>
                    <a:pt x="619" y="34"/>
                    <a:pt x="607" y="34"/>
                  </a:cubicBezTo>
                  <a:cubicBezTo>
                    <a:pt x="203" y="201"/>
                    <a:pt x="48" y="987"/>
                    <a:pt x="84" y="1379"/>
                  </a:cubicBezTo>
                  <a:cubicBezTo>
                    <a:pt x="84" y="1414"/>
                    <a:pt x="194" y="1901"/>
                    <a:pt x="213" y="1937"/>
                  </a:cubicBezTo>
                  <a:lnTo>
                    <a:pt x="213" y="1937"/>
                  </a:lnTo>
                  <a:cubicBezTo>
                    <a:pt x="189" y="2065"/>
                    <a:pt x="166" y="2193"/>
                    <a:pt x="143" y="2332"/>
                  </a:cubicBezTo>
                  <a:cubicBezTo>
                    <a:pt x="95" y="2594"/>
                    <a:pt x="48" y="2903"/>
                    <a:pt x="12" y="3237"/>
                  </a:cubicBezTo>
                  <a:cubicBezTo>
                    <a:pt x="12" y="3284"/>
                    <a:pt x="12" y="3344"/>
                    <a:pt x="0" y="3404"/>
                  </a:cubicBezTo>
                  <a:cubicBezTo>
                    <a:pt x="36" y="3475"/>
                    <a:pt x="48" y="3523"/>
                    <a:pt x="48" y="3523"/>
                  </a:cubicBezTo>
                  <a:cubicBezTo>
                    <a:pt x="48" y="3427"/>
                    <a:pt x="48" y="3332"/>
                    <a:pt x="60" y="3237"/>
                  </a:cubicBezTo>
                  <a:cubicBezTo>
                    <a:pt x="84" y="2903"/>
                    <a:pt x="131" y="2606"/>
                    <a:pt x="167" y="2332"/>
                  </a:cubicBezTo>
                  <a:cubicBezTo>
                    <a:pt x="191" y="2177"/>
                    <a:pt x="214" y="2046"/>
                    <a:pt x="238" y="1915"/>
                  </a:cubicBezTo>
                  <a:cubicBezTo>
                    <a:pt x="369" y="1844"/>
                    <a:pt x="905" y="1522"/>
                    <a:pt x="1072" y="1284"/>
                  </a:cubicBezTo>
                  <a:cubicBezTo>
                    <a:pt x="1250" y="1034"/>
                    <a:pt x="1393" y="689"/>
                    <a:pt x="1298" y="391"/>
                  </a:cubicBezTo>
                  <a:cubicBezTo>
                    <a:pt x="1239" y="155"/>
                    <a:pt x="1026" y="1"/>
                    <a:pt x="799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524;p44" hidden="0"/>
            <p:cNvSpPr/>
            <p:nvPr isPhoto="0" userDrawn="0"/>
          </p:nvSpPr>
          <p:spPr bwMode="auto">
            <a:xfrm>
              <a:off x="7747822" y="4419342"/>
              <a:ext cx="308319" cy="519227"/>
            </a:xfrm>
            <a:custGeom>
              <a:avLst/>
              <a:gdLst/>
              <a:ahLst/>
              <a:cxnLst/>
              <a:rect l="l" t="t" r="r" b="b"/>
              <a:pathLst>
                <a:path w="4371" h="7361" fill="norm" stroke="1" extrusionOk="0">
                  <a:moveTo>
                    <a:pt x="3071" y="1"/>
                  </a:moveTo>
                  <a:cubicBezTo>
                    <a:pt x="2640" y="1"/>
                    <a:pt x="2164" y="584"/>
                    <a:pt x="2025" y="943"/>
                  </a:cubicBezTo>
                  <a:cubicBezTo>
                    <a:pt x="2013" y="955"/>
                    <a:pt x="1954" y="1169"/>
                    <a:pt x="1918" y="1324"/>
                  </a:cubicBezTo>
                  <a:lnTo>
                    <a:pt x="1858" y="1312"/>
                  </a:lnTo>
                  <a:cubicBezTo>
                    <a:pt x="1846" y="1574"/>
                    <a:pt x="1834" y="1836"/>
                    <a:pt x="1834" y="2121"/>
                  </a:cubicBezTo>
                  <a:cubicBezTo>
                    <a:pt x="1846" y="2526"/>
                    <a:pt x="1882" y="2931"/>
                    <a:pt x="1954" y="3336"/>
                  </a:cubicBezTo>
                  <a:lnTo>
                    <a:pt x="1954" y="3348"/>
                  </a:lnTo>
                  <a:cubicBezTo>
                    <a:pt x="1894" y="3229"/>
                    <a:pt x="1715" y="2919"/>
                    <a:pt x="1692" y="2895"/>
                  </a:cubicBezTo>
                  <a:cubicBezTo>
                    <a:pt x="1481" y="2611"/>
                    <a:pt x="964" y="2206"/>
                    <a:pt x="559" y="2206"/>
                  </a:cubicBezTo>
                  <a:cubicBezTo>
                    <a:pt x="506" y="2206"/>
                    <a:pt x="454" y="2213"/>
                    <a:pt x="406" y="2229"/>
                  </a:cubicBezTo>
                  <a:cubicBezTo>
                    <a:pt x="132" y="2336"/>
                    <a:pt x="1" y="2633"/>
                    <a:pt x="96" y="2907"/>
                  </a:cubicBezTo>
                  <a:cubicBezTo>
                    <a:pt x="108" y="2919"/>
                    <a:pt x="108" y="2943"/>
                    <a:pt x="120" y="2955"/>
                  </a:cubicBezTo>
                  <a:cubicBezTo>
                    <a:pt x="251" y="3241"/>
                    <a:pt x="596" y="3407"/>
                    <a:pt x="882" y="3479"/>
                  </a:cubicBezTo>
                  <a:cubicBezTo>
                    <a:pt x="948" y="3493"/>
                    <a:pt x="1028" y="3499"/>
                    <a:pt x="1115" y="3499"/>
                  </a:cubicBezTo>
                  <a:cubicBezTo>
                    <a:pt x="1464" y="3499"/>
                    <a:pt x="1918" y="3405"/>
                    <a:pt x="1965" y="3395"/>
                  </a:cubicBezTo>
                  <a:cubicBezTo>
                    <a:pt x="2049" y="3800"/>
                    <a:pt x="2168" y="4193"/>
                    <a:pt x="2299" y="4586"/>
                  </a:cubicBezTo>
                  <a:cubicBezTo>
                    <a:pt x="2382" y="4812"/>
                    <a:pt x="2477" y="5038"/>
                    <a:pt x="2561" y="5265"/>
                  </a:cubicBezTo>
                  <a:cubicBezTo>
                    <a:pt x="2501" y="5169"/>
                    <a:pt x="2454" y="5086"/>
                    <a:pt x="2442" y="5074"/>
                  </a:cubicBezTo>
                  <a:cubicBezTo>
                    <a:pt x="2231" y="4790"/>
                    <a:pt x="1714" y="4385"/>
                    <a:pt x="1309" y="4385"/>
                  </a:cubicBezTo>
                  <a:cubicBezTo>
                    <a:pt x="1256" y="4385"/>
                    <a:pt x="1204" y="4392"/>
                    <a:pt x="1156" y="4407"/>
                  </a:cubicBezTo>
                  <a:cubicBezTo>
                    <a:pt x="882" y="4515"/>
                    <a:pt x="751" y="4812"/>
                    <a:pt x="846" y="5086"/>
                  </a:cubicBezTo>
                  <a:cubicBezTo>
                    <a:pt x="858" y="5098"/>
                    <a:pt x="870" y="5122"/>
                    <a:pt x="870" y="5134"/>
                  </a:cubicBezTo>
                  <a:cubicBezTo>
                    <a:pt x="1001" y="5419"/>
                    <a:pt x="1346" y="5586"/>
                    <a:pt x="1632" y="5658"/>
                  </a:cubicBezTo>
                  <a:cubicBezTo>
                    <a:pt x="1699" y="5673"/>
                    <a:pt x="1780" y="5680"/>
                    <a:pt x="1868" y="5680"/>
                  </a:cubicBezTo>
                  <a:cubicBezTo>
                    <a:pt x="2174" y="5680"/>
                    <a:pt x="2560" y="5602"/>
                    <a:pt x="2680" y="5574"/>
                  </a:cubicBezTo>
                  <a:cubicBezTo>
                    <a:pt x="2716" y="5669"/>
                    <a:pt x="2751" y="5753"/>
                    <a:pt x="2787" y="5836"/>
                  </a:cubicBezTo>
                  <a:cubicBezTo>
                    <a:pt x="2966" y="6253"/>
                    <a:pt x="3132" y="6670"/>
                    <a:pt x="3287" y="7074"/>
                  </a:cubicBezTo>
                  <a:cubicBezTo>
                    <a:pt x="3323" y="7170"/>
                    <a:pt x="3358" y="7253"/>
                    <a:pt x="3382" y="7336"/>
                  </a:cubicBezTo>
                  <a:lnTo>
                    <a:pt x="3597" y="7360"/>
                  </a:lnTo>
                  <a:cubicBezTo>
                    <a:pt x="3549" y="7241"/>
                    <a:pt x="3513" y="7122"/>
                    <a:pt x="3466" y="7003"/>
                  </a:cubicBezTo>
                  <a:lnTo>
                    <a:pt x="3466" y="7015"/>
                  </a:lnTo>
                  <a:cubicBezTo>
                    <a:pt x="3299" y="6598"/>
                    <a:pt x="3108" y="6193"/>
                    <a:pt x="2930" y="5777"/>
                  </a:cubicBezTo>
                  <a:cubicBezTo>
                    <a:pt x="2882" y="5658"/>
                    <a:pt x="2823" y="5527"/>
                    <a:pt x="2763" y="5396"/>
                  </a:cubicBezTo>
                  <a:cubicBezTo>
                    <a:pt x="2823" y="5396"/>
                    <a:pt x="3537" y="5288"/>
                    <a:pt x="3811" y="5110"/>
                  </a:cubicBezTo>
                  <a:cubicBezTo>
                    <a:pt x="4049" y="4955"/>
                    <a:pt x="4323" y="4681"/>
                    <a:pt x="4335" y="4372"/>
                  </a:cubicBezTo>
                  <a:cubicBezTo>
                    <a:pt x="4370" y="4074"/>
                    <a:pt x="4156" y="3812"/>
                    <a:pt x="3859" y="3788"/>
                  </a:cubicBezTo>
                  <a:lnTo>
                    <a:pt x="3823" y="3788"/>
                  </a:lnTo>
                  <a:cubicBezTo>
                    <a:pt x="3382" y="3800"/>
                    <a:pt x="2954" y="4467"/>
                    <a:pt x="2846" y="4836"/>
                  </a:cubicBezTo>
                  <a:cubicBezTo>
                    <a:pt x="2835" y="4872"/>
                    <a:pt x="2775" y="5277"/>
                    <a:pt x="2763" y="5372"/>
                  </a:cubicBezTo>
                  <a:cubicBezTo>
                    <a:pt x="2644" y="5098"/>
                    <a:pt x="2525" y="4824"/>
                    <a:pt x="2430" y="4538"/>
                  </a:cubicBezTo>
                  <a:cubicBezTo>
                    <a:pt x="2287" y="4169"/>
                    <a:pt x="2168" y="3788"/>
                    <a:pt x="2073" y="3395"/>
                  </a:cubicBezTo>
                  <a:cubicBezTo>
                    <a:pt x="2096" y="3395"/>
                    <a:pt x="2835" y="3288"/>
                    <a:pt x="3120" y="3110"/>
                  </a:cubicBezTo>
                  <a:cubicBezTo>
                    <a:pt x="3358" y="2943"/>
                    <a:pt x="3620" y="2669"/>
                    <a:pt x="3644" y="2360"/>
                  </a:cubicBezTo>
                  <a:cubicBezTo>
                    <a:pt x="3668" y="2074"/>
                    <a:pt x="3454" y="1812"/>
                    <a:pt x="3168" y="1788"/>
                  </a:cubicBezTo>
                  <a:cubicBezTo>
                    <a:pt x="3144" y="1788"/>
                    <a:pt x="3132" y="1788"/>
                    <a:pt x="3120" y="1776"/>
                  </a:cubicBezTo>
                  <a:cubicBezTo>
                    <a:pt x="2680" y="1800"/>
                    <a:pt x="2263" y="2455"/>
                    <a:pt x="2156" y="2836"/>
                  </a:cubicBezTo>
                  <a:cubicBezTo>
                    <a:pt x="2144" y="2871"/>
                    <a:pt x="2073" y="3300"/>
                    <a:pt x="2073" y="3383"/>
                  </a:cubicBezTo>
                  <a:cubicBezTo>
                    <a:pt x="2061" y="3360"/>
                    <a:pt x="2061" y="3336"/>
                    <a:pt x="2049" y="3312"/>
                  </a:cubicBezTo>
                  <a:cubicBezTo>
                    <a:pt x="1965" y="2919"/>
                    <a:pt x="1918" y="2526"/>
                    <a:pt x="1906" y="2121"/>
                  </a:cubicBezTo>
                  <a:cubicBezTo>
                    <a:pt x="1894" y="1907"/>
                    <a:pt x="1906" y="1693"/>
                    <a:pt x="1906" y="1490"/>
                  </a:cubicBezTo>
                  <a:cubicBezTo>
                    <a:pt x="2049" y="1478"/>
                    <a:pt x="2680" y="1443"/>
                    <a:pt x="2954" y="1312"/>
                  </a:cubicBezTo>
                  <a:cubicBezTo>
                    <a:pt x="3227" y="1181"/>
                    <a:pt x="3513" y="943"/>
                    <a:pt x="3561" y="633"/>
                  </a:cubicBezTo>
                  <a:cubicBezTo>
                    <a:pt x="3620" y="347"/>
                    <a:pt x="3430" y="62"/>
                    <a:pt x="3144" y="14"/>
                  </a:cubicBezTo>
                  <a:cubicBezTo>
                    <a:pt x="3132" y="2"/>
                    <a:pt x="3120" y="2"/>
                    <a:pt x="3108" y="2"/>
                  </a:cubicBezTo>
                  <a:cubicBezTo>
                    <a:pt x="3096" y="1"/>
                    <a:pt x="3083" y="1"/>
                    <a:pt x="307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525;p44" hidden="0"/>
            <p:cNvSpPr/>
            <p:nvPr isPhoto="0" userDrawn="0"/>
          </p:nvSpPr>
          <p:spPr bwMode="auto">
            <a:xfrm>
              <a:off x="7852854" y="2324840"/>
              <a:ext cx="310787" cy="311705"/>
            </a:xfrm>
            <a:custGeom>
              <a:avLst/>
              <a:gdLst/>
              <a:ahLst/>
              <a:cxnLst/>
              <a:rect l="l" t="t" r="r" b="b"/>
              <a:pathLst>
                <a:path w="4406" h="4419" fill="none" stroke="1" extrusionOk="0">
                  <a:moveTo>
                    <a:pt x="1703" y="3978"/>
                  </a:moveTo>
                  <a:lnTo>
                    <a:pt x="1774" y="4382"/>
                  </a:lnTo>
                  <a:lnTo>
                    <a:pt x="2239" y="4418"/>
                  </a:lnTo>
                  <a:lnTo>
                    <a:pt x="2370" y="4037"/>
                  </a:lnTo>
                  <a:cubicBezTo>
                    <a:pt x="2524" y="4013"/>
                    <a:pt x="2667" y="3990"/>
                    <a:pt x="2810" y="3942"/>
                  </a:cubicBezTo>
                  <a:lnTo>
                    <a:pt x="3096" y="4228"/>
                  </a:lnTo>
                  <a:lnTo>
                    <a:pt x="3501" y="4001"/>
                  </a:lnTo>
                  <a:lnTo>
                    <a:pt x="3393" y="3609"/>
                  </a:lnTo>
                  <a:cubicBezTo>
                    <a:pt x="3501" y="3501"/>
                    <a:pt x="3608" y="3394"/>
                    <a:pt x="3691" y="3275"/>
                  </a:cubicBezTo>
                  <a:lnTo>
                    <a:pt x="4096" y="3347"/>
                  </a:lnTo>
                  <a:lnTo>
                    <a:pt x="4298" y="2930"/>
                  </a:lnTo>
                  <a:lnTo>
                    <a:pt x="3977" y="2668"/>
                  </a:lnTo>
                  <a:cubicBezTo>
                    <a:pt x="4013" y="2525"/>
                    <a:pt x="4036" y="2370"/>
                    <a:pt x="4036" y="2216"/>
                  </a:cubicBezTo>
                  <a:lnTo>
                    <a:pt x="4405" y="2049"/>
                  </a:lnTo>
                  <a:lnTo>
                    <a:pt x="4334" y="1596"/>
                  </a:lnTo>
                  <a:lnTo>
                    <a:pt x="3917" y="1561"/>
                  </a:lnTo>
                  <a:cubicBezTo>
                    <a:pt x="3858" y="1418"/>
                    <a:pt x="3786" y="1287"/>
                    <a:pt x="3703" y="1168"/>
                  </a:cubicBezTo>
                  <a:lnTo>
                    <a:pt x="3917" y="811"/>
                  </a:lnTo>
                  <a:lnTo>
                    <a:pt x="3596" y="489"/>
                  </a:lnTo>
                  <a:lnTo>
                    <a:pt x="3227" y="703"/>
                  </a:lnTo>
                  <a:cubicBezTo>
                    <a:pt x="3024" y="561"/>
                    <a:pt x="2786" y="465"/>
                    <a:pt x="2536" y="418"/>
                  </a:cubicBezTo>
                  <a:lnTo>
                    <a:pt x="2429" y="1"/>
                  </a:lnTo>
                  <a:lnTo>
                    <a:pt x="1965" y="1"/>
                  </a:lnTo>
                  <a:lnTo>
                    <a:pt x="1869" y="418"/>
                  </a:lnTo>
                  <a:cubicBezTo>
                    <a:pt x="1715" y="441"/>
                    <a:pt x="1584" y="489"/>
                    <a:pt x="1453" y="549"/>
                  </a:cubicBezTo>
                  <a:lnTo>
                    <a:pt x="1119" y="263"/>
                  </a:lnTo>
                  <a:lnTo>
                    <a:pt x="738" y="525"/>
                  </a:lnTo>
                  <a:lnTo>
                    <a:pt x="893" y="930"/>
                  </a:lnTo>
                  <a:cubicBezTo>
                    <a:pt x="798" y="1037"/>
                    <a:pt x="715" y="1156"/>
                    <a:pt x="631" y="1275"/>
                  </a:cubicBezTo>
                  <a:lnTo>
                    <a:pt x="203" y="1227"/>
                  </a:lnTo>
                  <a:lnTo>
                    <a:pt x="48" y="1668"/>
                  </a:lnTo>
                  <a:lnTo>
                    <a:pt x="405" y="1906"/>
                  </a:lnTo>
                  <a:cubicBezTo>
                    <a:pt x="381" y="2001"/>
                    <a:pt x="381" y="2108"/>
                    <a:pt x="381" y="2216"/>
                  </a:cubicBezTo>
                  <a:lnTo>
                    <a:pt x="381" y="2335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20"/>
                    <a:pt x="691" y="3239"/>
                    <a:pt x="774" y="3358"/>
                  </a:cubicBezTo>
                  <a:lnTo>
                    <a:pt x="595" y="3739"/>
                  </a:lnTo>
                  <a:lnTo>
                    <a:pt x="941" y="4037"/>
                  </a:lnTo>
                  <a:lnTo>
                    <a:pt x="1298" y="3799"/>
                  </a:lnTo>
                  <a:moveTo>
                    <a:pt x="3203" y="1656"/>
                  </a:moveTo>
                  <a:cubicBezTo>
                    <a:pt x="3513" y="2204"/>
                    <a:pt x="3322" y="2906"/>
                    <a:pt x="2762" y="3216"/>
                  </a:cubicBezTo>
                  <a:cubicBezTo>
                    <a:pt x="2215" y="3525"/>
                    <a:pt x="1512" y="3335"/>
                    <a:pt x="1203" y="2775"/>
                  </a:cubicBezTo>
                  <a:cubicBezTo>
                    <a:pt x="893" y="2227"/>
                    <a:pt x="1096" y="1525"/>
                    <a:pt x="1643" y="1215"/>
                  </a:cubicBezTo>
                  <a:cubicBezTo>
                    <a:pt x="1810" y="1120"/>
                    <a:pt x="2012" y="1073"/>
                    <a:pt x="2203" y="1073"/>
                  </a:cubicBezTo>
                  <a:cubicBezTo>
                    <a:pt x="2262" y="1073"/>
                    <a:pt x="2310" y="1073"/>
                    <a:pt x="2370" y="1084"/>
                  </a:cubicBezTo>
                  <a:moveTo>
                    <a:pt x="2762" y="1215"/>
                  </a:moveTo>
                  <a:cubicBezTo>
                    <a:pt x="2846" y="1263"/>
                    <a:pt x="2929" y="1323"/>
                    <a:pt x="3001" y="1394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526;p44" hidden="0"/>
            <p:cNvSpPr/>
            <p:nvPr isPhoto="0" userDrawn="0"/>
          </p:nvSpPr>
          <p:spPr bwMode="auto">
            <a:xfrm>
              <a:off x="7930094" y="3978547"/>
              <a:ext cx="310787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stroke="1" extrusionOk="0">
                  <a:moveTo>
                    <a:pt x="1703" y="3977"/>
                  </a:moveTo>
                  <a:lnTo>
                    <a:pt x="1763" y="4394"/>
                  </a:lnTo>
                  <a:lnTo>
                    <a:pt x="2227" y="4429"/>
                  </a:lnTo>
                  <a:lnTo>
                    <a:pt x="2358" y="4037"/>
                  </a:lnTo>
                  <a:cubicBezTo>
                    <a:pt x="2513" y="4025"/>
                    <a:pt x="2656" y="3989"/>
                    <a:pt x="2799" y="3941"/>
                  </a:cubicBezTo>
                  <a:lnTo>
                    <a:pt x="3096" y="4239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405"/>
                    <a:pt x="3691" y="3275"/>
                  </a:cubicBezTo>
                  <a:lnTo>
                    <a:pt x="4096" y="3346"/>
                  </a:lnTo>
                  <a:lnTo>
                    <a:pt x="4287" y="2929"/>
                  </a:lnTo>
                  <a:lnTo>
                    <a:pt x="3977" y="2667"/>
                  </a:lnTo>
                  <a:cubicBezTo>
                    <a:pt x="4013" y="2524"/>
                    <a:pt x="4037" y="2382"/>
                    <a:pt x="4037" y="2227"/>
                  </a:cubicBezTo>
                  <a:lnTo>
                    <a:pt x="4406" y="2048"/>
                  </a:lnTo>
                  <a:lnTo>
                    <a:pt x="4323" y="1596"/>
                  </a:lnTo>
                  <a:lnTo>
                    <a:pt x="3906" y="1572"/>
                  </a:lnTo>
                  <a:cubicBezTo>
                    <a:pt x="3858" y="1429"/>
                    <a:pt x="3787" y="1298"/>
                    <a:pt x="3703" y="1179"/>
                  </a:cubicBezTo>
                  <a:lnTo>
                    <a:pt x="3918" y="810"/>
                  </a:lnTo>
                  <a:lnTo>
                    <a:pt x="3596" y="488"/>
                  </a:lnTo>
                  <a:lnTo>
                    <a:pt x="3227" y="703"/>
                  </a:lnTo>
                  <a:cubicBezTo>
                    <a:pt x="3013" y="560"/>
                    <a:pt x="2787" y="465"/>
                    <a:pt x="2537" y="417"/>
                  </a:cubicBezTo>
                  <a:lnTo>
                    <a:pt x="2429" y="0"/>
                  </a:lnTo>
                  <a:lnTo>
                    <a:pt x="1965" y="0"/>
                  </a:lnTo>
                  <a:lnTo>
                    <a:pt x="1858" y="417"/>
                  </a:lnTo>
                  <a:cubicBezTo>
                    <a:pt x="1715" y="453"/>
                    <a:pt x="1584" y="488"/>
                    <a:pt x="1441" y="548"/>
                  </a:cubicBezTo>
                  <a:lnTo>
                    <a:pt x="1120" y="274"/>
                  </a:lnTo>
                  <a:lnTo>
                    <a:pt x="739" y="536"/>
                  </a:lnTo>
                  <a:lnTo>
                    <a:pt x="894" y="941"/>
                  </a:lnTo>
                  <a:cubicBezTo>
                    <a:pt x="798" y="1048"/>
                    <a:pt x="703" y="1155"/>
                    <a:pt x="632" y="1286"/>
                  </a:cubicBezTo>
                  <a:lnTo>
                    <a:pt x="203" y="1239"/>
                  </a:lnTo>
                  <a:lnTo>
                    <a:pt x="36" y="1667"/>
                  </a:lnTo>
                  <a:lnTo>
                    <a:pt x="393" y="1917"/>
                  </a:lnTo>
                  <a:cubicBezTo>
                    <a:pt x="382" y="2012"/>
                    <a:pt x="370" y="2120"/>
                    <a:pt x="370" y="2215"/>
                  </a:cubicBezTo>
                  <a:lnTo>
                    <a:pt x="370" y="2346"/>
                  </a:lnTo>
                  <a:lnTo>
                    <a:pt x="1" y="2560"/>
                  </a:lnTo>
                  <a:lnTo>
                    <a:pt x="120" y="3001"/>
                  </a:lnTo>
                  <a:lnTo>
                    <a:pt x="536" y="3001"/>
                  </a:lnTo>
                  <a:cubicBezTo>
                    <a:pt x="608" y="3132"/>
                    <a:pt x="679" y="3251"/>
                    <a:pt x="774" y="3370"/>
                  </a:cubicBezTo>
                  <a:lnTo>
                    <a:pt x="596" y="3751"/>
                  </a:lnTo>
                  <a:lnTo>
                    <a:pt x="941" y="4048"/>
                  </a:lnTo>
                  <a:lnTo>
                    <a:pt x="1286" y="3798"/>
                  </a:lnTo>
                  <a:moveTo>
                    <a:pt x="3191" y="1655"/>
                  </a:moveTo>
                  <a:cubicBezTo>
                    <a:pt x="3501" y="2203"/>
                    <a:pt x="3310" y="2905"/>
                    <a:pt x="2763" y="3215"/>
                  </a:cubicBezTo>
                  <a:cubicBezTo>
                    <a:pt x="2203" y="3525"/>
                    <a:pt x="1513" y="3334"/>
                    <a:pt x="1203" y="2774"/>
                  </a:cubicBezTo>
                  <a:cubicBezTo>
                    <a:pt x="894" y="2227"/>
                    <a:pt x="1084" y="1524"/>
                    <a:pt x="1632" y="1215"/>
                  </a:cubicBezTo>
                  <a:cubicBezTo>
                    <a:pt x="1810" y="1119"/>
                    <a:pt x="2001" y="1072"/>
                    <a:pt x="2191" y="1072"/>
                  </a:cubicBezTo>
                  <a:cubicBezTo>
                    <a:pt x="2251" y="1072"/>
                    <a:pt x="2310" y="1072"/>
                    <a:pt x="2358" y="1084"/>
                  </a:cubicBezTo>
                  <a:moveTo>
                    <a:pt x="2751" y="1215"/>
                  </a:moveTo>
                  <a:cubicBezTo>
                    <a:pt x="2834" y="1262"/>
                    <a:pt x="2918" y="1322"/>
                    <a:pt x="2989" y="1393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527;p44" hidden="0"/>
            <p:cNvSpPr/>
            <p:nvPr isPhoto="0" userDrawn="0"/>
          </p:nvSpPr>
          <p:spPr bwMode="auto">
            <a:xfrm>
              <a:off x="8148482" y="2202244"/>
              <a:ext cx="310787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stroke="1" extrusionOk="0">
                  <a:moveTo>
                    <a:pt x="834" y="775"/>
                  </a:moveTo>
                  <a:lnTo>
                    <a:pt x="893" y="929"/>
                  </a:lnTo>
                  <a:cubicBezTo>
                    <a:pt x="869" y="965"/>
                    <a:pt x="834" y="1001"/>
                    <a:pt x="810" y="1025"/>
                  </a:cubicBezTo>
                  <a:moveTo>
                    <a:pt x="655" y="1239"/>
                  </a:moveTo>
                  <a:cubicBezTo>
                    <a:pt x="643" y="1251"/>
                    <a:pt x="643" y="1263"/>
                    <a:pt x="631" y="1275"/>
                  </a:cubicBezTo>
                  <a:lnTo>
                    <a:pt x="203" y="1227"/>
                  </a:lnTo>
                  <a:lnTo>
                    <a:pt x="36" y="1668"/>
                  </a:lnTo>
                  <a:lnTo>
                    <a:pt x="405" y="1906"/>
                  </a:lnTo>
                  <a:cubicBezTo>
                    <a:pt x="381" y="2013"/>
                    <a:pt x="369" y="2108"/>
                    <a:pt x="369" y="2215"/>
                  </a:cubicBezTo>
                  <a:lnTo>
                    <a:pt x="369" y="2346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32"/>
                    <a:pt x="679" y="3251"/>
                    <a:pt x="774" y="3370"/>
                  </a:cubicBezTo>
                  <a:lnTo>
                    <a:pt x="595" y="3751"/>
                  </a:lnTo>
                  <a:lnTo>
                    <a:pt x="941" y="4049"/>
                  </a:lnTo>
                  <a:lnTo>
                    <a:pt x="1286" y="3799"/>
                  </a:lnTo>
                  <a:cubicBezTo>
                    <a:pt x="1417" y="3870"/>
                    <a:pt x="1548" y="3930"/>
                    <a:pt x="1691" y="3977"/>
                  </a:cubicBezTo>
                  <a:lnTo>
                    <a:pt x="1762" y="4382"/>
                  </a:lnTo>
                  <a:lnTo>
                    <a:pt x="2215" y="4430"/>
                  </a:lnTo>
                  <a:lnTo>
                    <a:pt x="2358" y="4037"/>
                  </a:lnTo>
                  <a:cubicBezTo>
                    <a:pt x="2512" y="4025"/>
                    <a:pt x="2655" y="3989"/>
                    <a:pt x="2798" y="3942"/>
                  </a:cubicBezTo>
                  <a:lnTo>
                    <a:pt x="3084" y="4227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394"/>
                    <a:pt x="3691" y="3275"/>
                  </a:cubicBezTo>
                  <a:lnTo>
                    <a:pt x="4084" y="3346"/>
                  </a:lnTo>
                  <a:lnTo>
                    <a:pt x="4286" y="2930"/>
                  </a:lnTo>
                  <a:lnTo>
                    <a:pt x="3965" y="2668"/>
                  </a:lnTo>
                  <a:cubicBezTo>
                    <a:pt x="4001" y="2525"/>
                    <a:pt x="4024" y="2370"/>
                    <a:pt x="4024" y="2227"/>
                  </a:cubicBezTo>
                  <a:lnTo>
                    <a:pt x="4405" y="2049"/>
                  </a:lnTo>
                  <a:lnTo>
                    <a:pt x="4322" y="1596"/>
                  </a:lnTo>
                  <a:lnTo>
                    <a:pt x="3905" y="1572"/>
                  </a:lnTo>
                  <a:cubicBezTo>
                    <a:pt x="3846" y="1429"/>
                    <a:pt x="3774" y="1298"/>
                    <a:pt x="3691" y="1179"/>
                  </a:cubicBezTo>
                  <a:lnTo>
                    <a:pt x="3905" y="810"/>
                  </a:lnTo>
                  <a:lnTo>
                    <a:pt x="3584" y="489"/>
                  </a:lnTo>
                  <a:lnTo>
                    <a:pt x="3215" y="703"/>
                  </a:lnTo>
                  <a:cubicBezTo>
                    <a:pt x="3012" y="560"/>
                    <a:pt x="2774" y="465"/>
                    <a:pt x="2524" y="417"/>
                  </a:cubicBezTo>
                  <a:lnTo>
                    <a:pt x="2417" y="1"/>
                  </a:lnTo>
                  <a:lnTo>
                    <a:pt x="1965" y="1"/>
                  </a:lnTo>
                  <a:lnTo>
                    <a:pt x="1858" y="417"/>
                  </a:lnTo>
                  <a:cubicBezTo>
                    <a:pt x="1715" y="453"/>
                    <a:pt x="1572" y="489"/>
                    <a:pt x="1441" y="548"/>
                  </a:cubicBezTo>
                  <a:lnTo>
                    <a:pt x="1107" y="263"/>
                  </a:lnTo>
                  <a:lnTo>
                    <a:pt x="738" y="536"/>
                  </a:lnTo>
                  <a:lnTo>
                    <a:pt x="786" y="655"/>
                  </a:lnTo>
                  <a:moveTo>
                    <a:pt x="3322" y="2453"/>
                  </a:moveTo>
                  <a:cubicBezTo>
                    <a:pt x="3298" y="2525"/>
                    <a:pt x="3274" y="2596"/>
                    <a:pt x="3251" y="2668"/>
                  </a:cubicBezTo>
                  <a:moveTo>
                    <a:pt x="3155" y="2834"/>
                  </a:moveTo>
                  <a:cubicBezTo>
                    <a:pt x="2822" y="3370"/>
                    <a:pt x="2108" y="3525"/>
                    <a:pt x="1584" y="3180"/>
                  </a:cubicBezTo>
                  <a:cubicBezTo>
                    <a:pt x="1048" y="2846"/>
                    <a:pt x="893" y="2132"/>
                    <a:pt x="1227" y="1608"/>
                  </a:cubicBezTo>
                  <a:cubicBezTo>
                    <a:pt x="1572" y="1072"/>
                    <a:pt x="2274" y="917"/>
                    <a:pt x="2810" y="1251"/>
                  </a:cubicBezTo>
                  <a:cubicBezTo>
                    <a:pt x="3143" y="1465"/>
                    <a:pt x="3334" y="1822"/>
                    <a:pt x="3334" y="2215"/>
                  </a:cubicBezTo>
                  <a:lnTo>
                    <a:pt x="3334" y="2299"/>
                  </a:ln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1528;p44" hidden="0"/>
            <p:cNvSpPr/>
            <p:nvPr isPhoto="0" userDrawn="0"/>
          </p:nvSpPr>
          <p:spPr bwMode="auto">
            <a:xfrm>
              <a:off x="6166414" y="2812826"/>
              <a:ext cx="580383" cy="582922"/>
            </a:xfrm>
            <a:custGeom>
              <a:avLst/>
              <a:gdLst/>
              <a:ahLst/>
              <a:cxnLst/>
              <a:rect l="l" t="t" r="r" b="b"/>
              <a:pathLst>
                <a:path w="8228" h="8264" fill="none" stroke="1" extrusionOk="0">
                  <a:moveTo>
                    <a:pt x="1477" y="6287"/>
                  </a:moveTo>
                  <a:lnTo>
                    <a:pt x="1132" y="7001"/>
                  </a:lnTo>
                  <a:lnTo>
                    <a:pt x="1786" y="7549"/>
                  </a:lnTo>
                  <a:lnTo>
                    <a:pt x="2417" y="7097"/>
                  </a:lnTo>
                  <a:cubicBezTo>
                    <a:pt x="2667" y="7239"/>
                    <a:pt x="2917" y="7347"/>
                    <a:pt x="3191" y="7418"/>
                  </a:cubicBezTo>
                  <a:lnTo>
                    <a:pt x="3310" y="8192"/>
                  </a:lnTo>
                  <a:lnTo>
                    <a:pt x="4168" y="8263"/>
                  </a:lnTo>
                  <a:lnTo>
                    <a:pt x="4430" y="7537"/>
                  </a:lnTo>
                  <a:cubicBezTo>
                    <a:pt x="4715" y="7513"/>
                    <a:pt x="4989" y="7454"/>
                    <a:pt x="5251" y="7359"/>
                  </a:cubicBezTo>
                  <a:lnTo>
                    <a:pt x="5787" y="7906"/>
                  </a:lnTo>
                  <a:lnTo>
                    <a:pt x="6537" y="7478"/>
                  </a:lnTo>
                  <a:lnTo>
                    <a:pt x="6323" y="6739"/>
                  </a:lnTo>
                  <a:cubicBezTo>
                    <a:pt x="6537" y="6549"/>
                    <a:pt x="6727" y="6346"/>
                    <a:pt x="6894" y="6108"/>
                  </a:cubicBezTo>
                  <a:lnTo>
                    <a:pt x="7656" y="6251"/>
                  </a:lnTo>
                  <a:lnTo>
                    <a:pt x="8013" y="5465"/>
                  </a:lnTo>
                  <a:lnTo>
                    <a:pt x="7418" y="4977"/>
                  </a:lnTo>
                  <a:cubicBezTo>
                    <a:pt x="7489" y="4703"/>
                    <a:pt x="7525" y="4430"/>
                    <a:pt x="7525" y="4144"/>
                  </a:cubicBezTo>
                  <a:lnTo>
                    <a:pt x="8228" y="3822"/>
                  </a:lnTo>
                  <a:lnTo>
                    <a:pt x="8085" y="2977"/>
                  </a:lnTo>
                  <a:lnTo>
                    <a:pt x="7299" y="2917"/>
                  </a:lnTo>
                  <a:cubicBezTo>
                    <a:pt x="7204" y="2656"/>
                    <a:pt x="7073" y="2417"/>
                    <a:pt x="6918" y="2179"/>
                  </a:cubicBezTo>
                  <a:lnTo>
                    <a:pt x="7311" y="1513"/>
                  </a:lnTo>
                  <a:lnTo>
                    <a:pt x="6704" y="905"/>
                  </a:lnTo>
                  <a:lnTo>
                    <a:pt x="6025" y="1310"/>
                  </a:lnTo>
                  <a:cubicBezTo>
                    <a:pt x="5632" y="1036"/>
                    <a:pt x="5192" y="858"/>
                    <a:pt x="4727" y="774"/>
                  </a:cubicBezTo>
                  <a:lnTo>
                    <a:pt x="4525" y="0"/>
                  </a:lnTo>
                  <a:lnTo>
                    <a:pt x="3668" y="0"/>
                  </a:lnTo>
                  <a:lnTo>
                    <a:pt x="3477" y="774"/>
                  </a:lnTo>
                  <a:cubicBezTo>
                    <a:pt x="3203" y="834"/>
                    <a:pt x="2953" y="917"/>
                    <a:pt x="2703" y="1024"/>
                  </a:cubicBezTo>
                  <a:lnTo>
                    <a:pt x="2084" y="489"/>
                  </a:lnTo>
                  <a:lnTo>
                    <a:pt x="1382" y="989"/>
                  </a:lnTo>
                  <a:lnTo>
                    <a:pt x="1679" y="1739"/>
                  </a:lnTo>
                  <a:cubicBezTo>
                    <a:pt x="1489" y="1941"/>
                    <a:pt x="1322" y="2155"/>
                    <a:pt x="1179" y="2382"/>
                  </a:cubicBezTo>
                  <a:lnTo>
                    <a:pt x="370" y="2298"/>
                  </a:lnTo>
                  <a:lnTo>
                    <a:pt x="84" y="3108"/>
                  </a:lnTo>
                  <a:lnTo>
                    <a:pt x="751" y="3560"/>
                  </a:lnTo>
                  <a:cubicBezTo>
                    <a:pt x="715" y="3751"/>
                    <a:pt x="703" y="3941"/>
                    <a:pt x="703" y="4132"/>
                  </a:cubicBezTo>
                  <a:cubicBezTo>
                    <a:pt x="703" y="4215"/>
                    <a:pt x="703" y="4287"/>
                    <a:pt x="715" y="4370"/>
                  </a:cubicBezTo>
                  <a:lnTo>
                    <a:pt x="0" y="4763"/>
                  </a:lnTo>
                  <a:lnTo>
                    <a:pt x="227" y="5596"/>
                  </a:lnTo>
                  <a:lnTo>
                    <a:pt x="1024" y="5584"/>
                  </a:lnTo>
                  <a:cubicBezTo>
                    <a:pt x="1108" y="5775"/>
                    <a:pt x="1215" y="5954"/>
                    <a:pt x="1334" y="6120"/>
                  </a:cubicBezTo>
                  <a:moveTo>
                    <a:pt x="3394" y="2120"/>
                  </a:moveTo>
                  <a:cubicBezTo>
                    <a:pt x="3489" y="2084"/>
                    <a:pt x="3584" y="2060"/>
                    <a:pt x="3679" y="2036"/>
                  </a:cubicBezTo>
                  <a:moveTo>
                    <a:pt x="4203" y="1989"/>
                  </a:moveTo>
                  <a:cubicBezTo>
                    <a:pt x="5382" y="2048"/>
                    <a:pt x="6299" y="3048"/>
                    <a:pt x="6251" y="4227"/>
                  </a:cubicBezTo>
                  <a:cubicBezTo>
                    <a:pt x="6192" y="5418"/>
                    <a:pt x="5192" y="6323"/>
                    <a:pt x="4013" y="6275"/>
                  </a:cubicBezTo>
                  <a:cubicBezTo>
                    <a:pt x="2822" y="6216"/>
                    <a:pt x="1917" y="5215"/>
                    <a:pt x="1965" y="4037"/>
                  </a:cubicBezTo>
                  <a:cubicBezTo>
                    <a:pt x="2001" y="3227"/>
                    <a:pt x="2501" y="2501"/>
                    <a:pt x="3239" y="2179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1529;p44" hidden="0"/>
            <p:cNvSpPr/>
            <p:nvPr isPhoto="0" userDrawn="0"/>
          </p:nvSpPr>
          <p:spPr bwMode="auto">
            <a:xfrm>
              <a:off x="6986074" y="3053856"/>
              <a:ext cx="59745" cy="39572"/>
            </a:xfrm>
            <a:custGeom>
              <a:avLst/>
              <a:gdLst/>
              <a:ahLst/>
              <a:cxnLst/>
              <a:rect l="l" t="t" r="r" b="b"/>
              <a:pathLst>
                <a:path w="847" h="561" fill="none" stroke="1" extrusionOk="0">
                  <a:moveTo>
                    <a:pt x="846" y="560"/>
                  </a:moveTo>
                  <a:lnTo>
                    <a:pt x="1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1530;p44" hidden="0"/>
            <p:cNvSpPr/>
            <p:nvPr isPhoto="0" userDrawn="0"/>
          </p:nvSpPr>
          <p:spPr bwMode="auto">
            <a:xfrm>
              <a:off x="7134770" y="2963144"/>
              <a:ext cx="16012" cy="13543"/>
            </a:xfrm>
            <a:custGeom>
              <a:avLst/>
              <a:gdLst/>
              <a:ahLst/>
              <a:cxnLst/>
              <a:rect l="l" t="t" r="r" b="b"/>
              <a:pathLst>
                <a:path w="227" h="192" fill="none" stroke="1" extrusionOk="0">
                  <a:moveTo>
                    <a:pt x="227" y="19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1531;p44" hidden="0"/>
            <p:cNvSpPr/>
            <p:nvPr isPhoto="0" userDrawn="0"/>
          </p:nvSpPr>
          <p:spPr bwMode="auto">
            <a:xfrm>
              <a:off x="6850922" y="3287339"/>
              <a:ext cx="124358" cy="31107"/>
            </a:xfrm>
            <a:custGeom>
              <a:avLst/>
              <a:gdLst/>
              <a:ahLst/>
              <a:cxnLst/>
              <a:rect l="l" t="t" r="r" b="b"/>
              <a:pathLst>
                <a:path w="1763" h="441" fill="none" stroke="1" extrusionOk="0">
                  <a:moveTo>
                    <a:pt x="1762" y="441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1532;p44" hidden="0"/>
            <p:cNvSpPr/>
            <p:nvPr isPhoto="0" userDrawn="0"/>
          </p:nvSpPr>
          <p:spPr bwMode="auto"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fill="norm" stroke="1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1533;p44" hidden="0"/>
            <p:cNvSpPr/>
            <p:nvPr isPhoto="0" userDrawn="0"/>
          </p:nvSpPr>
          <p:spPr bwMode="auto"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fill="norm" stroke="1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1534;p44" hidden="0"/>
            <p:cNvSpPr/>
            <p:nvPr isPhoto="0" userDrawn="0"/>
          </p:nvSpPr>
          <p:spPr bwMode="auto">
            <a:xfrm>
              <a:off x="7018875" y="2905232"/>
              <a:ext cx="987666" cy="1165703"/>
            </a:xfrm>
            <a:custGeom>
              <a:avLst/>
              <a:gdLst/>
              <a:ahLst/>
              <a:cxnLst/>
              <a:rect l="l" t="t" r="r" b="b"/>
              <a:pathLst>
                <a:path w="14002" h="16526" fill="none" stroke="1" extrusionOk="0">
                  <a:moveTo>
                    <a:pt x="6692" y="0"/>
                  </a:moveTo>
                  <a:lnTo>
                    <a:pt x="6620" y="0"/>
                  </a:lnTo>
                  <a:cubicBezTo>
                    <a:pt x="2846" y="72"/>
                    <a:pt x="0" y="2965"/>
                    <a:pt x="0" y="6513"/>
                  </a:cubicBezTo>
                  <a:cubicBezTo>
                    <a:pt x="0" y="7573"/>
                    <a:pt x="262" y="8620"/>
                    <a:pt x="750" y="9561"/>
                  </a:cubicBezTo>
                  <a:cubicBezTo>
                    <a:pt x="965" y="10049"/>
                    <a:pt x="1465" y="11263"/>
                    <a:pt x="1965" y="12835"/>
                  </a:cubicBezTo>
                  <a:cubicBezTo>
                    <a:pt x="2429" y="14276"/>
                    <a:pt x="2667" y="15728"/>
                    <a:pt x="2667" y="15954"/>
                  </a:cubicBezTo>
                  <a:lnTo>
                    <a:pt x="2667" y="16026"/>
                  </a:lnTo>
                  <a:cubicBezTo>
                    <a:pt x="2667" y="16288"/>
                    <a:pt x="2870" y="16514"/>
                    <a:pt x="3144" y="16526"/>
                  </a:cubicBezTo>
                  <a:lnTo>
                    <a:pt x="3155" y="16526"/>
                  </a:lnTo>
                  <a:lnTo>
                    <a:pt x="9918" y="16526"/>
                  </a:lnTo>
                  <a:cubicBezTo>
                    <a:pt x="10192" y="16526"/>
                    <a:pt x="10406" y="16312"/>
                    <a:pt x="10406" y="16038"/>
                  </a:cubicBezTo>
                  <a:lnTo>
                    <a:pt x="10406" y="16026"/>
                  </a:lnTo>
                  <a:lnTo>
                    <a:pt x="10406" y="15954"/>
                  </a:lnTo>
                  <a:cubicBezTo>
                    <a:pt x="10406" y="15728"/>
                    <a:pt x="10644" y="14276"/>
                    <a:pt x="11109" y="12835"/>
                  </a:cubicBezTo>
                  <a:cubicBezTo>
                    <a:pt x="11609" y="11263"/>
                    <a:pt x="12109" y="10049"/>
                    <a:pt x="12323" y="9561"/>
                  </a:cubicBezTo>
                  <a:cubicBezTo>
                    <a:pt x="14002" y="6382"/>
                    <a:pt x="12788" y="2441"/>
                    <a:pt x="9609" y="762"/>
                  </a:cubicBezTo>
                  <a:cubicBezTo>
                    <a:pt x="8704" y="286"/>
                    <a:pt x="7716" y="24"/>
                    <a:pt x="6703" y="0"/>
                  </a:cubicBezTo>
                  <a:lnTo>
                    <a:pt x="6692" y="0"/>
                  </a:lnTo>
                  <a:close/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1535;p44" hidden="0"/>
            <p:cNvSpPr/>
            <p:nvPr isPhoto="0" userDrawn="0"/>
          </p:nvSpPr>
          <p:spPr bwMode="auto">
            <a:xfrm>
              <a:off x="7610977" y="2963990"/>
              <a:ext cx="41194" cy="15165"/>
            </a:xfrm>
            <a:custGeom>
              <a:avLst/>
              <a:gdLst/>
              <a:ahLst/>
              <a:cxnLst/>
              <a:rect l="l" t="t" r="r" b="b"/>
              <a:pathLst>
                <a:path w="584" h="215" fill="none" stroke="1" extrusionOk="0">
                  <a:moveTo>
                    <a:pt x="584" y="215"/>
                  </a:moveTo>
                  <a:cubicBezTo>
                    <a:pt x="393" y="132"/>
                    <a:pt x="203" y="60"/>
                    <a:pt x="0" y="1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1536;p44" hidden="0"/>
            <p:cNvSpPr/>
            <p:nvPr isPhoto="0" userDrawn="0"/>
          </p:nvSpPr>
          <p:spPr bwMode="auto">
            <a:xfrm>
              <a:off x="7684831" y="2995944"/>
              <a:ext cx="120196" cy="99952"/>
            </a:xfrm>
            <a:custGeom>
              <a:avLst/>
              <a:gdLst/>
              <a:ahLst/>
              <a:cxnLst/>
              <a:rect l="l" t="t" r="r" b="b"/>
              <a:pathLst>
                <a:path w="1704" h="1417" fill="none" stroke="1" extrusionOk="0">
                  <a:moveTo>
                    <a:pt x="1704" y="1417"/>
                  </a:moveTo>
                  <a:cubicBezTo>
                    <a:pt x="1704" y="1417"/>
                    <a:pt x="1168" y="572"/>
                    <a:pt x="1" y="0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1537;p44" hidden="0"/>
            <p:cNvSpPr/>
            <p:nvPr isPhoto="0" userDrawn="0"/>
          </p:nvSpPr>
          <p:spPr bwMode="auto">
            <a:xfrm>
              <a:off x="7348078" y="3511581"/>
              <a:ext cx="276366" cy="556047"/>
            </a:xfrm>
            <a:custGeom>
              <a:avLst/>
              <a:gdLst/>
              <a:ahLst/>
              <a:cxnLst/>
              <a:rect l="l" t="t" r="r" b="b"/>
              <a:pathLst>
                <a:path w="3918" h="7883" fill="none" stroke="1" extrusionOk="0">
                  <a:moveTo>
                    <a:pt x="1441" y="4977"/>
                  </a:moveTo>
                  <a:lnTo>
                    <a:pt x="1441" y="1632"/>
                  </a:lnTo>
                  <a:cubicBezTo>
                    <a:pt x="1441" y="1632"/>
                    <a:pt x="1703" y="0"/>
                    <a:pt x="846" y="0"/>
                  </a:cubicBezTo>
                  <a:cubicBezTo>
                    <a:pt x="1" y="0"/>
                    <a:pt x="72" y="846"/>
                    <a:pt x="1048" y="1763"/>
                  </a:cubicBezTo>
                  <a:cubicBezTo>
                    <a:pt x="2025" y="2679"/>
                    <a:pt x="3525" y="1834"/>
                    <a:pt x="3715" y="1108"/>
                  </a:cubicBezTo>
                  <a:cubicBezTo>
                    <a:pt x="3918" y="393"/>
                    <a:pt x="3394" y="72"/>
                    <a:pt x="3060" y="655"/>
                  </a:cubicBezTo>
                  <a:cubicBezTo>
                    <a:pt x="2739" y="1239"/>
                    <a:pt x="3060" y="7882"/>
                    <a:pt x="3060" y="7882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1538;p44" hidden="0"/>
            <p:cNvSpPr/>
            <p:nvPr isPhoto="0" userDrawn="0"/>
          </p:nvSpPr>
          <p:spPr bwMode="auto">
            <a:xfrm>
              <a:off x="7322050" y="2785951"/>
              <a:ext cx="25252" cy="80695"/>
            </a:xfrm>
            <a:custGeom>
              <a:avLst/>
              <a:gdLst/>
              <a:ahLst/>
              <a:cxnLst/>
              <a:rect l="l" t="t" r="r" b="b"/>
              <a:pathLst>
                <a:path w="358" h="1144" fill="none" stroke="1" extrusionOk="0">
                  <a:moveTo>
                    <a:pt x="0" y="0"/>
                  </a:moveTo>
                  <a:lnTo>
                    <a:pt x="358" y="1143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1539;p44" hidden="0"/>
            <p:cNvSpPr/>
            <p:nvPr isPhoto="0" userDrawn="0"/>
          </p:nvSpPr>
          <p:spPr bwMode="auto">
            <a:xfrm>
              <a:off x="7861248" y="2960604"/>
              <a:ext cx="83164" cy="65600"/>
            </a:xfrm>
            <a:custGeom>
              <a:avLst/>
              <a:gdLst/>
              <a:ahLst/>
              <a:cxnLst/>
              <a:rect l="l" t="t" r="r" b="b"/>
              <a:pathLst>
                <a:path w="1179" h="930" fill="none" stroke="1" extrusionOk="0">
                  <a:moveTo>
                    <a:pt x="1179" y="1"/>
                  </a:moveTo>
                  <a:lnTo>
                    <a:pt x="0" y="93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1540;p44" hidden="0"/>
            <p:cNvSpPr/>
            <p:nvPr isPhoto="0" userDrawn="0"/>
          </p:nvSpPr>
          <p:spPr bwMode="auto">
            <a:xfrm>
              <a:off x="7602583" y="2727968"/>
              <a:ext cx="31952" cy="138677"/>
            </a:xfrm>
            <a:custGeom>
              <a:avLst/>
              <a:gdLst/>
              <a:ahLst/>
              <a:cxnLst/>
              <a:rect l="l" t="t" r="r" b="b"/>
              <a:pathLst>
                <a:path w="453" h="1966" fill="none" stroke="1" extrusionOk="0">
                  <a:moveTo>
                    <a:pt x="453" y="1"/>
                  </a:moveTo>
                  <a:lnTo>
                    <a:pt x="0" y="1965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1541;p44" hidden="0"/>
            <p:cNvSpPr/>
            <p:nvPr isPhoto="0" userDrawn="0"/>
          </p:nvSpPr>
          <p:spPr bwMode="auto">
            <a:xfrm>
              <a:off x="7216242" y="4105375"/>
              <a:ext cx="527479" cy="29414"/>
            </a:xfrm>
            <a:custGeom>
              <a:avLst/>
              <a:gdLst/>
              <a:ahLst/>
              <a:cxnLst/>
              <a:rect l="l" t="t" r="r" b="b"/>
              <a:pathLst>
                <a:path w="7478" h="417" fill="norm" stroke="1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50"/>
                  </a:lnTo>
                  <a:cubicBezTo>
                    <a:pt x="0" y="334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34"/>
                    <a:pt x="7477" y="250"/>
                  </a:cubicBezTo>
                  <a:lnTo>
                    <a:pt x="7477" y="167"/>
                  </a:lnTo>
                  <a:cubicBezTo>
                    <a:pt x="7477" y="72"/>
                    <a:pt x="7406" y="0"/>
                    <a:pt x="731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1542;p44" hidden="0"/>
            <p:cNvSpPr/>
            <p:nvPr isPhoto="0" userDrawn="0"/>
          </p:nvSpPr>
          <p:spPr bwMode="auto">
            <a:xfrm>
              <a:off x="7216242" y="4170834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fill="norm" stroke="1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251"/>
                  </a:lnTo>
                  <a:cubicBezTo>
                    <a:pt x="0" y="346"/>
                    <a:pt x="72" y="418"/>
                    <a:pt x="167" y="418"/>
                  </a:cubicBezTo>
                  <a:lnTo>
                    <a:pt x="7311" y="418"/>
                  </a:lnTo>
                  <a:cubicBezTo>
                    <a:pt x="7406" y="418"/>
                    <a:pt x="7477" y="346"/>
                    <a:pt x="7477" y="251"/>
                  </a:cubicBezTo>
                  <a:lnTo>
                    <a:pt x="7477" y="168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1543;p44" hidden="0"/>
            <p:cNvSpPr/>
            <p:nvPr isPhoto="0" userDrawn="0"/>
          </p:nvSpPr>
          <p:spPr bwMode="auto">
            <a:xfrm>
              <a:off x="7216242" y="4236365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fill="norm" stroke="1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51"/>
                  </a:lnTo>
                  <a:cubicBezTo>
                    <a:pt x="0" y="346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46"/>
                    <a:pt x="7477" y="251"/>
                  </a:cubicBezTo>
                  <a:lnTo>
                    <a:pt x="7477" y="167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1544;p44" hidden="0"/>
            <p:cNvSpPr/>
            <p:nvPr isPhoto="0" userDrawn="0"/>
          </p:nvSpPr>
          <p:spPr bwMode="auto">
            <a:xfrm>
              <a:off x="7237192" y="4301049"/>
              <a:ext cx="487203" cy="131059"/>
            </a:xfrm>
            <a:custGeom>
              <a:avLst/>
              <a:gdLst/>
              <a:ahLst/>
              <a:cxnLst/>
              <a:rect l="l" t="t" r="r" b="b"/>
              <a:pathLst>
                <a:path w="6907" h="1858" fill="norm" stroke="1" extrusionOk="0">
                  <a:moveTo>
                    <a:pt x="1" y="0"/>
                  </a:moveTo>
                  <a:lnTo>
                    <a:pt x="1049" y="1453"/>
                  </a:lnTo>
                  <a:cubicBezTo>
                    <a:pt x="1239" y="1703"/>
                    <a:pt x="1525" y="1858"/>
                    <a:pt x="1846" y="1858"/>
                  </a:cubicBezTo>
                  <a:lnTo>
                    <a:pt x="5073" y="1858"/>
                  </a:lnTo>
                  <a:cubicBezTo>
                    <a:pt x="5383" y="1858"/>
                    <a:pt x="5680" y="1703"/>
                    <a:pt x="5859" y="1453"/>
                  </a:cubicBezTo>
                  <a:lnTo>
                    <a:pt x="6907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1545;p44" hidden="0"/>
            <p:cNvSpPr/>
            <p:nvPr isPhoto="0" userDrawn="0"/>
          </p:nvSpPr>
          <p:spPr bwMode="auto">
            <a:xfrm>
              <a:off x="7899833" y="3151129"/>
              <a:ext cx="472107" cy="404885"/>
            </a:xfrm>
            <a:custGeom>
              <a:avLst/>
              <a:gdLst/>
              <a:ahLst/>
              <a:cxnLst/>
              <a:rect l="l" t="t" r="r" b="b"/>
              <a:pathLst>
                <a:path w="6693" h="5740" fill="norm" stroke="1" extrusionOk="0">
                  <a:moveTo>
                    <a:pt x="4841" y="1"/>
                  </a:moveTo>
                  <a:cubicBezTo>
                    <a:pt x="3809" y="1"/>
                    <a:pt x="2144" y="729"/>
                    <a:pt x="2144" y="729"/>
                  </a:cubicBezTo>
                  <a:cubicBezTo>
                    <a:pt x="2144" y="729"/>
                    <a:pt x="1477" y="1455"/>
                    <a:pt x="930" y="1824"/>
                  </a:cubicBezTo>
                  <a:cubicBezTo>
                    <a:pt x="382" y="2182"/>
                    <a:pt x="1" y="2670"/>
                    <a:pt x="501" y="2908"/>
                  </a:cubicBezTo>
                  <a:cubicBezTo>
                    <a:pt x="583" y="2949"/>
                    <a:pt x="674" y="2964"/>
                    <a:pt x="762" y="2964"/>
                  </a:cubicBezTo>
                  <a:cubicBezTo>
                    <a:pt x="882" y="2964"/>
                    <a:pt x="999" y="2936"/>
                    <a:pt x="1087" y="2908"/>
                  </a:cubicBezTo>
                  <a:lnTo>
                    <a:pt x="1087" y="2908"/>
                  </a:lnTo>
                  <a:cubicBezTo>
                    <a:pt x="882" y="3004"/>
                    <a:pt x="532" y="3224"/>
                    <a:pt x="441" y="3646"/>
                  </a:cubicBezTo>
                  <a:cubicBezTo>
                    <a:pt x="376" y="3979"/>
                    <a:pt x="748" y="4054"/>
                    <a:pt x="1097" y="4054"/>
                  </a:cubicBezTo>
                  <a:cubicBezTo>
                    <a:pt x="1384" y="4054"/>
                    <a:pt x="1656" y="4003"/>
                    <a:pt x="1656" y="4003"/>
                  </a:cubicBezTo>
                  <a:lnTo>
                    <a:pt x="1656" y="4003"/>
                  </a:lnTo>
                  <a:cubicBezTo>
                    <a:pt x="1656" y="4003"/>
                    <a:pt x="680" y="4670"/>
                    <a:pt x="989" y="4908"/>
                  </a:cubicBezTo>
                  <a:cubicBezTo>
                    <a:pt x="1107" y="5007"/>
                    <a:pt x="1274" y="5037"/>
                    <a:pt x="1450" y="5037"/>
                  </a:cubicBezTo>
                  <a:cubicBezTo>
                    <a:pt x="1719" y="5037"/>
                    <a:pt x="2012" y="4968"/>
                    <a:pt x="2192" y="4968"/>
                  </a:cubicBezTo>
                  <a:cubicBezTo>
                    <a:pt x="2501" y="4968"/>
                    <a:pt x="4013" y="4003"/>
                    <a:pt x="4382" y="4003"/>
                  </a:cubicBezTo>
                  <a:cubicBezTo>
                    <a:pt x="4752" y="4003"/>
                    <a:pt x="5478" y="4789"/>
                    <a:pt x="5478" y="5396"/>
                  </a:cubicBezTo>
                  <a:cubicBezTo>
                    <a:pt x="5478" y="5608"/>
                    <a:pt x="5596" y="5739"/>
                    <a:pt x="5754" y="5739"/>
                  </a:cubicBezTo>
                  <a:cubicBezTo>
                    <a:pt x="6049" y="5739"/>
                    <a:pt x="6484" y="5286"/>
                    <a:pt x="6561" y="4063"/>
                  </a:cubicBezTo>
                  <a:cubicBezTo>
                    <a:pt x="6692" y="2182"/>
                    <a:pt x="6204" y="610"/>
                    <a:pt x="5406" y="122"/>
                  </a:cubicBezTo>
                  <a:cubicBezTo>
                    <a:pt x="5265" y="36"/>
                    <a:pt x="5068" y="1"/>
                    <a:pt x="484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1546;p44" hidden="0"/>
            <p:cNvSpPr/>
            <p:nvPr isPhoto="0" userDrawn="0"/>
          </p:nvSpPr>
          <p:spPr bwMode="auto">
            <a:xfrm>
              <a:off x="8024969" y="3268011"/>
              <a:ext cx="299925" cy="88242"/>
            </a:xfrm>
            <a:custGeom>
              <a:avLst/>
              <a:gdLst/>
              <a:ahLst/>
              <a:cxnLst/>
              <a:rect l="l" t="t" r="r" b="b"/>
              <a:pathLst>
                <a:path w="4252" h="1251" fill="none" stroke="1" extrusionOk="0">
                  <a:moveTo>
                    <a:pt x="1" y="1132"/>
                  </a:moveTo>
                  <a:lnTo>
                    <a:pt x="2418" y="227"/>
                  </a:lnTo>
                  <a:cubicBezTo>
                    <a:pt x="2418" y="227"/>
                    <a:pt x="3489" y="1"/>
                    <a:pt x="4251" y="1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1547;p44" hidden="0"/>
            <p:cNvSpPr/>
            <p:nvPr isPhoto="0" userDrawn="0"/>
          </p:nvSpPr>
          <p:spPr bwMode="auto">
            <a:xfrm>
              <a:off x="8055230" y="3369658"/>
              <a:ext cx="265433" cy="80695"/>
            </a:xfrm>
            <a:custGeom>
              <a:avLst/>
              <a:gdLst/>
              <a:ahLst/>
              <a:cxnLst/>
              <a:rect l="l" t="t" r="r" b="b"/>
              <a:pathLst>
                <a:path w="3763" h="1144" fill="none" stroke="1" extrusionOk="0">
                  <a:moveTo>
                    <a:pt x="1" y="417"/>
                  </a:moveTo>
                  <a:lnTo>
                    <a:pt x="2179" y="60"/>
                  </a:lnTo>
                  <a:cubicBezTo>
                    <a:pt x="2179" y="60"/>
                    <a:pt x="3156" y="0"/>
                    <a:pt x="3763" y="11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1548;p44" hidden="0"/>
            <p:cNvSpPr/>
            <p:nvPr isPhoto="0" userDrawn="0"/>
          </p:nvSpPr>
          <p:spPr bwMode="auto">
            <a:xfrm>
              <a:off x="7977990" y="3095545"/>
              <a:ext cx="692890" cy="1098904"/>
            </a:xfrm>
            <a:custGeom>
              <a:avLst/>
              <a:gdLst/>
              <a:ahLst/>
              <a:cxnLst/>
              <a:rect l="l" t="t" r="r" b="b"/>
              <a:pathLst>
                <a:path w="9823" h="15579" fill="norm" stroke="1" extrusionOk="0">
                  <a:moveTo>
                    <a:pt x="4317" y="0"/>
                  </a:moveTo>
                  <a:cubicBezTo>
                    <a:pt x="4282" y="0"/>
                    <a:pt x="4248" y="2"/>
                    <a:pt x="4215" y="5"/>
                  </a:cubicBezTo>
                  <a:cubicBezTo>
                    <a:pt x="3596" y="64"/>
                    <a:pt x="1941" y="243"/>
                    <a:pt x="1274" y="731"/>
                  </a:cubicBezTo>
                  <a:cubicBezTo>
                    <a:pt x="607" y="1219"/>
                    <a:pt x="0" y="1815"/>
                    <a:pt x="607" y="2005"/>
                  </a:cubicBezTo>
                  <a:cubicBezTo>
                    <a:pt x="712" y="2036"/>
                    <a:pt x="823" y="2049"/>
                    <a:pt x="940" y="2049"/>
                  </a:cubicBezTo>
                  <a:cubicBezTo>
                    <a:pt x="1652" y="2049"/>
                    <a:pt x="2556" y="1554"/>
                    <a:pt x="3277" y="1554"/>
                  </a:cubicBezTo>
                  <a:cubicBezTo>
                    <a:pt x="3579" y="1554"/>
                    <a:pt x="3849" y="1641"/>
                    <a:pt x="4060" y="1886"/>
                  </a:cubicBezTo>
                  <a:cubicBezTo>
                    <a:pt x="4417" y="2315"/>
                    <a:pt x="4846" y="4184"/>
                    <a:pt x="4906" y="4422"/>
                  </a:cubicBezTo>
                  <a:cubicBezTo>
                    <a:pt x="4906" y="4422"/>
                    <a:pt x="4608" y="5577"/>
                    <a:pt x="3763" y="5756"/>
                  </a:cubicBezTo>
                  <a:lnTo>
                    <a:pt x="2120" y="6125"/>
                  </a:lnTo>
                  <a:lnTo>
                    <a:pt x="3096" y="10006"/>
                  </a:lnTo>
                  <a:cubicBezTo>
                    <a:pt x="3096" y="10006"/>
                    <a:pt x="3941" y="11697"/>
                    <a:pt x="4179" y="12423"/>
                  </a:cubicBezTo>
                  <a:cubicBezTo>
                    <a:pt x="4429" y="13149"/>
                    <a:pt x="6906" y="15578"/>
                    <a:pt x="6906" y="15578"/>
                  </a:cubicBezTo>
                  <a:lnTo>
                    <a:pt x="9823" y="12792"/>
                  </a:lnTo>
                  <a:cubicBezTo>
                    <a:pt x="9823" y="12792"/>
                    <a:pt x="8489" y="11209"/>
                    <a:pt x="8430" y="10851"/>
                  </a:cubicBezTo>
                  <a:cubicBezTo>
                    <a:pt x="8370" y="10482"/>
                    <a:pt x="8120" y="6244"/>
                    <a:pt x="8120" y="5637"/>
                  </a:cubicBezTo>
                  <a:cubicBezTo>
                    <a:pt x="8120" y="5029"/>
                    <a:pt x="6906" y="3577"/>
                    <a:pt x="6906" y="3577"/>
                  </a:cubicBezTo>
                  <a:cubicBezTo>
                    <a:pt x="6906" y="3577"/>
                    <a:pt x="6418" y="2862"/>
                    <a:pt x="6168" y="1648"/>
                  </a:cubicBezTo>
                  <a:cubicBezTo>
                    <a:pt x="5942" y="499"/>
                    <a:pt x="4939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1549;p44" hidden="0"/>
            <p:cNvSpPr/>
            <p:nvPr isPhoto="0" userDrawn="0"/>
          </p:nvSpPr>
          <p:spPr bwMode="auto">
            <a:xfrm>
              <a:off x="7977990" y="3091665"/>
              <a:ext cx="692890" cy="1102783"/>
            </a:xfrm>
            <a:custGeom>
              <a:avLst/>
              <a:gdLst/>
              <a:ahLst/>
              <a:cxnLst/>
              <a:rect l="l" t="t" r="r" b="b"/>
              <a:pathLst>
                <a:path w="9823" h="15634" fill="none" stroke="1" extrusionOk="0">
                  <a:moveTo>
                    <a:pt x="3763" y="5811"/>
                  </a:moveTo>
                  <a:lnTo>
                    <a:pt x="2120" y="6180"/>
                  </a:lnTo>
                  <a:lnTo>
                    <a:pt x="3096" y="10061"/>
                  </a:lnTo>
                  <a:cubicBezTo>
                    <a:pt x="3096" y="10061"/>
                    <a:pt x="3941" y="11752"/>
                    <a:pt x="4179" y="12478"/>
                  </a:cubicBezTo>
                  <a:cubicBezTo>
                    <a:pt x="4429" y="13204"/>
                    <a:pt x="6906" y="15633"/>
                    <a:pt x="6906" y="15633"/>
                  </a:cubicBezTo>
                  <a:lnTo>
                    <a:pt x="9823" y="12847"/>
                  </a:lnTo>
                  <a:cubicBezTo>
                    <a:pt x="9823" y="12847"/>
                    <a:pt x="8489" y="11264"/>
                    <a:pt x="8430" y="10906"/>
                  </a:cubicBezTo>
                  <a:cubicBezTo>
                    <a:pt x="8370" y="10537"/>
                    <a:pt x="8120" y="6299"/>
                    <a:pt x="8120" y="5692"/>
                  </a:cubicBezTo>
                  <a:cubicBezTo>
                    <a:pt x="8120" y="5084"/>
                    <a:pt x="6906" y="3632"/>
                    <a:pt x="6906" y="3632"/>
                  </a:cubicBezTo>
                  <a:cubicBezTo>
                    <a:pt x="6906" y="3632"/>
                    <a:pt x="6418" y="2917"/>
                    <a:pt x="6168" y="1703"/>
                  </a:cubicBezTo>
                  <a:cubicBezTo>
                    <a:pt x="5930" y="488"/>
                    <a:pt x="4822" y="0"/>
                    <a:pt x="4215" y="60"/>
                  </a:cubicBezTo>
                  <a:cubicBezTo>
                    <a:pt x="3596" y="119"/>
                    <a:pt x="1941" y="298"/>
                    <a:pt x="1274" y="786"/>
                  </a:cubicBezTo>
                  <a:cubicBezTo>
                    <a:pt x="607" y="1274"/>
                    <a:pt x="0" y="1870"/>
                    <a:pt x="607" y="2060"/>
                  </a:cubicBezTo>
                  <a:cubicBezTo>
                    <a:pt x="1619" y="2358"/>
                    <a:pt x="3263" y="1012"/>
                    <a:pt x="4060" y="1941"/>
                  </a:cubicBezTo>
                  <a:cubicBezTo>
                    <a:pt x="4417" y="2370"/>
                    <a:pt x="4846" y="4239"/>
                    <a:pt x="4906" y="4477"/>
                  </a:cubicBezTo>
                  <a:cubicBezTo>
                    <a:pt x="4906" y="4477"/>
                    <a:pt x="4608" y="5632"/>
                    <a:pt x="3763" y="5811"/>
                  </a:cubicBezTo>
                  <a:lnTo>
                    <a:pt x="3763" y="5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1550;p44" hidden="0"/>
            <p:cNvSpPr/>
            <p:nvPr isPhoto="0" userDrawn="0"/>
          </p:nvSpPr>
          <p:spPr bwMode="auto">
            <a:xfrm>
              <a:off x="7809191" y="3101893"/>
              <a:ext cx="35339" cy="28214"/>
            </a:xfrm>
            <a:custGeom>
              <a:avLst/>
              <a:gdLst/>
              <a:ahLst/>
              <a:cxnLst/>
              <a:rect l="l" t="t" r="r" b="b"/>
              <a:pathLst>
                <a:path w="501" h="400" fill="norm" stroke="1" extrusionOk="0">
                  <a:moveTo>
                    <a:pt x="127" y="0"/>
                  </a:moveTo>
                  <a:cubicBezTo>
                    <a:pt x="97" y="0"/>
                    <a:pt x="68" y="13"/>
                    <a:pt x="48" y="34"/>
                  </a:cubicBezTo>
                  <a:cubicBezTo>
                    <a:pt x="48" y="46"/>
                    <a:pt x="48" y="46"/>
                    <a:pt x="36" y="46"/>
                  </a:cubicBezTo>
                  <a:cubicBezTo>
                    <a:pt x="0" y="105"/>
                    <a:pt x="12" y="165"/>
                    <a:pt x="71" y="201"/>
                  </a:cubicBezTo>
                  <a:lnTo>
                    <a:pt x="310" y="379"/>
                  </a:lnTo>
                  <a:cubicBezTo>
                    <a:pt x="332" y="393"/>
                    <a:pt x="356" y="399"/>
                    <a:pt x="379" y="399"/>
                  </a:cubicBezTo>
                  <a:cubicBezTo>
                    <a:pt x="418" y="399"/>
                    <a:pt x="454" y="381"/>
                    <a:pt x="476" y="343"/>
                  </a:cubicBezTo>
                  <a:cubicBezTo>
                    <a:pt x="500" y="296"/>
                    <a:pt x="488" y="224"/>
                    <a:pt x="441" y="189"/>
                  </a:cubicBezTo>
                  <a:lnTo>
                    <a:pt x="191" y="22"/>
                  </a:lnTo>
                  <a:cubicBezTo>
                    <a:pt x="171" y="7"/>
                    <a:pt x="14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1551;p44" hidden="0"/>
            <p:cNvSpPr/>
            <p:nvPr isPhoto="0" userDrawn="0"/>
          </p:nvSpPr>
          <p:spPr bwMode="auto">
            <a:xfrm>
              <a:off x="7825132" y="3112756"/>
              <a:ext cx="647534" cy="462726"/>
            </a:xfrm>
            <a:custGeom>
              <a:avLst/>
              <a:gdLst/>
              <a:ahLst/>
              <a:cxnLst/>
              <a:rect l="l" t="t" r="r" b="b"/>
              <a:pathLst>
                <a:path w="9180" h="6560" fill="norm" stroke="1" extrusionOk="0">
                  <a:moveTo>
                    <a:pt x="291" y="1"/>
                  </a:moveTo>
                  <a:cubicBezTo>
                    <a:pt x="222" y="1"/>
                    <a:pt x="155" y="28"/>
                    <a:pt x="107" y="82"/>
                  </a:cubicBezTo>
                  <a:cubicBezTo>
                    <a:pt x="96" y="94"/>
                    <a:pt x="96" y="106"/>
                    <a:pt x="84" y="118"/>
                  </a:cubicBezTo>
                  <a:cubicBezTo>
                    <a:pt x="0" y="237"/>
                    <a:pt x="36" y="392"/>
                    <a:pt x="155" y="475"/>
                  </a:cubicBezTo>
                  <a:lnTo>
                    <a:pt x="750" y="999"/>
                  </a:lnTo>
                  <a:lnTo>
                    <a:pt x="8156" y="6452"/>
                  </a:lnTo>
                  <a:cubicBezTo>
                    <a:pt x="8260" y="6525"/>
                    <a:pt x="8378" y="6559"/>
                    <a:pt x="8494" y="6559"/>
                  </a:cubicBezTo>
                  <a:cubicBezTo>
                    <a:pt x="8685" y="6559"/>
                    <a:pt x="8871" y="6467"/>
                    <a:pt x="8989" y="6297"/>
                  </a:cubicBezTo>
                  <a:cubicBezTo>
                    <a:pt x="9180" y="6024"/>
                    <a:pt x="9120" y="5654"/>
                    <a:pt x="8847" y="5464"/>
                  </a:cubicBezTo>
                  <a:lnTo>
                    <a:pt x="1215" y="451"/>
                  </a:lnTo>
                  <a:lnTo>
                    <a:pt x="441" y="47"/>
                  </a:lnTo>
                  <a:cubicBezTo>
                    <a:pt x="395" y="16"/>
                    <a:pt x="342" y="1"/>
                    <a:pt x="29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1552;p44" hidden="0"/>
            <p:cNvSpPr/>
            <p:nvPr isPhoto="0" userDrawn="0"/>
          </p:nvSpPr>
          <p:spPr bwMode="auto">
            <a:xfrm>
              <a:off x="8250904" y="3395686"/>
              <a:ext cx="221770" cy="179800"/>
            </a:xfrm>
            <a:custGeom>
              <a:avLst/>
              <a:gdLst/>
              <a:ahLst/>
              <a:cxnLst/>
              <a:rect l="l" t="t" r="r" b="b"/>
              <a:pathLst>
                <a:path w="3144" h="2549" fill="norm" stroke="1" extrusionOk="0">
                  <a:moveTo>
                    <a:pt x="608" y="0"/>
                  </a:moveTo>
                  <a:cubicBezTo>
                    <a:pt x="263" y="108"/>
                    <a:pt x="13" y="417"/>
                    <a:pt x="1" y="786"/>
                  </a:cubicBezTo>
                  <a:cubicBezTo>
                    <a:pt x="1" y="822"/>
                    <a:pt x="13" y="858"/>
                    <a:pt x="13" y="893"/>
                  </a:cubicBezTo>
                  <a:lnTo>
                    <a:pt x="2120" y="2441"/>
                  </a:lnTo>
                  <a:cubicBezTo>
                    <a:pt x="2224" y="2514"/>
                    <a:pt x="2342" y="2548"/>
                    <a:pt x="2458" y="2548"/>
                  </a:cubicBezTo>
                  <a:cubicBezTo>
                    <a:pt x="2649" y="2548"/>
                    <a:pt x="2835" y="2456"/>
                    <a:pt x="2953" y="2286"/>
                  </a:cubicBezTo>
                  <a:cubicBezTo>
                    <a:pt x="3144" y="2013"/>
                    <a:pt x="3084" y="1643"/>
                    <a:pt x="2811" y="145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1553;p44" hidden="0"/>
            <p:cNvSpPr/>
            <p:nvPr isPhoto="0" userDrawn="0"/>
          </p:nvSpPr>
          <p:spPr bwMode="auto">
            <a:xfrm>
              <a:off x="7978836" y="3251929"/>
              <a:ext cx="294847" cy="719976"/>
            </a:xfrm>
            <a:custGeom>
              <a:avLst/>
              <a:gdLst/>
              <a:ahLst/>
              <a:cxnLst/>
              <a:rect l="l" t="t" r="r" b="b"/>
              <a:pathLst>
                <a:path w="4180" h="10207" fill="norm" stroke="1" extrusionOk="0">
                  <a:moveTo>
                    <a:pt x="518" y="1"/>
                  </a:moveTo>
                  <a:cubicBezTo>
                    <a:pt x="220" y="1"/>
                    <a:pt x="0" y="270"/>
                    <a:pt x="0" y="753"/>
                  </a:cubicBezTo>
                  <a:cubicBezTo>
                    <a:pt x="0" y="1669"/>
                    <a:pt x="238" y="2538"/>
                    <a:pt x="595" y="3622"/>
                  </a:cubicBezTo>
                  <a:cubicBezTo>
                    <a:pt x="965" y="4705"/>
                    <a:pt x="1941" y="5789"/>
                    <a:pt x="2298" y="6265"/>
                  </a:cubicBezTo>
                  <a:cubicBezTo>
                    <a:pt x="2655" y="6753"/>
                    <a:pt x="3512" y="9242"/>
                    <a:pt x="4179" y="10206"/>
                  </a:cubicBezTo>
                  <a:lnTo>
                    <a:pt x="4179" y="3539"/>
                  </a:lnTo>
                  <a:cubicBezTo>
                    <a:pt x="4047" y="3564"/>
                    <a:pt x="3923" y="3576"/>
                    <a:pt x="3809" y="3576"/>
                  </a:cubicBezTo>
                  <a:cubicBezTo>
                    <a:pt x="3079" y="3576"/>
                    <a:pt x="2715" y="3122"/>
                    <a:pt x="2715" y="3122"/>
                  </a:cubicBezTo>
                  <a:cubicBezTo>
                    <a:pt x="2715" y="3122"/>
                    <a:pt x="1988" y="1634"/>
                    <a:pt x="1381" y="657"/>
                  </a:cubicBezTo>
                  <a:cubicBezTo>
                    <a:pt x="1098" y="207"/>
                    <a:pt x="778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1554;p44" hidden="0"/>
            <p:cNvSpPr/>
            <p:nvPr isPhoto="0" userDrawn="0"/>
          </p:nvSpPr>
          <p:spPr bwMode="auto">
            <a:xfrm>
              <a:off x="7978836" y="3230203"/>
              <a:ext cx="294847" cy="741702"/>
            </a:xfrm>
            <a:custGeom>
              <a:avLst/>
              <a:gdLst/>
              <a:ahLst/>
              <a:cxnLst/>
              <a:rect l="l" t="t" r="r" b="b"/>
              <a:pathLst>
                <a:path w="4180" h="10515" fill="none" stroke="1" extrusionOk="0">
                  <a:moveTo>
                    <a:pt x="4179" y="10514"/>
                  </a:moveTo>
                  <a:cubicBezTo>
                    <a:pt x="3512" y="9550"/>
                    <a:pt x="2655" y="7061"/>
                    <a:pt x="2298" y="6573"/>
                  </a:cubicBezTo>
                  <a:cubicBezTo>
                    <a:pt x="1941" y="6097"/>
                    <a:pt x="965" y="5013"/>
                    <a:pt x="595" y="3930"/>
                  </a:cubicBezTo>
                  <a:cubicBezTo>
                    <a:pt x="238" y="2846"/>
                    <a:pt x="0" y="1977"/>
                    <a:pt x="0" y="1061"/>
                  </a:cubicBezTo>
                  <a:cubicBezTo>
                    <a:pt x="0" y="156"/>
                    <a:pt x="774" y="1"/>
                    <a:pt x="1381" y="965"/>
                  </a:cubicBezTo>
                  <a:cubicBezTo>
                    <a:pt x="1988" y="1942"/>
                    <a:pt x="2715" y="3430"/>
                    <a:pt x="2715" y="3430"/>
                  </a:cubicBezTo>
                  <a:cubicBezTo>
                    <a:pt x="2715" y="3430"/>
                    <a:pt x="3203" y="4037"/>
                    <a:pt x="4179" y="384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1555;p44" hidden="0"/>
            <p:cNvSpPr/>
            <p:nvPr isPhoto="0" userDrawn="0"/>
          </p:nvSpPr>
          <p:spPr bwMode="auto">
            <a:xfrm>
              <a:off x="7965363" y="3261875"/>
              <a:ext cx="80695" cy="90217"/>
            </a:xfrm>
            <a:custGeom>
              <a:avLst/>
              <a:gdLst/>
              <a:ahLst/>
              <a:cxnLst/>
              <a:rect l="l" t="t" r="r" b="b"/>
              <a:pathLst>
                <a:path w="1144" h="1279" fill="norm" stroke="1" extrusionOk="0">
                  <a:moveTo>
                    <a:pt x="579" y="1"/>
                  </a:moveTo>
                  <a:cubicBezTo>
                    <a:pt x="561" y="1"/>
                    <a:pt x="543" y="2"/>
                    <a:pt x="524" y="4"/>
                  </a:cubicBezTo>
                  <a:cubicBezTo>
                    <a:pt x="429" y="16"/>
                    <a:pt x="334" y="64"/>
                    <a:pt x="274" y="135"/>
                  </a:cubicBezTo>
                  <a:cubicBezTo>
                    <a:pt x="1" y="409"/>
                    <a:pt x="310" y="1278"/>
                    <a:pt x="310" y="1278"/>
                  </a:cubicBezTo>
                  <a:cubicBezTo>
                    <a:pt x="429" y="1088"/>
                    <a:pt x="584" y="933"/>
                    <a:pt x="775" y="826"/>
                  </a:cubicBezTo>
                  <a:cubicBezTo>
                    <a:pt x="1108" y="635"/>
                    <a:pt x="1144" y="635"/>
                    <a:pt x="1144" y="635"/>
                  </a:cubicBezTo>
                  <a:lnTo>
                    <a:pt x="941" y="231"/>
                  </a:lnTo>
                  <a:cubicBezTo>
                    <a:pt x="877" y="92"/>
                    <a:pt x="736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1556;p44" hidden="0"/>
            <p:cNvSpPr/>
            <p:nvPr isPhoto="0" userDrawn="0"/>
          </p:nvSpPr>
          <p:spPr bwMode="auto">
            <a:xfrm>
              <a:off x="8345003" y="3910477"/>
              <a:ext cx="377164" cy="339356"/>
            </a:xfrm>
            <a:custGeom>
              <a:avLst/>
              <a:gdLst/>
              <a:ahLst/>
              <a:cxnLst/>
              <a:rect l="l" t="t" r="r" b="b"/>
              <a:pathLst>
                <a:path w="5347" h="4811" fill="norm" stroke="1" extrusionOk="0">
                  <a:moveTo>
                    <a:pt x="3977" y="1"/>
                  </a:moveTo>
                  <a:cubicBezTo>
                    <a:pt x="3977" y="1"/>
                    <a:pt x="2381" y="477"/>
                    <a:pt x="1548" y="1311"/>
                  </a:cubicBezTo>
                  <a:cubicBezTo>
                    <a:pt x="988" y="1870"/>
                    <a:pt x="476" y="2465"/>
                    <a:pt x="0" y="3085"/>
                  </a:cubicBezTo>
                  <a:lnTo>
                    <a:pt x="1489" y="4811"/>
                  </a:lnTo>
                  <a:cubicBezTo>
                    <a:pt x="1489" y="4811"/>
                    <a:pt x="2739" y="3382"/>
                    <a:pt x="3572" y="2727"/>
                  </a:cubicBezTo>
                  <a:cubicBezTo>
                    <a:pt x="4132" y="2299"/>
                    <a:pt x="4727" y="1894"/>
                    <a:pt x="5346" y="1537"/>
                  </a:cubicBezTo>
                  <a:lnTo>
                    <a:pt x="397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1557;p44" hidden="0"/>
            <p:cNvSpPr/>
            <p:nvPr isPhoto="0" userDrawn="0"/>
          </p:nvSpPr>
          <p:spPr bwMode="auto"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fill="norm" stroke="1" extrusionOk="0">
                  <a:moveTo>
                    <a:pt x="4525" y="1"/>
                  </a:moveTo>
                  <a:cubicBezTo>
                    <a:pt x="4525" y="1"/>
                    <a:pt x="3215" y="239"/>
                    <a:pt x="2203" y="1120"/>
                  </a:cubicBezTo>
                  <a:cubicBezTo>
                    <a:pt x="1191" y="2013"/>
                    <a:pt x="0" y="3799"/>
                    <a:pt x="0" y="3799"/>
                  </a:cubicBezTo>
                  <a:lnTo>
                    <a:pt x="4703" y="11347"/>
                  </a:lnTo>
                  <a:lnTo>
                    <a:pt x="10394" y="5632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1558;p44" hidden="0"/>
            <p:cNvSpPr/>
            <p:nvPr isPhoto="0" userDrawn="0"/>
          </p:nvSpPr>
          <p:spPr bwMode="auto"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fill="none" stroke="1" extrusionOk="0">
                  <a:moveTo>
                    <a:pt x="4703" y="11347"/>
                  </a:moveTo>
                  <a:lnTo>
                    <a:pt x="0" y="3799"/>
                  </a:lnTo>
                  <a:cubicBezTo>
                    <a:pt x="0" y="3799"/>
                    <a:pt x="1191" y="2013"/>
                    <a:pt x="2203" y="1120"/>
                  </a:cubicBezTo>
                  <a:cubicBezTo>
                    <a:pt x="3215" y="239"/>
                    <a:pt x="4525" y="1"/>
                    <a:pt x="4525" y="1"/>
                  </a:cubicBezTo>
                  <a:lnTo>
                    <a:pt x="10394" y="563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1559;p44" hidden="0"/>
            <p:cNvSpPr/>
            <p:nvPr isPhoto="0" userDrawn="0"/>
          </p:nvSpPr>
          <p:spPr bwMode="auto">
            <a:xfrm>
              <a:off x="8093039" y="3433495"/>
              <a:ext cx="6772" cy="917"/>
            </a:xfrm>
            <a:custGeom>
              <a:avLst/>
              <a:gdLst/>
              <a:ahLst/>
              <a:cxnLst/>
              <a:rect l="l" t="t" r="r" b="b"/>
              <a:pathLst>
                <a:path w="96" h="13" fill="none" stroke="1" extrusionOk="0">
                  <a:moveTo>
                    <a:pt x="0" y="12"/>
                  </a:moveTo>
                  <a:lnTo>
                    <a:pt x="96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1560;p44" hidden="0"/>
            <p:cNvSpPr/>
            <p:nvPr isPhoto="0" userDrawn="0"/>
          </p:nvSpPr>
          <p:spPr bwMode="auto">
            <a:xfrm>
              <a:off x="8028355" y="3435964"/>
              <a:ext cx="51281" cy="33717"/>
            </a:xfrm>
            <a:custGeom>
              <a:avLst/>
              <a:gdLst/>
              <a:ahLst/>
              <a:cxnLst/>
              <a:rect l="l" t="t" r="r" b="b"/>
              <a:pathLst>
                <a:path w="727" h="478" fill="none" stroke="1" extrusionOk="0">
                  <a:moveTo>
                    <a:pt x="1" y="477"/>
                  </a:moveTo>
                  <a:cubicBezTo>
                    <a:pt x="1" y="477"/>
                    <a:pt x="60" y="144"/>
                    <a:pt x="72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1561;p44" hidden="0"/>
            <p:cNvSpPr/>
            <p:nvPr isPhoto="0" userDrawn="0"/>
          </p:nvSpPr>
          <p:spPr bwMode="auto">
            <a:xfrm>
              <a:off x="8043450" y="3452823"/>
              <a:ext cx="36186" cy="23560"/>
            </a:xfrm>
            <a:custGeom>
              <a:avLst/>
              <a:gdLst/>
              <a:ahLst/>
              <a:cxnLst/>
              <a:rect l="l" t="t" r="r" b="b"/>
              <a:pathLst>
                <a:path w="513" h="334" fill="none" stroke="1" extrusionOk="0">
                  <a:moveTo>
                    <a:pt x="513" y="0"/>
                  </a:moveTo>
                  <a:cubicBezTo>
                    <a:pt x="513" y="0"/>
                    <a:pt x="465" y="143"/>
                    <a:pt x="1" y="33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1562;p44" hidden="0"/>
            <p:cNvSpPr/>
            <p:nvPr isPhoto="0" userDrawn="0"/>
          </p:nvSpPr>
          <p:spPr bwMode="auto">
            <a:xfrm>
              <a:off x="8032587" y="3421715"/>
              <a:ext cx="46202" cy="18551"/>
            </a:xfrm>
            <a:custGeom>
              <a:avLst/>
              <a:gdLst/>
              <a:ahLst/>
              <a:cxnLst/>
              <a:rect l="l" t="t" r="r" b="b"/>
              <a:pathLst>
                <a:path w="655" h="263" fill="none" stroke="1" extrusionOk="0">
                  <a:moveTo>
                    <a:pt x="655" y="0"/>
                  </a:moveTo>
                  <a:cubicBezTo>
                    <a:pt x="417" y="36"/>
                    <a:pt x="191" y="120"/>
                    <a:pt x="0" y="26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1563;p44" hidden="0"/>
            <p:cNvSpPr/>
            <p:nvPr isPhoto="0" userDrawn="0"/>
          </p:nvSpPr>
          <p:spPr bwMode="auto">
            <a:xfrm>
              <a:off x="6863478" y="2261567"/>
              <a:ext cx="464489" cy="459058"/>
            </a:xfrm>
            <a:custGeom>
              <a:avLst/>
              <a:gdLst/>
              <a:ahLst/>
              <a:cxnLst/>
              <a:rect l="l" t="t" r="r" b="b"/>
              <a:pathLst>
                <a:path w="6585" h="6508" fill="norm" stroke="1" extrusionOk="0">
                  <a:moveTo>
                    <a:pt x="3877" y="1"/>
                  </a:moveTo>
                  <a:cubicBezTo>
                    <a:pt x="3561" y="1"/>
                    <a:pt x="3099" y="144"/>
                    <a:pt x="2501" y="553"/>
                  </a:cubicBezTo>
                  <a:cubicBezTo>
                    <a:pt x="941" y="1600"/>
                    <a:pt x="1" y="2958"/>
                    <a:pt x="96" y="3886"/>
                  </a:cubicBezTo>
                  <a:cubicBezTo>
                    <a:pt x="191" y="4803"/>
                    <a:pt x="2572" y="6089"/>
                    <a:pt x="2572" y="6089"/>
                  </a:cubicBezTo>
                  <a:cubicBezTo>
                    <a:pt x="2572" y="6089"/>
                    <a:pt x="3561" y="6172"/>
                    <a:pt x="4180" y="6375"/>
                  </a:cubicBezTo>
                  <a:cubicBezTo>
                    <a:pt x="4418" y="6457"/>
                    <a:pt x="4656" y="6508"/>
                    <a:pt x="4852" y="6508"/>
                  </a:cubicBezTo>
                  <a:cubicBezTo>
                    <a:pt x="5166" y="6508"/>
                    <a:pt x="5372" y="6378"/>
                    <a:pt x="5299" y="6041"/>
                  </a:cubicBezTo>
                  <a:cubicBezTo>
                    <a:pt x="5262" y="5843"/>
                    <a:pt x="5084" y="5685"/>
                    <a:pt x="4954" y="5593"/>
                  </a:cubicBezTo>
                  <a:lnTo>
                    <a:pt x="4954" y="5593"/>
                  </a:lnTo>
                  <a:cubicBezTo>
                    <a:pt x="5081" y="5660"/>
                    <a:pt x="5283" y="5742"/>
                    <a:pt x="5513" y="5742"/>
                  </a:cubicBezTo>
                  <a:cubicBezTo>
                    <a:pt x="5642" y="5742"/>
                    <a:pt x="5780" y="5716"/>
                    <a:pt x="5918" y="5649"/>
                  </a:cubicBezTo>
                  <a:cubicBezTo>
                    <a:pt x="6466" y="5363"/>
                    <a:pt x="5454" y="4458"/>
                    <a:pt x="5454" y="4458"/>
                  </a:cubicBezTo>
                  <a:lnTo>
                    <a:pt x="5454" y="4458"/>
                  </a:lnTo>
                  <a:cubicBezTo>
                    <a:pt x="5454" y="4458"/>
                    <a:pt x="5930" y="4610"/>
                    <a:pt x="6264" y="4610"/>
                  </a:cubicBezTo>
                  <a:cubicBezTo>
                    <a:pt x="6443" y="4610"/>
                    <a:pt x="6581" y="4567"/>
                    <a:pt x="6585" y="4434"/>
                  </a:cubicBezTo>
                  <a:cubicBezTo>
                    <a:pt x="6585" y="4041"/>
                    <a:pt x="6073" y="3672"/>
                    <a:pt x="5882" y="3434"/>
                  </a:cubicBezTo>
                  <a:cubicBezTo>
                    <a:pt x="5704" y="3196"/>
                    <a:pt x="4001" y="2601"/>
                    <a:pt x="3787" y="2315"/>
                  </a:cubicBezTo>
                  <a:cubicBezTo>
                    <a:pt x="3561" y="2029"/>
                    <a:pt x="3739" y="969"/>
                    <a:pt x="4215" y="588"/>
                  </a:cubicBezTo>
                  <a:cubicBezTo>
                    <a:pt x="4508" y="362"/>
                    <a:pt x="4378" y="1"/>
                    <a:pt x="387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1564;p44" hidden="0"/>
            <p:cNvSpPr/>
            <p:nvPr isPhoto="0" userDrawn="0"/>
          </p:nvSpPr>
          <p:spPr bwMode="auto">
            <a:xfrm>
              <a:off x="6961738" y="2381130"/>
              <a:ext cx="214222" cy="241097"/>
            </a:xfrm>
            <a:custGeom>
              <a:avLst/>
              <a:gdLst/>
              <a:ahLst/>
              <a:cxnLst/>
              <a:rect l="l" t="t" r="r" b="b"/>
              <a:pathLst>
                <a:path w="3037" h="3418" fill="none" stroke="1" extrusionOk="0">
                  <a:moveTo>
                    <a:pt x="3037" y="3418"/>
                  </a:moveTo>
                  <a:lnTo>
                    <a:pt x="834" y="2072"/>
                  </a:lnTo>
                  <a:cubicBezTo>
                    <a:pt x="834" y="2072"/>
                    <a:pt x="1" y="1370"/>
                    <a:pt x="52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1565;p44" hidden="0"/>
            <p:cNvSpPr/>
            <p:nvPr isPhoto="0" userDrawn="0"/>
          </p:nvSpPr>
          <p:spPr bwMode="auto">
            <a:xfrm>
              <a:off x="7037356" y="2326533"/>
              <a:ext cx="160473" cy="240251"/>
            </a:xfrm>
            <a:custGeom>
              <a:avLst/>
              <a:gdLst/>
              <a:ahLst/>
              <a:cxnLst/>
              <a:rect l="l" t="t" r="r" b="b"/>
              <a:pathLst>
                <a:path w="2275" h="3406" fill="none" stroke="1" extrusionOk="0">
                  <a:moveTo>
                    <a:pt x="2274" y="3406"/>
                  </a:moveTo>
                  <a:lnTo>
                    <a:pt x="643" y="1906"/>
                  </a:lnTo>
                  <a:cubicBezTo>
                    <a:pt x="643" y="1906"/>
                    <a:pt x="0" y="1179"/>
                    <a:pt x="54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1566;p44" hidden="0"/>
            <p:cNvSpPr/>
            <p:nvPr isPhoto="0" userDrawn="0"/>
          </p:nvSpPr>
          <p:spPr bwMode="auto">
            <a:xfrm>
              <a:off x="6782006" y="1784867"/>
              <a:ext cx="843276" cy="943157"/>
            </a:xfrm>
            <a:custGeom>
              <a:avLst/>
              <a:gdLst/>
              <a:ahLst/>
              <a:cxnLst/>
              <a:rect l="l" t="t" r="r" b="b"/>
              <a:pathLst>
                <a:path w="11955" h="13371" fill="norm" stroke="1" extrusionOk="0">
                  <a:moveTo>
                    <a:pt x="7966" y="0"/>
                  </a:move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323" y="12987"/>
                    <a:pt x="3906" y="13370"/>
                    <a:pt x="4204" y="13370"/>
                  </a:cubicBezTo>
                  <a:cubicBezTo>
                    <a:pt x="4374" y="13370"/>
                    <a:pt x="4452" y="13246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071" y="7820"/>
                    <a:pt x="4553" y="7820"/>
                  </a:cubicBezTo>
                  <a:cubicBezTo>
                    <a:pt x="4844" y="7820"/>
                    <a:pt x="5155" y="7886"/>
                    <a:pt x="5406" y="8096"/>
                  </a:cubicBez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1567;p44" hidden="0"/>
            <p:cNvSpPr/>
            <p:nvPr isPhoto="0" userDrawn="0"/>
          </p:nvSpPr>
          <p:spPr bwMode="auto">
            <a:xfrm>
              <a:off x="6782006" y="1784867"/>
              <a:ext cx="843276" cy="979272"/>
            </a:xfrm>
            <a:custGeom>
              <a:avLst/>
              <a:gdLst/>
              <a:ahLst/>
              <a:cxnLst/>
              <a:rect l="l" t="t" r="r" b="b"/>
              <a:pathLst>
                <a:path w="11955" h="13883" fill="none" stroke="1" extrusionOk="0">
                  <a:moveTo>
                    <a:pt x="5406" y="8096"/>
                  </a:move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608" y="13073"/>
                    <a:pt x="4597" y="13883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739" y="7537"/>
                    <a:pt x="5406" y="8096"/>
                  </a:cubicBezTo>
                  <a:lnTo>
                    <a:pt x="5406" y="809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1568;p44" hidden="0"/>
            <p:cNvSpPr/>
            <p:nvPr isPhoto="0" userDrawn="0"/>
          </p:nvSpPr>
          <p:spPr bwMode="auto">
            <a:xfrm>
              <a:off x="7104509" y="2901705"/>
              <a:ext cx="17705" cy="38019"/>
            </a:xfrm>
            <a:custGeom>
              <a:avLst/>
              <a:gdLst/>
              <a:ahLst/>
              <a:cxnLst/>
              <a:rect l="l" t="t" r="r" b="b"/>
              <a:pathLst>
                <a:path w="251" h="539" fill="norm" stroke="1" extrusionOk="0">
                  <a:moveTo>
                    <a:pt x="126" y="1"/>
                  </a:moveTo>
                  <a:cubicBezTo>
                    <a:pt x="120" y="1"/>
                    <a:pt x="114" y="1"/>
                    <a:pt x="108" y="3"/>
                  </a:cubicBezTo>
                  <a:cubicBezTo>
                    <a:pt x="48" y="14"/>
                    <a:pt x="1" y="62"/>
                    <a:pt x="13" y="133"/>
                  </a:cubicBezTo>
                  <a:lnTo>
                    <a:pt x="25" y="431"/>
                  </a:lnTo>
                  <a:cubicBezTo>
                    <a:pt x="36" y="491"/>
                    <a:pt x="84" y="526"/>
                    <a:pt x="132" y="538"/>
                  </a:cubicBezTo>
                  <a:lnTo>
                    <a:pt x="144" y="538"/>
                  </a:lnTo>
                  <a:cubicBezTo>
                    <a:pt x="215" y="526"/>
                    <a:pt x="251" y="479"/>
                    <a:pt x="251" y="419"/>
                  </a:cubicBezTo>
                  <a:lnTo>
                    <a:pt x="239" y="110"/>
                  </a:lnTo>
                  <a:lnTo>
                    <a:pt x="239" y="98"/>
                  </a:lnTo>
                  <a:cubicBezTo>
                    <a:pt x="228" y="44"/>
                    <a:pt x="179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1569;p44" hidden="0"/>
            <p:cNvSpPr/>
            <p:nvPr isPhoto="0" userDrawn="0"/>
          </p:nvSpPr>
          <p:spPr bwMode="auto">
            <a:xfrm>
              <a:off x="7033124" y="2150892"/>
              <a:ext cx="102562" cy="764485"/>
            </a:xfrm>
            <a:custGeom>
              <a:avLst/>
              <a:gdLst/>
              <a:ahLst/>
              <a:cxnLst/>
              <a:rect l="l" t="t" r="r" b="b"/>
              <a:pathLst>
                <a:path w="1454" h="10838" fill="norm" stroke="1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739" y="9730"/>
                  </a:lnTo>
                  <a:lnTo>
                    <a:pt x="906" y="10587"/>
                  </a:lnTo>
                  <a:cubicBezTo>
                    <a:pt x="906" y="10718"/>
                    <a:pt x="1001" y="10813"/>
                    <a:pt x="1132" y="10825"/>
                  </a:cubicBezTo>
                  <a:lnTo>
                    <a:pt x="1132" y="10837"/>
                  </a:lnTo>
                  <a:lnTo>
                    <a:pt x="1167" y="10837"/>
                  </a:lnTo>
                  <a:cubicBezTo>
                    <a:pt x="1310" y="10825"/>
                    <a:pt x="1418" y="10706"/>
                    <a:pt x="1418" y="10563"/>
                  </a:cubicBezTo>
                  <a:lnTo>
                    <a:pt x="1453" y="9765"/>
                  </a:lnTo>
                  <a:lnTo>
                    <a:pt x="1227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1570;p44" hidden="0"/>
            <p:cNvSpPr/>
            <p:nvPr isPhoto="0" userDrawn="0"/>
          </p:nvSpPr>
          <p:spPr bwMode="auto">
            <a:xfrm>
              <a:off x="7033124" y="2150892"/>
              <a:ext cx="90782" cy="240815"/>
            </a:xfrm>
            <a:custGeom>
              <a:avLst/>
              <a:gdLst/>
              <a:ahLst/>
              <a:cxnLst/>
              <a:rect l="l" t="t" r="r" b="b"/>
              <a:pathLst>
                <a:path w="1287" h="3414" fill="norm" stroke="1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227" y="3253"/>
                  </a:lnTo>
                  <a:cubicBezTo>
                    <a:pt x="370" y="3360"/>
                    <a:pt x="542" y="3413"/>
                    <a:pt x="715" y="3413"/>
                  </a:cubicBezTo>
                  <a:cubicBezTo>
                    <a:pt x="888" y="3413"/>
                    <a:pt x="1060" y="3360"/>
                    <a:pt x="1203" y="3253"/>
                  </a:cubicBezTo>
                  <a:cubicBezTo>
                    <a:pt x="1239" y="3229"/>
                    <a:pt x="1263" y="3217"/>
                    <a:pt x="1287" y="3181"/>
                  </a:cubicBezTo>
                  <a:lnTo>
                    <a:pt x="1215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1571;p44" hidden="0"/>
            <p:cNvSpPr/>
            <p:nvPr isPhoto="0" userDrawn="0"/>
          </p:nvSpPr>
          <p:spPr bwMode="auto">
            <a:xfrm>
              <a:off x="7085393" y="2113224"/>
              <a:ext cx="485298" cy="588142"/>
            </a:xfrm>
            <a:custGeom>
              <a:avLst/>
              <a:gdLst/>
              <a:ahLst/>
              <a:cxnLst/>
              <a:rect l="l" t="t" r="r" b="b"/>
              <a:pathLst>
                <a:path w="6880" h="8338" fill="norm" stroke="1" extrusionOk="0">
                  <a:moveTo>
                    <a:pt x="6880" y="1"/>
                  </a:moveTo>
                  <a:lnTo>
                    <a:pt x="843" y="3108"/>
                  </a:lnTo>
                  <a:cubicBezTo>
                    <a:pt x="1581" y="3763"/>
                    <a:pt x="1403" y="4513"/>
                    <a:pt x="1403" y="4513"/>
                  </a:cubicBezTo>
                  <a:cubicBezTo>
                    <a:pt x="1403" y="4513"/>
                    <a:pt x="677" y="6001"/>
                    <a:pt x="284" y="7073"/>
                  </a:cubicBezTo>
                  <a:cubicBezTo>
                    <a:pt x="0" y="7854"/>
                    <a:pt x="237" y="8338"/>
                    <a:pt x="658" y="8338"/>
                  </a:cubicBezTo>
                  <a:cubicBezTo>
                    <a:pt x="822" y="8338"/>
                    <a:pt x="1013" y="8265"/>
                    <a:pt x="1212" y="8109"/>
                  </a:cubicBezTo>
                  <a:cubicBezTo>
                    <a:pt x="1641" y="7787"/>
                    <a:pt x="1772" y="7573"/>
                    <a:pt x="2022" y="7359"/>
                  </a:cubicBezTo>
                  <a:cubicBezTo>
                    <a:pt x="2189" y="7216"/>
                    <a:pt x="2474" y="7168"/>
                    <a:pt x="2724" y="6775"/>
                  </a:cubicBezTo>
                  <a:cubicBezTo>
                    <a:pt x="3498" y="5644"/>
                    <a:pt x="4177" y="4454"/>
                    <a:pt x="4760" y="3215"/>
                  </a:cubicBezTo>
                  <a:cubicBezTo>
                    <a:pt x="5022" y="2668"/>
                    <a:pt x="6534" y="1120"/>
                    <a:pt x="6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1572;p44" hidden="0"/>
            <p:cNvSpPr/>
            <p:nvPr isPhoto="0" userDrawn="0"/>
          </p:nvSpPr>
          <p:spPr bwMode="auto">
            <a:xfrm>
              <a:off x="7077634" y="2113224"/>
              <a:ext cx="493057" cy="611490"/>
            </a:xfrm>
            <a:custGeom>
              <a:avLst/>
              <a:gdLst/>
              <a:ahLst/>
              <a:cxnLst/>
              <a:rect l="l" t="t" r="r" b="b"/>
              <a:pathLst>
                <a:path w="6990" h="8669" fill="none" stroke="1" extrusionOk="0">
                  <a:moveTo>
                    <a:pt x="6990" y="1"/>
                  </a:moveTo>
                  <a:cubicBezTo>
                    <a:pt x="6644" y="1120"/>
                    <a:pt x="5132" y="2668"/>
                    <a:pt x="4870" y="3215"/>
                  </a:cubicBezTo>
                  <a:cubicBezTo>
                    <a:pt x="4287" y="4454"/>
                    <a:pt x="3608" y="5644"/>
                    <a:pt x="2834" y="6775"/>
                  </a:cubicBezTo>
                  <a:cubicBezTo>
                    <a:pt x="2584" y="7168"/>
                    <a:pt x="2299" y="7216"/>
                    <a:pt x="2132" y="7359"/>
                  </a:cubicBezTo>
                  <a:cubicBezTo>
                    <a:pt x="1882" y="7573"/>
                    <a:pt x="1751" y="7787"/>
                    <a:pt x="1322" y="8109"/>
                  </a:cubicBezTo>
                  <a:cubicBezTo>
                    <a:pt x="608" y="8668"/>
                    <a:pt x="1" y="8156"/>
                    <a:pt x="394" y="7073"/>
                  </a:cubicBezTo>
                  <a:cubicBezTo>
                    <a:pt x="787" y="6001"/>
                    <a:pt x="1513" y="4513"/>
                    <a:pt x="1513" y="4513"/>
                  </a:cubicBezTo>
                  <a:cubicBezTo>
                    <a:pt x="1513" y="4513"/>
                    <a:pt x="1691" y="3763"/>
                    <a:pt x="953" y="310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1573;p44" hidden="0"/>
            <p:cNvSpPr/>
            <p:nvPr isPhoto="0" userDrawn="0"/>
          </p:nvSpPr>
          <p:spPr bwMode="auto">
            <a:xfrm>
              <a:off x="7111210" y="2630554"/>
              <a:ext cx="91628" cy="71596"/>
            </a:xfrm>
            <a:custGeom>
              <a:avLst/>
              <a:gdLst/>
              <a:ahLst/>
              <a:cxnLst/>
              <a:rect l="l" t="t" r="r" b="b"/>
              <a:pathLst>
                <a:path w="1299" h="1015" fill="norm" stroke="1" extrusionOk="0">
                  <a:moveTo>
                    <a:pt x="275" y="1"/>
                  </a:moveTo>
                  <a:lnTo>
                    <a:pt x="84" y="418"/>
                  </a:lnTo>
                  <a:cubicBezTo>
                    <a:pt x="1" y="572"/>
                    <a:pt x="25" y="763"/>
                    <a:pt x="156" y="894"/>
                  </a:cubicBezTo>
                  <a:cubicBezTo>
                    <a:pt x="227" y="953"/>
                    <a:pt x="311" y="1001"/>
                    <a:pt x="418" y="1013"/>
                  </a:cubicBezTo>
                  <a:cubicBezTo>
                    <a:pt x="429" y="1014"/>
                    <a:pt x="440" y="1015"/>
                    <a:pt x="452" y="1015"/>
                  </a:cubicBezTo>
                  <a:cubicBezTo>
                    <a:pt x="828" y="1015"/>
                    <a:pt x="1299" y="275"/>
                    <a:pt x="1299" y="275"/>
                  </a:cubicBezTo>
                  <a:lnTo>
                    <a:pt x="1299" y="275"/>
                  </a:lnTo>
                  <a:cubicBezTo>
                    <a:pt x="1253" y="280"/>
                    <a:pt x="1207" y="282"/>
                    <a:pt x="1162" y="282"/>
                  </a:cubicBezTo>
                  <a:cubicBezTo>
                    <a:pt x="985" y="282"/>
                    <a:pt x="814" y="246"/>
                    <a:pt x="644" y="179"/>
                  </a:cubicBezTo>
                  <a:cubicBezTo>
                    <a:pt x="299" y="37"/>
                    <a:pt x="275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1574;p44" hidden="0"/>
            <p:cNvSpPr/>
            <p:nvPr isPhoto="0" userDrawn="0"/>
          </p:nvSpPr>
          <p:spPr bwMode="auto"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fill="norm" stroke="1" extrusionOk="0">
                  <a:moveTo>
                    <a:pt x="8192" y="1"/>
                  </a:moveTo>
                  <a:lnTo>
                    <a:pt x="822" y="13"/>
                  </a:ln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1575;p44" hidden="0"/>
            <p:cNvSpPr/>
            <p:nvPr isPhoto="0" userDrawn="0"/>
          </p:nvSpPr>
          <p:spPr bwMode="auto"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fill="none" stroke="1" extrusionOk="0">
                  <a:moveTo>
                    <a:pt x="822" y="13"/>
                  </a:move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1576;p44" hidden="0"/>
            <p:cNvSpPr/>
            <p:nvPr isPhoto="0" userDrawn="0"/>
          </p:nvSpPr>
          <p:spPr bwMode="auto">
            <a:xfrm>
              <a:off x="7601736" y="1941040"/>
              <a:ext cx="57982" cy="58052"/>
            </a:xfrm>
            <a:custGeom>
              <a:avLst/>
              <a:gdLst/>
              <a:ahLst/>
              <a:cxnLst/>
              <a:rect l="l" t="t" r="r" b="b"/>
              <a:pathLst>
                <a:path w="822" h="823" fill="norm" stroke="1" extrusionOk="0">
                  <a:moveTo>
                    <a:pt x="417" y="1"/>
                  </a:moveTo>
                  <a:cubicBezTo>
                    <a:pt x="191" y="1"/>
                    <a:pt x="0" y="191"/>
                    <a:pt x="0" y="418"/>
                  </a:cubicBezTo>
                  <a:cubicBezTo>
                    <a:pt x="0" y="644"/>
                    <a:pt x="191" y="822"/>
                    <a:pt x="417" y="822"/>
                  </a:cubicBezTo>
                  <a:cubicBezTo>
                    <a:pt x="643" y="822"/>
                    <a:pt x="822" y="644"/>
                    <a:pt x="822" y="418"/>
                  </a:cubicBezTo>
                  <a:cubicBezTo>
                    <a:pt x="822" y="191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1577;p44" hidden="0"/>
            <p:cNvSpPr/>
            <p:nvPr isPhoto="0" userDrawn="0"/>
          </p:nvSpPr>
          <p:spPr bwMode="auto">
            <a:xfrm>
              <a:off x="7175894" y="2560862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stroke="1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1578;p44" hidden="0"/>
            <p:cNvSpPr/>
            <p:nvPr isPhoto="0" userDrawn="0"/>
          </p:nvSpPr>
          <p:spPr bwMode="auto">
            <a:xfrm>
              <a:off x="7190213" y="2575111"/>
              <a:ext cx="57982" cy="31178"/>
            </a:xfrm>
            <a:custGeom>
              <a:avLst/>
              <a:gdLst/>
              <a:ahLst/>
              <a:cxnLst/>
              <a:rect l="l" t="t" r="r" b="b"/>
              <a:pathLst>
                <a:path w="822" h="442" fill="none" stroke="1" extrusionOk="0">
                  <a:moveTo>
                    <a:pt x="822" y="275"/>
                  </a:moveTo>
                  <a:cubicBezTo>
                    <a:pt x="822" y="275"/>
                    <a:pt x="524" y="44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1579;p44" hidden="0"/>
            <p:cNvSpPr/>
            <p:nvPr isPhoto="0" userDrawn="0"/>
          </p:nvSpPr>
          <p:spPr bwMode="auto">
            <a:xfrm>
              <a:off x="7203616" y="2560862"/>
              <a:ext cx="40418" cy="18551"/>
            </a:xfrm>
            <a:custGeom>
              <a:avLst/>
              <a:gdLst/>
              <a:ahLst/>
              <a:cxnLst/>
              <a:rect l="l" t="t" r="r" b="b"/>
              <a:pathLst>
                <a:path w="573" h="263" fill="none" stroke="1" extrusionOk="0">
                  <a:moveTo>
                    <a:pt x="1" y="48"/>
                  </a:moveTo>
                  <a:cubicBezTo>
                    <a:pt x="1" y="48"/>
                    <a:pt x="144" y="1"/>
                    <a:pt x="572" y="26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1580;p44" hidden="0"/>
            <p:cNvSpPr/>
            <p:nvPr isPhoto="0" userDrawn="0"/>
          </p:nvSpPr>
          <p:spPr bwMode="auto">
            <a:xfrm>
              <a:off x="7179280" y="2585198"/>
              <a:ext cx="42887" cy="24476"/>
            </a:xfrm>
            <a:custGeom>
              <a:avLst/>
              <a:gdLst/>
              <a:ahLst/>
              <a:cxnLst/>
              <a:rect l="l" t="t" r="r" b="b"/>
              <a:pathLst>
                <a:path w="608" h="347" fill="none" stroke="1" extrusionOk="0">
                  <a:moveTo>
                    <a:pt x="0" y="1"/>
                  </a:moveTo>
                  <a:cubicBezTo>
                    <a:pt x="179" y="156"/>
                    <a:pt x="381" y="275"/>
                    <a:pt x="608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1581;p44" hidden="0"/>
            <p:cNvSpPr/>
            <p:nvPr isPhoto="0" userDrawn="0"/>
          </p:nvSpPr>
          <p:spPr bwMode="auto">
            <a:xfrm>
              <a:off x="6752662" y="3647297"/>
              <a:ext cx="486074" cy="458141"/>
            </a:xfrm>
            <a:custGeom>
              <a:avLst/>
              <a:gdLst/>
              <a:ahLst/>
              <a:cxnLst/>
              <a:rect l="l" t="t" r="r" b="b"/>
              <a:pathLst>
                <a:path w="6891" h="6495" fill="norm" stroke="1" extrusionOk="0">
                  <a:moveTo>
                    <a:pt x="3994" y="0"/>
                  </a:moveTo>
                  <a:cubicBezTo>
                    <a:pt x="3072" y="0"/>
                    <a:pt x="1804" y="949"/>
                    <a:pt x="810" y="2458"/>
                  </a:cubicBezTo>
                  <a:cubicBezTo>
                    <a:pt x="0" y="3686"/>
                    <a:pt x="274" y="4340"/>
                    <a:pt x="608" y="4340"/>
                  </a:cubicBezTo>
                  <a:cubicBezTo>
                    <a:pt x="702" y="4340"/>
                    <a:pt x="800" y="4288"/>
                    <a:pt x="881" y="4184"/>
                  </a:cubicBezTo>
                  <a:cubicBezTo>
                    <a:pt x="1149" y="3830"/>
                    <a:pt x="1773" y="3633"/>
                    <a:pt x="2210" y="3633"/>
                  </a:cubicBezTo>
                  <a:cubicBezTo>
                    <a:pt x="2375" y="3633"/>
                    <a:pt x="2514" y="3661"/>
                    <a:pt x="2596" y="3720"/>
                  </a:cubicBezTo>
                  <a:cubicBezTo>
                    <a:pt x="2881" y="3934"/>
                    <a:pt x="3512" y="5637"/>
                    <a:pt x="3750" y="5815"/>
                  </a:cubicBezTo>
                  <a:cubicBezTo>
                    <a:pt x="3986" y="5992"/>
                    <a:pt x="4361" y="6494"/>
                    <a:pt x="4737" y="6494"/>
                  </a:cubicBezTo>
                  <a:cubicBezTo>
                    <a:pt x="4742" y="6494"/>
                    <a:pt x="4746" y="6494"/>
                    <a:pt x="4751" y="6494"/>
                  </a:cubicBezTo>
                  <a:cubicBezTo>
                    <a:pt x="5143" y="6482"/>
                    <a:pt x="4774" y="5363"/>
                    <a:pt x="4774" y="5363"/>
                  </a:cubicBezTo>
                  <a:lnTo>
                    <a:pt x="4774" y="5363"/>
                  </a:lnTo>
                  <a:cubicBezTo>
                    <a:pt x="4774" y="5363"/>
                    <a:pt x="5334" y="5974"/>
                    <a:pt x="5704" y="5974"/>
                  </a:cubicBezTo>
                  <a:cubicBezTo>
                    <a:pt x="5807" y="5974"/>
                    <a:pt x="5896" y="5926"/>
                    <a:pt x="5953" y="5804"/>
                  </a:cubicBezTo>
                  <a:cubicBezTo>
                    <a:pt x="6138" y="5425"/>
                    <a:pt x="6002" y="5053"/>
                    <a:pt x="5895" y="4851"/>
                  </a:cubicBezTo>
                  <a:lnTo>
                    <a:pt x="5895" y="4851"/>
                  </a:lnTo>
                  <a:cubicBezTo>
                    <a:pt x="5989" y="4980"/>
                    <a:pt x="6146" y="5149"/>
                    <a:pt x="6346" y="5184"/>
                  </a:cubicBezTo>
                  <a:cubicBezTo>
                    <a:pt x="6389" y="5193"/>
                    <a:pt x="6428" y="5197"/>
                    <a:pt x="6464" y="5197"/>
                  </a:cubicBezTo>
                  <a:cubicBezTo>
                    <a:pt x="6891" y="5197"/>
                    <a:pt x="6865" y="4636"/>
                    <a:pt x="6667" y="4065"/>
                  </a:cubicBezTo>
                  <a:cubicBezTo>
                    <a:pt x="6453" y="3446"/>
                    <a:pt x="6358" y="2458"/>
                    <a:pt x="6358" y="2458"/>
                  </a:cubicBezTo>
                  <a:lnTo>
                    <a:pt x="6346" y="2458"/>
                  </a:lnTo>
                  <a:cubicBezTo>
                    <a:pt x="6346" y="2458"/>
                    <a:pt x="5024" y="100"/>
                    <a:pt x="4108" y="5"/>
                  </a:cubicBezTo>
                  <a:cubicBezTo>
                    <a:pt x="4070" y="2"/>
                    <a:pt x="4032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1582;p44" hidden="0"/>
            <p:cNvSpPr/>
            <p:nvPr isPhoto="0" userDrawn="0"/>
          </p:nvSpPr>
          <p:spPr bwMode="auto">
            <a:xfrm>
              <a:off x="6889507" y="3740832"/>
              <a:ext cx="244483" cy="211754"/>
            </a:xfrm>
            <a:custGeom>
              <a:avLst/>
              <a:gdLst/>
              <a:ahLst/>
              <a:cxnLst/>
              <a:rect l="l" t="t" r="r" b="b"/>
              <a:pathLst>
                <a:path w="3466" h="3002" fill="none" stroke="1" extrusionOk="0">
                  <a:moveTo>
                    <a:pt x="3465" y="3001"/>
                  </a:moveTo>
                  <a:lnTo>
                    <a:pt x="2072" y="822"/>
                  </a:lnTo>
                  <a:cubicBezTo>
                    <a:pt x="2072" y="822"/>
                    <a:pt x="1370" y="1"/>
                    <a:pt x="1" y="5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1583;p44" hidden="0"/>
            <p:cNvSpPr/>
            <p:nvPr isPhoto="0" userDrawn="0"/>
          </p:nvSpPr>
          <p:spPr bwMode="auto">
            <a:xfrm>
              <a:off x="6836603" y="3817295"/>
              <a:ext cx="241944" cy="157933"/>
            </a:xfrm>
            <a:custGeom>
              <a:avLst/>
              <a:gdLst/>
              <a:ahLst/>
              <a:cxnLst/>
              <a:rect l="l" t="t" r="r" b="b"/>
              <a:pathLst>
                <a:path w="3430" h="2239" fill="none" stroke="1" extrusionOk="0">
                  <a:moveTo>
                    <a:pt x="3430" y="2239"/>
                  </a:moveTo>
                  <a:lnTo>
                    <a:pt x="1906" y="631"/>
                  </a:lnTo>
                  <a:cubicBezTo>
                    <a:pt x="1906" y="631"/>
                    <a:pt x="1167" y="0"/>
                    <a:pt x="1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1584;p44" hidden="0"/>
            <p:cNvSpPr/>
            <p:nvPr isPhoto="0" userDrawn="0"/>
          </p:nvSpPr>
          <p:spPr bwMode="auto">
            <a:xfrm>
              <a:off x="6226866" y="3572385"/>
              <a:ext cx="1016869" cy="790866"/>
            </a:xfrm>
            <a:custGeom>
              <a:avLst/>
              <a:gdLst/>
              <a:ahLst/>
              <a:cxnLst/>
              <a:rect l="l" t="t" r="r" b="b"/>
              <a:pathLst>
                <a:path w="14416" h="11212" fill="norm" stroke="1" extrusionOk="0">
                  <a:moveTo>
                    <a:pt x="10995" y="0"/>
                  </a:moveTo>
                  <a:cubicBezTo>
                    <a:pt x="10547" y="0"/>
                    <a:pt x="10053" y="144"/>
                    <a:pt x="9621" y="531"/>
                  </a:cubicBezTo>
                  <a:cubicBezTo>
                    <a:pt x="8692" y="1353"/>
                    <a:pt x="7871" y="1627"/>
                    <a:pt x="7871" y="1627"/>
                  </a:cubicBezTo>
                  <a:cubicBezTo>
                    <a:pt x="7871" y="1627"/>
                    <a:pt x="6025" y="2055"/>
                    <a:pt x="5656" y="2544"/>
                  </a:cubicBezTo>
                  <a:cubicBezTo>
                    <a:pt x="5299" y="3032"/>
                    <a:pt x="2549" y="6270"/>
                    <a:pt x="2287" y="6520"/>
                  </a:cubicBezTo>
                  <a:cubicBezTo>
                    <a:pt x="2013" y="6782"/>
                    <a:pt x="1" y="7235"/>
                    <a:pt x="1" y="7235"/>
                  </a:cubicBezTo>
                  <a:lnTo>
                    <a:pt x="644" y="11211"/>
                  </a:lnTo>
                  <a:cubicBezTo>
                    <a:pt x="644" y="11211"/>
                    <a:pt x="4085" y="10771"/>
                    <a:pt x="4716" y="10330"/>
                  </a:cubicBezTo>
                  <a:cubicBezTo>
                    <a:pt x="5347" y="9902"/>
                    <a:pt x="7049" y="9056"/>
                    <a:pt x="7049" y="9056"/>
                  </a:cubicBezTo>
                  <a:lnTo>
                    <a:pt x="10157" y="6544"/>
                  </a:lnTo>
                  <a:lnTo>
                    <a:pt x="9073" y="5270"/>
                  </a:lnTo>
                  <a:cubicBezTo>
                    <a:pt x="8502" y="4615"/>
                    <a:pt x="8954" y="3508"/>
                    <a:pt x="8954" y="3508"/>
                  </a:cubicBezTo>
                  <a:cubicBezTo>
                    <a:pt x="9145" y="3353"/>
                    <a:pt x="10621" y="2115"/>
                    <a:pt x="11169" y="1996"/>
                  </a:cubicBezTo>
                  <a:cubicBezTo>
                    <a:pt x="11240" y="1980"/>
                    <a:pt x="11308" y="1973"/>
                    <a:pt x="11374" y="1973"/>
                  </a:cubicBezTo>
                  <a:cubicBezTo>
                    <a:pt x="12422" y="1973"/>
                    <a:pt x="12929" y="3816"/>
                    <a:pt x="13848" y="4163"/>
                  </a:cubicBezTo>
                  <a:cubicBezTo>
                    <a:pt x="13914" y="4188"/>
                    <a:pt x="13971" y="4200"/>
                    <a:pt x="14020" y="4200"/>
                  </a:cubicBezTo>
                  <a:cubicBezTo>
                    <a:pt x="14415" y="4200"/>
                    <a:pt x="14297" y="3445"/>
                    <a:pt x="14086" y="2746"/>
                  </a:cubicBezTo>
                  <a:cubicBezTo>
                    <a:pt x="13848" y="1960"/>
                    <a:pt x="12621" y="817"/>
                    <a:pt x="12181" y="400"/>
                  </a:cubicBezTo>
                  <a:cubicBezTo>
                    <a:pt x="11942" y="180"/>
                    <a:pt x="11497" y="0"/>
                    <a:pt x="10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1585;p44" hidden="0"/>
            <p:cNvSpPr/>
            <p:nvPr isPhoto="0" userDrawn="0"/>
          </p:nvSpPr>
          <p:spPr bwMode="auto">
            <a:xfrm>
              <a:off x="6226866" y="3551859"/>
              <a:ext cx="1018773" cy="811393"/>
            </a:xfrm>
            <a:custGeom>
              <a:avLst/>
              <a:gdLst/>
              <a:ahLst/>
              <a:cxnLst/>
              <a:rect l="l" t="t" r="r" b="b"/>
              <a:pathLst>
                <a:path w="14443" h="11503" fill="none" stroke="1" extrusionOk="0">
                  <a:moveTo>
                    <a:pt x="9073" y="5561"/>
                  </a:moveTo>
                  <a:lnTo>
                    <a:pt x="10157" y="6835"/>
                  </a:lnTo>
                  <a:lnTo>
                    <a:pt x="7049" y="9347"/>
                  </a:lnTo>
                  <a:cubicBezTo>
                    <a:pt x="7049" y="9347"/>
                    <a:pt x="5347" y="10193"/>
                    <a:pt x="4716" y="10621"/>
                  </a:cubicBezTo>
                  <a:cubicBezTo>
                    <a:pt x="4085" y="11062"/>
                    <a:pt x="644" y="11502"/>
                    <a:pt x="644" y="11502"/>
                  </a:cubicBezTo>
                  <a:lnTo>
                    <a:pt x="1" y="7526"/>
                  </a:lnTo>
                  <a:cubicBezTo>
                    <a:pt x="1" y="7526"/>
                    <a:pt x="2013" y="7073"/>
                    <a:pt x="2287" y="6811"/>
                  </a:cubicBezTo>
                  <a:cubicBezTo>
                    <a:pt x="2549" y="6561"/>
                    <a:pt x="5299" y="3323"/>
                    <a:pt x="5656" y="2835"/>
                  </a:cubicBezTo>
                  <a:cubicBezTo>
                    <a:pt x="6025" y="2346"/>
                    <a:pt x="7871" y="1918"/>
                    <a:pt x="7871" y="1918"/>
                  </a:cubicBezTo>
                  <a:cubicBezTo>
                    <a:pt x="7871" y="1918"/>
                    <a:pt x="8692" y="1644"/>
                    <a:pt x="9621" y="822"/>
                  </a:cubicBezTo>
                  <a:cubicBezTo>
                    <a:pt x="10538" y="1"/>
                    <a:pt x="11728" y="275"/>
                    <a:pt x="12181" y="691"/>
                  </a:cubicBezTo>
                  <a:cubicBezTo>
                    <a:pt x="12621" y="1108"/>
                    <a:pt x="13848" y="2251"/>
                    <a:pt x="14086" y="3037"/>
                  </a:cubicBezTo>
                  <a:cubicBezTo>
                    <a:pt x="14324" y="3823"/>
                    <a:pt x="14443" y="4680"/>
                    <a:pt x="13848" y="4454"/>
                  </a:cubicBezTo>
                  <a:cubicBezTo>
                    <a:pt x="12871" y="4085"/>
                    <a:pt x="12359" y="2025"/>
                    <a:pt x="11169" y="2287"/>
                  </a:cubicBezTo>
                  <a:cubicBezTo>
                    <a:pt x="10621" y="2406"/>
                    <a:pt x="9145" y="3644"/>
                    <a:pt x="8954" y="3799"/>
                  </a:cubicBezTo>
                  <a:cubicBezTo>
                    <a:pt x="8954" y="3799"/>
                    <a:pt x="8502" y="4906"/>
                    <a:pt x="9073" y="5561"/>
                  </a:cubicBezTo>
                  <a:lnTo>
                    <a:pt x="9073" y="556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1586;p44" hidden="0"/>
            <p:cNvSpPr/>
            <p:nvPr isPhoto="0" userDrawn="0"/>
          </p:nvSpPr>
          <p:spPr bwMode="auto">
            <a:xfrm>
              <a:off x="7412763" y="3876900"/>
              <a:ext cx="37879" cy="16858"/>
            </a:xfrm>
            <a:custGeom>
              <a:avLst/>
              <a:gdLst/>
              <a:ahLst/>
              <a:cxnLst/>
              <a:rect l="l" t="t" r="r" b="b"/>
              <a:pathLst>
                <a:path w="537" h="239" fill="norm" stroke="1" extrusionOk="0">
                  <a:moveTo>
                    <a:pt x="119" y="1"/>
                  </a:moveTo>
                  <a:cubicBezTo>
                    <a:pt x="60" y="1"/>
                    <a:pt x="0" y="48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lnTo>
                    <a:pt x="417" y="239"/>
                  </a:lnTo>
                  <a:cubicBezTo>
                    <a:pt x="477" y="239"/>
                    <a:pt x="524" y="203"/>
                    <a:pt x="536" y="144"/>
                  </a:cubicBezTo>
                  <a:cubicBezTo>
                    <a:pt x="536" y="132"/>
                    <a:pt x="524" y="132"/>
                    <a:pt x="524" y="120"/>
                  </a:cubicBezTo>
                  <a:cubicBezTo>
                    <a:pt x="524" y="72"/>
                    <a:pt x="477" y="24"/>
                    <a:pt x="417" y="13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1587;p44" hidden="0"/>
            <p:cNvSpPr/>
            <p:nvPr isPhoto="0" userDrawn="0"/>
          </p:nvSpPr>
          <p:spPr bwMode="auto">
            <a:xfrm>
              <a:off x="6659409" y="3817225"/>
              <a:ext cx="765967" cy="91699"/>
            </a:xfrm>
            <a:custGeom>
              <a:avLst/>
              <a:gdLst/>
              <a:ahLst/>
              <a:cxnLst/>
              <a:rect l="l" t="t" r="r" b="b"/>
              <a:pathLst>
                <a:path w="10859" h="1300" fill="norm" stroke="1" extrusionOk="0">
                  <a:moveTo>
                    <a:pt x="621" y="1"/>
                  </a:moveTo>
                  <a:cubicBezTo>
                    <a:pt x="298" y="1"/>
                    <a:pt x="36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9787" y="1299"/>
                  </a:lnTo>
                  <a:lnTo>
                    <a:pt x="10597" y="1240"/>
                  </a:lnTo>
                  <a:cubicBezTo>
                    <a:pt x="10604" y="1240"/>
                    <a:pt x="10610" y="1240"/>
                    <a:pt x="10617" y="1240"/>
                  </a:cubicBezTo>
                  <a:cubicBezTo>
                    <a:pt x="10740" y="1240"/>
                    <a:pt x="10848" y="1137"/>
                    <a:pt x="10859" y="1001"/>
                  </a:cubicBezTo>
                  <a:lnTo>
                    <a:pt x="10859" y="966"/>
                  </a:lnTo>
                  <a:cubicBezTo>
                    <a:pt x="10847" y="835"/>
                    <a:pt x="10740" y="739"/>
                    <a:pt x="10609" y="728"/>
                  </a:cubicBezTo>
                  <a:lnTo>
                    <a:pt x="9752" y="585"/>
                  </a:lnTo>
                  <a:lnTo>
                    <a:pt x="643" y="1"/>
                  </a:lnTo>
                  <a:cubicBezTo>
                    <a:pt x="636" y="1"/>
                    <a:pt x="628" y="1"/>
                    <a:pt x="62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1588;p44" hidden="0"/>
            <p:cNvSpPr/>
            <p:nvPr isPhoto="0" userDrawn="0"/>
          </p:nvSpPr>
          <p:spPr bwMode="auto">
            <a:xfrm>
              <a:off x="6660256" y="3817225"/>
              <a:ext cx="245259" cy="86620"/>
            </a:xfrm>
            <a:custGeom>
              <a:avLst/>
              <a:gdLst/>
              <a:ahLst/>
              <a:cxnLst/>
              <a:rect l="l" t="t" r="r" b="b"/>
              <a:pathLst>
                <a:path w="3477" h="1228" fill="norm" stroke="1" extrusionOk="0">
                  <a:moveTo>
                    <a:pt x="620" y="1"/>
                  </a:moveTo>
                  <a:cubicBezTo>
                    <a:pt x="297" y="1"/>
                    <a:pt x="24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3203" y="1228"/>
                  </a:lnTo>
                  <a:cubicBezTo>
                    <a:pt x="3227" y="1204"/>
                    <a:pt x="3251" y="1180"/>
                    <a:pt x="3275" y="1156"/>
                  </a:cubicBezTo>
                  <a:cubicBezTo>
                    <a:pt x="3477" y="859"/>
                    <a:pt x="3477" y="454"/>
                    <a:pt x="3263" y="168"/>
                  </a:cubicBezTo>
                  <a:lnTo>
                    <a:pt x="631" y="1"/>
                  </a:lnTo>
                  <a:lnTo>
                    <a:pt x="643" y="1"/>
                  </a:lnTo>
                  <a:cubicBezTo>
                    <a:pt x="636" y="1"/>
                    <a:pt x="628" y="1"/>
                    <a:pt x="62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1589;p44" hidden="0"/>
            <p:cNvSpPr/>
            <p:nvPr isPhoto="0" userDrawn="0"/>
          </p:nvSpPr>
          <p:spPr bwMode="auto">
            <a:xfrm>
              <a:off x="6560302" y="3872598"/>
              <a:ext cx="666579" cy="428515"/>
            </a:xfrm>
            <a:custGeom>
              <a:avLst/>
              <a:gdLst/>
              <a:ahLst/>
              <a:cxnLst/>
              <a:rect l="l" t="t" r="r" b="b"/>
              <a:pathLst>
                <a:path w="9450" h="6075" fill="norm" stroke="1" extrusionOk="0">
                  <a:moveTo>
                    <a:pt x="8615" y="0"/>
                  </a:moveTo>
                  <a:cubicBezTo>
                    <a:pt x="8435" y="0"/>
                    <a:pt x="8220" y="41"/>
                    <a:pt x="7978" y="133"/>
                  </a:cubicBezTo>
                  <a:cubicBezTo>
                    <a:pt x="6906" y="538"/>
                    <a:pt x="5430" y="1288"/>
                    <a:pt x="5430" y="1288"/>
                  </a:cubicBezTo>
                  <a:cubicBezTo>
                    <a:pt x="5430" y="1288"/>
                    <a:pt x="5341" y="1311"/>
                    <a:pt x="5197" y="1311"/>
                  </a:cubicBezTo>
                  <a:cubicBezTo>
                    <a:pt x="4923" y="1311"/>
                    <a:pt x="4450" y="1229"/>
                    <a:pt x="4013" y="752"/>
                  </a:cubicBezTo>
                  <a:lnTo>
                    <a:pt x="0" y="6074"/>
                  </a:lnTo>
                  <a:cubicBezTo>
                    <a:pt x="1108" y="5705"/>
                    <a:pt x="3287" y="4229"/>
                    <a:pt x="3870" y="4062"/>
                  </a:cubicBezTo>
                  <a:cubicBezTo>
                    <a:pt x="4453" y="3895"/>
                    <a:pt x="5870" y="3622"/>
                    <a:pt x="6823" y="2979"/>
                  </a:cubicBezTo>
                  <a:cubicBezTo>
                    <a:pt x="7775" y="2324"/>
                    <a:pt x="8478" y="1776"/>
                    <a:pt x="9025" y="1050"/>
                  </a:cubicBezTo>
                  <a:cubicBezTo>
                    <a:pt x="9449" y="479"/>
                    <a:pt x="9232" y="0"/>
                    <a:pt x="8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1590;p44" hidden="0"/>
            <p:cNvSpPr/>
            <p:nvPr isPhoto="0" userDrawn="0"/>
          </p:nvSpPr>
          <p:spPr bwMode="auto">
            <a:xfrm>
              <a:off x="6560302" y="3853411"/>
              <a:ext cx="675326" cy="447702"/>
            </a:xfrm>
            <a:custGeom>
              <a:avLst/>
              <a:gdLst/>
              <a:ahLst/>
              <a:cxnLst/>
              <a:rect l="l" t="t" r="r" b="b"/>
              <a:pathLst>
                <a:path w="9574" h="6347" fill="none" stroke="1" extrusionOk="0">
                  <a:moveTo>
                    <a:pt x="0" y="6346"/>
                  </a:moveTo>
                  <a:cubicBezTo>
                    <a:pt x="1108" y="5977"/>
                    <a:pt x="3287" y="4501"/>
                    <a:pt x="3870" y="4334"/>
                  </a:cubicBezTo>
                  <a:cubicBezTo>
                    <a:pt x="4453" y="4167"/>
                    <a:pt x="5870" y="3894"/>
                    <a:pt x="6823" y="3251"/>
                  </a:cubicBezTo>
                  <a:cubicBezTo>
                    <a:pt x="7775" y="2596"/>
                    <a:pt x="8478" y="2048"/>
                    <a:pt x="9025" y="1322"/>
                  </a:cubicBezTo>
                  <a:cubicBezTo>
                    <a:pt x="9573" y="584"/>
                    <a:pt x="9049" y="0"/>
                    <a:pt x="7978" y="405"/>
                  </a:cubicBezTo>
                  <a:cubicBezTo>
                    <a:pt x="6906" y="810"/>
                    <a:pt x="5430" y="1560"/>
                    <a:pt x="5430" y="1560"/>
                  </a:cubicBezTo>
                  <a:cubicBezTo>
                    <a:pt x="5430" y="1560"/>
                    <a:pt x="4680" y="1750"/>
                    <a:pt x="4013" y="10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1591;p44" hidden="0"/>
            <p:cNvSpPr/>
            <p:nvPr isPhoto="0" userDrawn="0"/>
          </p:nvSpPr>
          <p:spPr bwMode="auto">
            <a:xfrm>
              <a:off x="7141471" y="3889456"/>
              <a:ext cx="75687" cy="90006"/>
            </a:xfrm>
            <a:custGeom>
              <a:avLst/>
              <a:gdLst/>
              <a:ahLst/>
              <a:cxnLst/>
              <a:rect l="l" t="t" r="r" b="b"/>
              <a:pathLst>
                <a:path w="1073" h="1276" fill="norm" stroke="1" extrusionOk="0">
                  <a:moveTo>
                    <a:pt x="606" y="0"/>
                  </a:moveTo>
                  <a:cubicBezTo>
                    <a:pt x="539" y="0"/>
                    <a:pt x="470" y="16"/>
                    <a:pt x="405" y="49"/>
                  </a:cubicBezTo>
                  <a:lnTo>
                    <a:pt x="1" y="251"/>
                  </a:lnTo>
                  <a:cubicBezTo>
                    <a:pt x="1" y="251"/>
                    <a:pt x="36" y="275"/>
                    <a:pt x="191" y="620"/>
                  </a:cubicBezTo>
                  <a:cubicBezTo>
                    <a:pt x="274" y="823"/>
                    <a:pt x="310" y="1049"/>
                    <a:pt x="286" y="1275"/>
                  </a:cubicBezTo>
                  <a:cubicBezTo>
                    <a:pt x="286" y="1275"/>
                    <a:pt x="1072" y="763"/>
                    <a:pt x="1013" y="370"/>
                  </a:cubicBezTo>
                  <a:cubicBezTo>
                    <a:pt x="1001" y="275"/>
                    <a:pt x="953" y="192"/>
                    <a:pt x="894" y="120"/>
                  </a:cubicBezTo>
                  <a:cubicBezTo>
                    <a:pt x="813" y="40"/>
                    <a:pt x="711" y="0"/>
                    <a:pt x="60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1592;p44" hidden="0"/>
            <p:cNvSpPr/>
            <p:nvPr isPhoto="0" userDrawn="0"/>
          </p:nvSpPr>
          <p:spPr bwMode="auto">
            <a:xfrm>
              <a:off x="6172269" y="4022210"/>
              <a:ext cx="293224" cy="394798"/>
            </a:xfrm>
            <a:custGeom>
              <a:avLst/>
              <a:gdLst/>
              <a:ahLst/>
              <a:cxnLst/>
              <a:rect l="l" t="t" r="r" b="b"/>
              <a:pathLst>
                <a:path w="4157" h="5597" fill="norm" stroke="1" extrusionOk="0">
                  <a:moveTo>
                    <a:pt x="2846" y="0"/>
                  </a:moveTo>
                  <a:lnTo>
                    <a:pt x="1" y="655"/>
                  </a:lnTo>
                  <a:cubicBezTo>
                    <a:pt x="287" y="1310"/>
                    <a:pt x="525" y="1989"/>
                    <a:pt x="715" y="2679"/>
                  </a:cubicBezTo>
                  <a:cubicBezTo>
                    <a:pt x="989" y="3703"/>
                    <a:pt x="1120" y="5596"/>
                    <a:pt x="1120" y="5596"/>
                  </a:cubicBezTo>
                  <a:lnTo>
                    <a:pt x="4156" y="4858"/>
                  </a:lnTo>
                  <a:cubicBezTo>
                    <a:pt x="4156" y="4072"/>
                    <a:pt x="4108" y="3287"/>
                    <a:pt x="4001" y="2513"/>
                  </a:cubicBezTo>
                  <a:cubicBezTo>
                    <a:pt x="3835" y="1346"/>
                    <a:pt x="2846" y="0"/>
                    <a:pt x="284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1593;p44" hidden="0"/>
            <p:cNvSpPr/>
            <p:nvPr isPhoto="0" userDrawn="0"/>
          </p:nvSpPr>
          <p:spPr bwMode="auto">
            <a:xfrm>
              <a:off x="5792700" y="4025596"/>
              <a:ext cx="608950" cy="653459"/>
            </a:xfrm>
            <a:custGeom>
              <a:avLst/>
              <a:gdLst/>
              <a:ahLst/>
              <a:cxnLst/>
              <a:rect l="l" t="t" r="r" b="b"/>
              <a:pathLst>
                <a:path w="8633" h="9264" fill="norm" stroke="1" extrusionOk="0">
                  <a:moveTo>
                    <a:pt x="7192" y="0"/>
                  </a:moveTo>
                  <a:lnTo>
                    <a:pt x="0" y="1143"/>
                  </a:lnTo>
                  <a:lnTo>
                    <a:pt x="0" y="9263"/>
                  </a:lnTo>
                  <a:lnTo>
                    <a:pt x="8501" y="5751"/>
                  </a:lnTo>
                  <a:cubicBezTo>
                    <a:pt x="8501" y="5751"/>
                    <a:pt x="8632" y="3620"/>
                    <a:pt x="8358" y="2298"/>
                  </a:cubicBezTo>
                  <a:cubicBezTo>
                    <a:pt x="8084" y="976"/>
                    <a:pt x="7192" y="0"/>
                    <a:pt x="719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1594;p44" hidden="0"/>
            <p:cNvSpPr/>
            <p:nvPr isPhoto="0" userDrawn="0"/>
          </p:nvSpPr>
          <p:spPr bwMode="auto">
            <a:xfrm>
              <a:off x="6264675" y="4386683"/>
              <a:ext cx="44580" cy="45426"/>
            </a:xfrm>
            <a:custGeom>
              <a:avLst/>
              <a:gdLst/>
              <a:ahLst/>
              <a:cxnLst/>
              <a:rect l="l" t="t" r="r" b="b"/>
              <a:pathLst>
                <a:path w="632" h="644" fill="norm" stroke="1" extrusionOk="0"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89" y="644"/>
                    <a:pt x="631" y="501"/>
                    <a:pt x="631" y="322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1595;p44" hidden="0"/>
            <p:cNvSpPr/>
            <p:nvPr isPhoto="0" userDrawn="0"/>
          </p:nvSpPr>
          <p:spPr bwMode="auto">
            <a:xfrm>
              <a:off x="7023037" y="3975161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stroke="1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1596;p44" hidden="0"/>
            <p:cNvSpPr/>
            <p:nvPr isPhoto="0" userDrawn="0"/>
          </p:nvSpPr>
          <p:spPr bwMode="auto">
            <a:xfrm>
              <a:off x="7036509" y="3989480"/>
              <a:ext cx="31952" cy="57982"/>
            </a:xfrm>
            <a:custGeom>
              <a:avLst/>
              <a:gdLst/>
              <a:ahLst/>
              <a:cxnLst/>
              <a:rect l="l" t="t" r="r" b="b"/>
              <a:pathLst>
                <a:path w="453" h="822" fill="none" stroke="1" extrusionOk="0">
                  <a:moveTo>
                    <a:pt x="298" y="822"/>
                  </a:moveTo>
                  <a:cubicBezTo>
                    <a:pt x="298" y="822"/>
                    <a:pt x="453" y="52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1597;p44" hidden="0"/>
            <p:cNvSpPr/>
            <p:nvPr isPhoto="0" userDrawn="0"/>
          </p:nvSpPr>
          <p:spPr bwMode="auto">
            <a:xfrm>
              <a:off x="7023037" y="4002882"/>
              <a:ext cx="18551" cy="40418"/>
            </a:xfrm>
            <a:custGeom>
              <a:avLst/>
              <a:gdLst/>
              <a:ahLst/>
              <a:cxnLst/>
              <a:rect l="l" t="t" r="r" b="b"/>
              <a:pathLst>
                <a:path w="263" h="573" fill="none" stroke="1" extrusionOk="0">
                  <a:moveTo>
                    <a:pt x="48" y="1"/>
                  </a:moveTo>
                  <a:cubicBezTo>
                    <a:pt x="48" y="1"/>
                    <a:pt x="1" y="143"/>
                    <a:pt x="263" y="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1598;p44" hidden="0"/>
            <p:cNvSpPr/>
            <p:nvPr isPhoto="0" userDrawn="0"/>
          </p:nvSpPr>
          <p:spPr bwMode="auto">
            <a:xfrm>
              <a:off x="7046596" y="3979393"/>
              <a:ext cx="26099" cy="42040"/>
            </a:xfrm>
            <a:custGeom>
              <a:avLst/>
              <a:gdLst/>
              <a:ahLst/>
              <a:cxnLst/>
              <a:rect l="l" t="t" r="r" b="b"/>
              <a:pathLst>
                <a:path w="370" h="596" fill="none" stroke="1" extrusionOk="0">
                  <a:moveTo>
                    <a:pt x="0" y="0"/>
                  </a:moveTo>
                  <a:cubicBezTo>
                    <a:pt x="167" y="167"/>
                    <a:pt x="286" y="369"/>
                    <a:pt x="369" y="5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7" name="Google Shape;592;p35" hidden="0"/>
          <p:cNvGrpSpPr/>
          <p:nvPr isPhoto="0" userDrawn="0"/>
        </p:nvGrpSpPr>
        <p:grpSpPr bwMode="auto">
          <a:xfrm>
            <a:off x="4191685" y="1275606"/>
            <a:ext cx="4981722" cy="3162906"/>
            <a:chOff x="425800" y="716100"/>
            <a:chExt cx="6917325" cy="4391825"/>
          </a:xfrm>
        </p:grpSpPr>
        <p:sp>
          <p:nvSpPr>
            <p:cNvPr id="88" name="Google Shape;593;p35" hidden="0"/>
            <p:cNvSpPr/>
            <p:nvPr isPhoto="0" userDrawn="0"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fill="norm" stroke="1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594;p35" hidden="0"/>
            <p:cNvSpPr/>
            <p:nvPr isPhoto="0" userDrawn="0"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fill="norm" stroke="1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595;p35" hidden="0"/>
            <p:cNvSpPr/>
            <p:nvPr isPhoto="0" userDrawn="0"/>
          </p:nvSpPr>
          <p:spPr bwMode="auto">
            <a:xfrm>
              <a:off x="2999550" y="4210850"/>
              <a:ext cx="377700" cy="886800"/>
            </a:xfrm>
            <a:custGeom>
              <a:avLst/>
              <a:gdLst/>
              <a:ahLst/>
              <a:cxnLst/>
              <a:rect l="l" t="t" r="r" b="b"/>
              <a:pathLst>
                <a:path w="15108" h="35472" fill="norm" stroke="1" extrusionOk="0">
                  <a:moveTo>
                    <a:pt x="14743" y="395"/>
                  </a:moveTo>
                  <a:lnTo>
                    <a:pt x="14743" y="35107"/>
                  </a:lnTo>
                  <a:lnTo>
                    <a:pt x="366" y="35107"/>
                  </a:lnTo>
                  <a:lnTo>
                    <a:pt x="396" y="395"/>
                  </a:lnTo>
                  <a:close/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lnTo>
                    <a:pt x="1" y="35289"/>
                  </a:lnTo>
                  <a:cubicBezTo>
                    <a:pt x="1" y="35411"/>
                    <a:pt x="92" y="35472"/>
                    <a:pt x="183" y="35472"/>
                  </a:cubicBezTo>
                  <a:lnTo>
                    <a:pt x="14925" y="35472"/>
                  </a:lnTo>
                  <a:cubicBezTo>
                    <a:pt x="15016" y="35472"/>
                    <a:pt x="15108" y="35411"/>
                    <a:pt x="15108" y="35289"/>
                  </a:cubicBezTo>
                  <a:lnTo>
                    <a:pt x="15108" y="213"/>
                  </a:lnTo>
                  <a:cubicBezTo>
                    <a:pt x="15108" y="9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596;p35" hidden="0"/>
            <p:cNvSpPr/>
            <p:nvPr isPhoto="0" userDrawn="0"/>
          </p:nvSpPr>
          <p:spPr bwMode="auto">
            <a:xfrm>
              <a:off x="2482075" y="4413725"/>
              <a:ext cx="377700" cy="683924"/>
            </a:xfrm>
            <a:custGeom>
              <a:avLst/>
              <a:gdLst/>
              <a:ahLst/>
              <a:cxnLst/>
              <a:rect l="l" t="t" r="r" b="b"/>
              <a:pathLst>
                <a:path w="15108" h="27357" fill="norm" stroke="1" extrusionOk="0">
                  <a:moveTo>
                    <a:pt x="14742" y="396"/>
                  </a:moveTo>
                  <a:lnTo>
                    <a:pt x="14742" y="26992"/>
                  </a:lnTo>
                  <a:lnTo>
                    <a:pt x="365" y="26992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174"/>
                  </a:lnTo>
                  <a:cubicBezTo>
                    <a:pt x="1" y="27296"/>
                    <a:pt x="92" y="27357"/>
                    <a:pt x="183" y="27357"/>
                  </a:cubicBezTo>
                  <a:lnTo>
                    <a:pt x="14925" y="27357"/>
                  </a:lnTo>
                  <a:cubicBezTo>
                    <a:pt x="15046" y="27357"/>
                    <a:pt x="15107" y="27296"/>
                    <a:pt x="15107" y="27174"/>
                  </a:cubicBezTo>
                  <a:lnTo>
                    <a:pt x="15107" y="213"/>
                  </a:lnTo>
                  <a:cubicBezTo>
                    <a:pt x="15107" y="92"/>
                    <a:pt x="15046" y="1"/>
                    <a:pt x="149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597;p35" hidden="0"/>
            <p:cNvSpPr/>
            <p:nvPr isPhoto="0" userDrawn="0"/>
          </p:nvSpPr>
          <p:spPr bwMode="auto">
            <a:xfrm>
              <a:off x="1964600" y="4694900"/>
              <a:ext cx="377675" cy="402750"/>
            </a:xfrm>
            <a:custGeom>
              <a:avLst/>
              <a:gdLst/>
              <a:ahLst/>
              <a:cxnLst/>
              <a:rect l="l" t="t" r="r" b="b"/>
              <a:pathLst>
                <a:path w="15107" h="16110" fill="norm" stroke="1" extrusionOk="0">
                  <a:moveTo>
                    <a:pt x="14712" y="365"/>
                  </a:moveTo>
                  <a:lnTo>
                    <a:pt x="14712" y="15745"/>
                  </a:lnTo>
                  <a:lnTo>
                    <a:pt x="365" y="15745"/>
                  </a:lnTo>
                  <a:lnTo>
                    <a:pt x="365" y="365"/>
                  </a:lnTo>
                  <a:close/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15927"/>
                  </a:lnTo>
                  <a:cubicBezTo>
                    <a:pt x="0" y="16049"/>
                    <a:pt x="91" y="16110"/>
                    <a:pt x="182" y="16110"/>
                  </a:cubicBezTo>
                  <a:lnTo>
                    <a:pt x="14924" y="16110"/>
                  </a:lnTo>
                  <a:cubicBezTo>
                    <a:pt x="15016" y="16110"/>
                    <a:pt x="15107" y="16049"/>
                    <a:pt x="15107" y="15927"/>
                  </a:cubicBezTo>
                  <a:lnTo>
                    <a:pt x="15107" y="182"/>
                  </a:lnTo>
                  <a:cubicBezTo>
                    <a:pt x="15107" y="61"/>
                    <a:pt x="15016" y="0"/>
                    <a:pt x="14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598;p35" hidden="0"/>
            <p:cNvSpPr/>
            <p:nvPr isPhoto="0" userDrawn="0"/>
          </p:nvSpPr>
          <p:spPr bwMode="auto">
            <a:xfrm>
              <a:off x="1447100" y="4948700"/>
              <a:ext cx="377700" cy="148950"/>
            </a:xfrm>
            <a:custGeom>
              <a:avLst/>
              <a:gdLst/>
              <a:ahLst/>
              <a:cxnLst/>
              <a:rect l="l" t="t" r="r" b="b"/>
              <a:pathLst>
                <a:path w="15108" h="5958" fill="norm" stroke="1" extrusionOk="0">
                  <a:moveTo>
                    <a:pt x="14742" y="365"/>
                  </a:moveTo>
                  <a:lnTo>
                    <a:pt x="14742" y="5593"/>
                  </a:lnTo>
                  <a:lnTo>
                    <a:pt x="365" y="5593"/>
                  </a:lnTo>
                  <a:lnTo>
                    <a:pt x="365" y="365"/>
                  </a:lnTo>
                  <a:close/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5775"/>
                  </a:lnTo>
                  <a:cubicBezTo>
                    <a:pt x="1" y="5897"/>
                    <a:pt x="92" y="5958"/>
                    <a:pt x="183" y="5958"/>
                  </a:cubicBezTo>
                  <a:lnTo>
                    <a:pt x="14925" y="5958"/>
                  </a:lnTo>
                  <a:cubicBezTo>
                    <a:pt x="15016" y="5958"/>
                    <a:pt x="15107" y="5897"/>
                    <a:pt x="15107" y="5775"/>
                  </a:cubicBezTo>
                  <a:lnTo>
                    <a:pt x="15107" y="183"/>
                  </a:lnTo>
                  <a:cubicBezTo>
                    <a:pt x="15107" y="6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599;p35" hidden="0"/>
            <p:cNvSpPr/>
            <p:nvPr isPhoto="0" userDrawn="0"/>
          </p:nvSpPr>
          <p:spPr bwMode="auto">
            <a:xfrm>
              <a:off x="929625" y="5023150"/>
              <a:ext cx="377675" cy="74500"/>
            </a:xfrm>
            <a:custGeom>
              <a:avLst/>
              <a:gdLst/>
              <a:ahLst/>
              <a:cxnLst/>
              <a:rect l="l" t="t" r="r" b="b"/>
              <a:pathLst>
                <a:path w="15107" h="2980" fill="norm" stroke="1" extrusionOk="0">
                  <a:moveTo>
                    <a:pt x="14742" y="396"/>
                  </a:moveTo>
                  <a:lnTo>
                    <a:pt x="14742" y="2615"/>
                  </a:lnTo>
                  <a:lnTo>
                    <a:pt x="365" y="2615"/>
                  </a:lnTo>
                  <a:lnTo>
                    <a:pt x="365" y="396"/>
                  </a:lnTo>
                  <a:close/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lnTo>
                    <a:pt x="0" y="2797"/>
                  </a:lnTo>
                  <a:cubicBezTo>
                    <a:pt x="0" y="2919"/>
                    <a:pt x="61" y="2980"/>
                    <a:pt x="182" y="2980"/>
                  </a:cubicBezTo>
                  <a:lnTo>
                    <a:pt x="14924" y="2980"/>
                  </a:lnTo>
                  <a:cubicBezTo>
                    <a:pt x="15016" y="2980"/>
                    <a:pt x="15107" y="2919"/>
                    <a:pt x="15107" y="2797"/>
                  </a:cubicBezTo>
                  <a:lnTo>
                    <a:pt x="15107" y="214"/>
                  </a:lnTo>
                  <a:cubicBezTo>
                    <a:pt x="15107" y="92"/>
                    <a:pt x="15016" y="1"/>
                    <a:pt x="1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600;p35" hidden="0"/>
            <p:cNvSpPr/>
            <p:nvPr isPhoto="0" userDrawn="0"/>
          </p:nvSpPr>
          <p:spPr bwMode="auto">
            <a:xfrm>
              <a:off x="6067250" y="2605199"/>
              <a:ext cx="948375" cy="833625"/>
            </a:xfrm>
            <a:custGeom>
              <a:avLst/>
              <a:gdLst/>
              <a:ahLst/>
              <a:cxnLst/>
              <a:rect l="l" t="t" r="r" b="b"/>
              <a:pathLst>
                <a:path w="37935" h="33345" fill="norm" stroke="1" extrusionOk="0">
                  <a:moveTo>
                    <a:pt x="1672" y="0"/>
                  </a:moveTo>
                  <a:cubicBezTo>
                    <a:pt x="760" y="0"/>
                    <a:pt x="0" y="760"/>
                    <a:pt x="0" y="1672"/>
                  </a:cubicBezTo>
                  <a:lnTo>
                    <a:pt x="0" y="31703"/>
                  </a:lnTo>
                  <a:cubicBezTo>
                    <a:pt x="0" y="32615"/>
                    <a:pt x="760" y="33344"/>
                    <a:pt x="1672" y="33344"/>
                  </a:cubicBezTo>
                  <a:lnTo>
                    <a:pt x="36293" y="33344"/>
                  </a:lnTo>
                  <a:cubicBezTo>
                    <a:pt x="37205" y="33344"/>
                    <a:pt x="37934" y="32615"/>
                    <a:pt x="37934" y="31703"/>
                  </a:cubicBezTo>
                  <a:lnTo>
                    <a:pt x="37934" y="1672"/>
                  </a:lnTo>
                  <a:cubicBezTo>
                    <a:pt x="37934" y="760"/>
                    <a:pt x="37205" y="0"/>
                    <a:pt x="36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601;p35" hidden="0"/>
            <p:cNvSpPr/>
            <p:nvPr isPhoto="0" userDrawn="0"/>
          </p:nvSpPr>
          <p:spPr bwMode="auto">
            <a:xfrm>
              <a:off x="6062700" y="2600625"/>
              <a:ext cx="957475" cy="843500"/>
            </a:xfrm>
            <a:custGeom>
              <a:avLst/>
              <a:gdLst/>
              <a:ahLst/>
              <a:cxnLst/>
              <a:rect l="l" t="t" r="r" b="b"/>
              <a:pathLst>
                <a:path w="38299" h="33740" fill="norm" stroke="1" extrusionOk="0">
                  <a:moveTo>
                    <a:pt x="36475" y="396"/>
                  </a:moveTo>
                  <a:cubicBezTo>
                    <a:pt x="37265" y="396"/>
                    <a:pt x="3793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5" y="33345"/>
                    <a:pt x="36475" y="33345"/>
                  </a:cubicBezTo>
                  <a:lnTo>
                    <a:pt x="1854" y="33345"/>
                  </a:lnTo>
                  <a:cubicBezTo>
                    <a:pt x="1034" y="33345"/>
                    <a:pt x="395" y="32676"/>
                    <a:pt x="395" y="31855"/>
                  </a:cubicBezTo>
                  <a:lnTo>
                    <a:pt x="395" y="1855"/>
                  </a:lnTo>
                  <a:cubicBezTo>
                    <a:pt x="395" y="1034"/>
                    <a:pt x="1034" y="396"/>
                    <a:pt x="1854" y="396"/>
                  </a:cubicBezTo>
                  <a:close/>
                  <a:moveTo>
                    <a:pt x="1854" y="1"/>
                  </a:moveTo>
                  <a:cubicBezTo>
                    <a:pt x="821" y="1"/>
                    <a:pt x="0" y="852"/>
                    <a:pt x="0" y="1855"/>
                  </a:cubicBezTo>
                  <a:lnTo>
                    <a:pt x="0" y="31886"/>
                  </a:lnTo>
                  <a:cubicBezTo>
                    <a:pt x="0" y="32889"/>
                    <a:pt x="821" y="33709"/>
                    <a:pt x="1854" y="33740"/>
                  </a:cubicBezTo>
                  <a:lnTo>
                    <a:pt x="36475" y="33740"/>
                  </a:lnTo>
                  <a:cubicBezTo>
                    <a:pt x="37478" y="33709"/>
                    <a:pt x="38299" y="32889"/>
                    <a:pt x="38299" y="31886"/>
                  </a:cubicBezTo>
                  <a:lnTo>
                    <a:pt x="38299" y="1855"/>
                  </a:lnTo>
                  <a:cubicBezTo>
                    <a:pt x="38299" y="852"/>
                    <a:pt x="37478" y="1"/>
                    <a:pt x="3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602;p35" hidden="0"/>
            <p:cNvSpPr/>
            <p:nvPr isPhoto="0" userDrawn="0"/>
          </p:nvSpPr>
          <p:spPr bwMode="auto">
            <a:xfrm>
              <a:off x="6037625" y="2560350"/>
              <a:ext cx="948350" cy="833625"/>
            </a:xfrm>
            <a:custGeom>
              <a:avLst/>
              <a:gdLst/>
              <a:ahLst/>
              <a:cxnLst/>
              <a:rect l="l" t="t" r="r" b="b"/>
              <a:pathLst>
                <a:path w="37934" h="33345" fill="norm" stroke="1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31673"/>
                  </a:lnTo>
                  <a:cubicBezTo>
                    <a:pt x="0" y="32615"/>
                    <a:pt x="730" y="33345"/>
                    <a:pt x="1641" y="33345"/>
                  </a:cubicBezTo>
                  <a:lnTo>
                    <a:pt x="36262" y="33345"/>
                  </a:lnTo>
                  <a:cubicBezTo>
                    <a:pt x="37174" y="33345"/>
                    <a:pt x="37934" y="32615"/>
                    <a:pt x="37934" y="31673"/>
                  </a:cubicBezTo>
                  <a:lnTo>
                    <a:pt x="37934" y="1673"/>
                  </a:lnTo>
                  <a:cubicBezTo>
                    <a:pt x="37934" y="730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" name="Google Shape;603;p35" hidden="0"/>
            <p:cNvSpPr/>
            <p:nvPr isPhoto="0" userDrawn="0"/>
          </p:nvSpPr>
          <p:spPr bwMode="auto">
            <a:xfrm>
              <a:off x="6033050" y="2555800"/>
              <a:ext cx="957500" cy="842750"/>
            </a:xfrm>
            <a:custGeom>
              <a:avLst/>
              <a:gdLst/>
              <a:ahLst/>
              <a:cxnLst/>
              <a:rect l="l" t="t" r="r" b="b"/>
              <a:pathLst>
                <a:path w="38300" h="33710" fill="norm" stroke="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6" y="33344"/>
                    <a:pt x="36445" y="33344"/>
                  </a:cubicBezTo>
                  <a:lnTo>
                    <a:pt x="1855" y="33344"/>
                  </a:lnTo>
                  <a:cubicBezTo>
                    <a:pt x="1034" y="33344"/>
                    <a:pt x="365" y="32676"/>
                    <a:pt x="365" y="31855"/>
                  </a:cubicBezTo>
                  <a:lnTo>
                    <a:pt x="365" y="1855"/>
                  </a:lnTo>
                  <a:cubicBezTo>
                    <a:pt x="365" y="1034"/>
                    <a:pt x="1034" y="365"/>
                    <a:pt x="1855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31855"/>
                  </a:lnTo>
                  <a:cubicBezTo>
                    <a:pt x="1" y="32888"/>
                    <a:pt x="821" y="33709"/>
                    <a:pt x="1824" y="33709"/>
                  </a:cubicBezTo>
                  <a:lnTo>
                    <a:pt x="36445" y="33709"/>
                  </a:lnTo>
                  <a:cubicBezTo>
                    <a:pt x="37479" y="33709"/>
                    <a:pt x="38299" y="32888"/>
                    <a:pt x="38299" y="31855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" name="Google Shape;604;p35" hidden="0"/>
            <p:cNvSpPr/>
            <p:nvPr isPhoto="0" userDrawn="0"/>
          </p:nvSpPr>
          <p:spPr bwMode="auto">
            <a:xfrm>
              <a:off x="6037625" y="2560350"/>
              <a:ext cx="948350" cy="105650"/>
            </a:xfrm>
            <a:custGeom>
              <a:avLst/>
              <a:gdLst/>
              <a:ahLst/>
              <a:cxnLst/>
              <a:rect l="l" t="t" r="r" b="b"/>
              <a:pathLst>
                <a:path w="37934" h="4226" fill="norm" stroke="1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4226"/>
                  </a:lnTo>
                  <a:lnTo>
                    <a:pt x="37934" y="4226"/>
                  </a:lnTo>
                  <a:lnTo>
                    <a:pt x="37934" y="1673"/>
                  </a:lnTo>
                  <a:cubicBezTo>
                    <a:pt x="37934" y="761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605;p35" hidden="0"/>
            <p:cNvSpPr/>
            <p:nvPr isPhoto="0" userDrawn="0"/>
          </p:nvSpPr>
          <p:spPr bwMode="auto">
            <a:xfrm>
              <a:off x="6033050" y="2555800"/>
              <a:ext cx="957500" cy="114775"/>
            </a:xfrm>
            <a:custGeom>
              <a:avLst/>
              <a:gdLst/>
              <a:ahLst/>
              <a:cxnLst/>
              <a:rect l="l" t="t" r="r" b="b"/>
              <a:pathLst>
                <a:path w="38300" h="4591" fill="norm" stroke="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04" y="1855"/>
                  </a:cubicBezTo>
                  <a:lnTo>
                    <a:pt x="37904" y="4225"/>
                  </a:lnTo>
                  <a:lnTo>
                    <a:pt x="365" y="4225"/>
                  </a:lnTo>
                  <a:lnTo>
                    <a:pt x="365" y="1855"/>
                  </a:lnTo>
                  <a:cubicBezTo>
                    <a:pt x="365" y="1034"/>
                    <a:pt x="1034" y="365"/>
                    <a:pt x="1824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4408"/>
                  </a:lnTo>
                  <a:cubicBezTo>
                    <a:pt x="1" y="4499"/>
                    <a:pt x="61" y="4590"/>
                    <a:pt x="183" y="4590"/>
                  </a:cubicBezTo>
                  <a:lnTo>
                    <a:pt x="38117" y="4590"/>
                  </a:lnTo>
                  <a:cubicBezTo>
                    <a:pt x="38208" y="4590"/>
                    <a:pt x="38299" y="4499"/>
                    <a:pt x="38299" y="4408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606;p35" hidden="0"/>
            <p:cNvSpPr/>
            <p:nvPr isPhoto="0" userDrawn="0"/>
          </p:nvSpPr>
          <p:spPr bwMode="auto">
            <a:xfrm>
              <a:off x="6710125" y="2590750"/>
              <a:ext cx="50925" cy="50175"/>
            </a:xfrm>
            <a:custGeom>
              <a:avLst/>
              <a:gdLst/>
              <a:ahLst/>
              <a:cxnLst/>
              <a:rect l="l" t="t" r="r" b="b"/>
              <a:pathLst>
                <a:path w="2037" h="2007" fill="norm" stroke="1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81" y="2007"/>
                    <a:pt x="2037" y="1551"/>
                    <a:pt x="2037" y="1004"/>
                  </a:cubicBez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607;p35" hidden="0"/>
            <p:cNvSpPr/>
            <p:nvPr isPhoto="0" userDrawn="0"/>
          </p:nvSpPr>
          <p:spPr bwMode="auto">
            <a:xfrm>
              <a:off x="669492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fill="norm" stroke="1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608;p35" hidden="0"/>
            <p:cNvSpPr/>
            <p:nvPr isPhoto="0" userDrawn="0"/>
          </p:nvSpPr>
          <p:spPr bwMode="auto">
            <a:xfrm>
              <a:off x="6782300" y="2590725"/>
              <a:ext cx="59300" cy="50975"/>
            </a:xfrm>
            <a:custGeom>
              <a:avLst/>
              <a:gdLst/>
              <a:ahLst/>
              <a:cxnLst/>
              <a:rect l="l" t="t" r="r" b="b"/>
              <a:pathLst>
                <a:path w="2372" h="2039" fill="norm" stroke="1" extrusionOk="0">
                  <a:moveTo>
                    <a:pt x="1363" y="0"/>
                  </a:moveTo>
                  <a:cubicBezTo>
                    <a:pt x="1109" y="0"/>
                    <a:pt x="849" y="95"/>
                    <a:pt x="639" y="306"/>
                  </a:cubicBezTo>
                  <a:cubicBezTo>
                    <a:pt x="1" y="944"/>
                    <a:pt x="457" y="2008"/>
                    <a:pt x="1338" y="2038"/>
                  </a:cubicBezTo>
                  <a:cubicBezTo>
                    <a:pt x="1916" y="2038"/>
                    <a:pt x="2372" y="1552"/>
                    <a:pt x="2372" y="1005"/>
                  </a:cubicBezTo>
                  <a:cubicBezTo>
                    <a:pt x="2372" y="393"/>
                    <a:pt x="1880" y="0"/>
                    <a:pt x="1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609;p35" hidden="0"/>
            <p:cNvSpPr/>
            <p:nvPr isPhoto="0" userDrawn="0"/>
          </p:nvSpPr>
          <p:spPr bwMode="auto">
            <a:xfrm>
              <a:off x="677547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fill="norm" stroke="1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397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610;p35" hidden="0"/>
            <p:cNvSpPr/>
            <p:nvPr isPhoto="0" userDrawn="0"/>
          </p:nvSpPr>
          <p:spPr bwMode="auto">
            <a:xfrm>
              <a:off x="6871225" y="2590750"/>
              <a:ext cx="50175" cy="50175"/>
            </a:xfrm>
            <a:custGeom>
              <a:avLst/>
              <a:gdLst/>
              <a:ahLst/>
              <a:cxnLst/>
              <a:rect l="l" t="t" r="r" b="b"/>
              <a:pathLst>
                <a:path w="2007" h="2007" fill="norm" stroke="1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50" y="2007"/>
                    <a:pt x="2006" y="1551"/>
                    <a:pt x="2006" y="1004"/>
                  </a:cubicBezTo>
                  <a:cubicBezTo>
                    <a:pt x="2006" y="457"/>
                    <a:pt x="1550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611;p35" hidden="0"/>
            <p:cNvSpPr/>
            <p:nvPr isPhoto="0" userDrawn="0"/>
          </p:nvSpPr>
          <p:spPr bwMode="auto">
            <a:xfrm>
              <a:off x="6856025" y="2585550"/>
              <a:ext cx="70675" cy="60700"/>
            </a:xfrm>
            <a:custGeom>
              <a:avLst/>
              <a:gdLst/>
              <a:ahLst/>
              <a:cxnLst/>
              <a:rect l="l" t="t" r="r" b="b"/>
              <a:pathLst>
                <a:path w="2827" h="2428" fill="norm" stroke="1" extrusionOk="0">
                  <a:moveTo>
                    <a:pt x="1642" y="391"/>
                  </a:moveTo>
                  <a:cubicBezTo>
                    <a:pt x="2067" y="391"/>
                    <a:pt x="2462" y="756"/>
                    <a:pt x="2462" y="1212"/>
                  </a:cubicBezTo>
                  <a:cubicBezTo>
                    <a:pt x="2462" y="1705"/>
                    <a:pt x="2059" y="2031"/>
                    <a:pt x="1629" y="2031"/>
                  </a:cubicBezTo>
                  <a:cubicBezTo>
                    <a:pt x="1423" y="2031"/>
                    <a:pt x="1211" y="1957"/>
                    <a:pt x="1034" y="1789"/>
                  </a:cubicBezTo>
                  <a:cubicBezTo>
                    <a:pt x="517" y="1273"/>
                    <a:pt x="882" y="391"/>
                    <a:pt x="1642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8" y="112"/>
                    <a:pt x="760" y="361"/>
                  </a:cubicBezTo>
                  <a:cubicBezTo>
                    <a:pt x="0" y="1121"/>
                    <a:pt x="547" y="2428"/>
                    <a:pt x="1642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612;p35" hidden="0"/>
            <p:cNvSpPr/>
            <p:nvPr isPhoto="0" userDrawn="0"/>
          </p:nvSpPr>
          <p:spPr bwMode="auto">
            <a:xfrm>
              <a:off x="6140200" y="2718425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fill="norm" stroke="1" extrusionOk="0">
                  <a:moveTo>
                    <a:pt x="29120" y="365"/>
                  </a:moveTo>
                  <a:cubicBezTo>
                    <a:pt x="29484" y="365"/>
                    <a:pt x="29788" y="669"/>
                    <a:pt x="29788" y="1064"/>
                  </a:cubicBezTo>
                  <a:lnTo>
                    <a:pt x="29788" y="7660"/>
                  </a:lnTo>
                  <a:cubicBezTo>
                    <a:pt x="29788" y="8055"/>
                    <a:pt x="29484" y="8359"/>
                    <a:pt x="29120" y="8359"/>
                  </a:cubicBezTo>
                  <a:lnTo>
                    <a:pt x="2098" y="8359"/>
                  </a:lnTo>
                  <a:lnTo>
                    <a:pt x="365" y="11064"/>
                  </a:lnTo>
                  <a:lnTo>
                    <a:pt x="365" y="1064"/>
                  </a:lnTo>
                  <a:cubicBezTo>
                    <a:pt x="365" y="669"/>
                    <a:pt x="669" y="365"/>
                    <a:pt x="1034" y="365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56"/>
                    <a:pt x="0" y="1064"/>
                  </a:cubicBezTo>
                  <a:lnTo>
                    <a:pt x="0" y="12371"/>
                  </a:lnTo>
                  <a:lnTo>
                    <a:pt x="2311" y="8724"/>
                  </a:lnTo>
                  <a:lnTo>
                    <a:pt x="29120" y="8724"/>
                  </a:lnTo>
                  <a:cubicBezTo>
                    <a:pt x="29697" y="8724"/>
                    <a:pt x="30183" y="8268"/>
                    <a:pt x="30183" y="7660"/>
                  </a:cubicBezTo>
                  <a:lnTo>
                    <a:pt x="30183" y="1064"/>
                  </a:lnTo>
                  <a:cubicBezTo>
                    <a:pt x="30183" y="456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613;p35" hidden="0"/>
            <p:cNvSpPr/>
            <p:nvPr isPhoto="0" userDrawn="0"/>
          </p:nvSpPr>
          <p:spPr bwMode="auto">
            <a:xfrm>
              <a:off x="6140200" y="3051250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fill="norm" stroke="1" extrusionOk="0">
                  <a:moveTo>
                    <a:pt x="29120" y="396"/>
                  </a:moveTo>
                  <a:cubicBezTo>
                    <a:pt x="29484" y="396"/>
                    <a:pt x="29788" y="699"/>
                    <a:pt x="29788" y="1064"/>
                  </a:cubicBezTo>
                  <a:lnTo>
                    <a:pt x="29788" y="11064"/>
                  </a:lnTo>
                  <a:lnTo>
                    <a:pt x="28056" y="8359"/>
                  </a:lnTo>
                  <a:lnTo>
                    <a:pt x="1034" y="8359"/>
                  </a:lnTo>
                  <a:cubicBezTo>
                    <a:pt x="669" y="8359"/>
                    <a:pt x="365" y="8055"/>
                    <a:pt x="365" y="7690"/>
                  </a:cubicBezTo>
                  <a:lnTo>
                    <a:pt x="365" y="1064"/>
                  </a:lnTo>
                  <a:cubicBezTo>
                    <a:pt x="365" y="699"/>
                    <a:pt x="669" y="396"/>
                    <a:pt x="1034" y="396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87"/>
                    <a:pt x="0" y="1064"/>
                  </a:cubicBezTo>
                  <a:lnTo>
                    <a:pt x="0" y="7690"/>
                  </a:lnTo>
                  <a:cubicBezTo>
                    <a:pt x="0" y="8268"/>
                    <a:pt x="456" y="8724"/>
                    <a:pt x="1034" y="8724"/>
                  </a:cubicBezTo>
                  <a:lnTo>
                    <a:pt x="27873" y="8724"/>
                  </a:lnTo>
                  <a:lnTo>
                    <a:pt x="30183" y="12371"/>
                  </a:lnTo>
                  <a:lnTo>
                    <a:pt x="30183" y="1064"/>
                  </a:lnTo>
                  <a:cubicBezTo>
                    <a:pt x="30183" y="487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614;p35" hidden="0"/>
            <p:cNvSpPr/>
            <p:nvPr isPhoto="0" userDrawn="0"/>
          </p:nvSpPr>
          <p:spPr bwMode="auto">
            <a:xfrm>
              <a:off x="6209350" y="276250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fill="norm" stroke="1" extrusionOk="0">
                  <a:moveTo>
                    <a:pt x="2554" y="0"/>
                  </a:moveTo>
                  <a:cubicBezTo>
                    <a:pt x="1125" y="0"/>
                    <a:pt x="0" y="1155"/>
                    <a:pt x="0" y="2553"/>
                  </a:cubicBezTo>
                  <a:cubicBezTo>
                    <a:pt x="0" y="3951"/>
                    <a:pt x="1125" y="5076"/>
                    <a:pt x="2554" y="5076"/>
                  </a:cubicBezTo>
                  <a:cubicBezTo>
                    <a:pt x="3952" y="5076"/>
                    <a:pt x="5077" y="3951"/>
                    <a:pt x="5077" y="2553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615;p35" hidden="0"/>
            <p:cNvSpPr/>
            <p:nvPr isPhoto="0" userDrawn="0"/>
          </p:nvSpPr>
          <p:spPr bwMode="auto">
            <a:xfrm>
              <a:off x="6181225" y="2757850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fill="norm" stroke="1" extrusionOk="0">
                  <a:moveTo>
                    <a:pt x="3642" y="399"/>
                  </a:moveTo>
                  <a:cubicBezTo>
                    <a:pt x="3654" y="399"/>
                    <a:pt x="3666" y="399"/>
                    <a:pt x="3679" y="399"/>
                  </a:cubicBez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53"/>
                    <a:pt x="4859" y="5083"/>
                    <a:pt x="3656" y="5083"/>
                  </a:cubicBezTo>
                  <a:cubicBezTo>
                    <a:pt x="3074" y="5083"/>
                    <a:pt x="2482" y="4866"/>
                    <a:pt x="2007" y="4381"/>
                  </a:cubicBezTo>
                  <a:cubicBezTo>
                    <a:pt x="526" y="2930"/>
                    <a:pt x="1569" y="399"/>
                    <a:pt x="3642" y="399"/>
                  </a:cubicBezTo>
                  <a:close/>
                  <a:moveTo>
                    <a:pt x="3625" y="1"/>
                  </a:moveTo>
                  <a:cubicBezTo>
                    <a:pt x="2958" y="1"/>
                    <a:pt x="2281" y="246"/>
                    <a:pt x="1733" y="794"/>
                  </a:cubicBezTo>
                  <a:cubicBezTo>
                    <a:pt x="1" y="2527"/>
                    <a:pt x="1247" y="5475"/>
                    <a:pt x="3679" y="5475"/>
                  </a:cubicBezTo>
                  <a:cubicBezTo>
                    <a:pt x="5168" y="5444"/>
                    <a:pt x="6384" y="4229"/>
                    <a:pt x="6384" y="2739"/>
                  </a:cubicBezTo>
                  <a:cubicBezTo>
                    <a:pt x="6384" y="1090"/>
                    <a:pt x="5028" y="1"/>
                    <a:pt x="36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616;p35" hidden="0"/>
            <p:cNvSpPr/>
            <p:nvPr isPhoto="0" userDrawn="0"/>
          </p:nvSpPr>
          <p:spPr bwMode="auto">
            <a:xfrm>
              <a:off x="6246575" y="2781475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fill="norm" stroke="1" extrusionOk="0">
                  <a:moveTo>
                    <a:pt x="1065" y="1"/>
                  </a:moveTo>
                  <a:cubicBezTo>
                    <a:pt x="457" y="1"/>
                    <a:pt x="1" y="457"/>
                    <a:pt x="1" y="1034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34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617;p35" hidden="0"/>
            <p:cNvSpPr/>
            <p:nvPr isPhoto="0" userDrawn="0"/>
          </p:nvSpPr>
          <p:spPr bwMode="auto">
            <a:xfrm>
              <a:off x="6231375" y="2776700"/>
              <a:ext cx="72974" cy="61799"/>
            </a:xfrm>
            <a:custGeom>
              <a:avLst/>
              <a:gdLst/>
              <a:ahLst/>
              <a:cxnLst/>
              <a:rect l="l" t="t" r="r" b="b"/>
              <a:pathLst>
                <a:path w="2919" h="2472" fill="norm" stroke="1" extrusionOk="0">
                  <a:moveTo>
                    <a:pt x="1673" y="374"/>
                  </a:moveTo>
                  <a:cubicBezTo>
                    <a:pt x="2129" y="374"/>
                    <a:pt x="2524" y="739"/>
                    <a:pt x="2524" y="1225"/>
                  </a:cubicBezTo>
                  <a:cubicBezTo>
                    <a:pt x="2524" y="1747"/>
                    <a:pt x="2094" y="2111"/>
                    <a:pt x="1638" y="2111"/>
                  </a:cubicBezTo>
                  <a:cubicBezTo>
                    <a:pt x="1429" y="2111"/>
                    <a:pt x="1215" y="2035"/>
                    <a:pt x="1034" y="1864"/>
                  </a:cubicBezTo>
                  <a:cubicBezTo>
                    <a:pt x="487" y="1317"/>
                    <a:pt x="882" y="374"/>
                    <a:pt x="1673" y="374"/>
                  </a:cubicBezTo>
                  <a:close/>
                  <a:moveTo>
                    <a:pt x="1647" y="0"/>
                  </a:moveTo>
                  <a:cubicBezTo>
                    <a:pt x="1336" y="0"/>
                    <a:pt x="1019" y="116"/>
                    <a:pt x="761" y="374"/>
                  </a:cubicBezTo>
                  <a:cubicBezTo>
                    <a:pt x="1" y="1134"/>
                    <a:pt x="548" y="2472"/>
                    <a:pt x="1673" y="2472"/>
                  </a:cubicBezTo>
                  <a:cubicBezTo>
                    <a:pt x="2341" y="2472"/>
                    <a:pt x="2919" y="1924"/>
                    <a:pt x="2919" y="1225"/>
                  </a:cubicBezTo>
                  <a:cubicBezTo>
                    <a:pt x="2898" y="489"/>
                    <a:pt x="2286" y="0"/>
                    <a:pt x="1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618;p35" hidden="0"/>
            <p:cNvSpPr/>
            <p:nvPr isPhoto="0" userDrawn="0"/>
          </p:nvSpPr>
          <p:spPr bwMode="auto">
            <a:xfrm>
              <a:off x="6235950" y="2842475"/>
              <a:ext cx="73725" cy="46950"/>
            </a:xfrm>
            <a:custGeom>
              <a:avLst/>
              <a:gdLst/>
              <a:ahLst/>
              <a:cxnLst/>
              <a:rect l="l" t="t" r="r" b="b"/>
              <a:pathLst>
                <a:path w="2949" h="1878" fill="norm" stroke="1" extrusionOk="0">
                  <a:moveTo>
                    <a:pt x="1474" y="0"/>
                  </a:moveTo>
                  <a:cubicBezTo>
                    <a:pt x="760" y="0"/>
                    <a:pt x="46" y="464"/>
                    <a:pt x="0" y="1391"/>
                  </a:cubicBezTo>
                  <a:cubicBezTo>
                    <a:pt x="426" y="1725"/>
                    <a:pt x="943" y="1877"/>
                    <a:pt x="1490" y="1877"/>
                  </a:cubicBezTo>
                  <a:cubicBezTo>
                    <a:pt x="2006" y="1877"/>
                    <a:pt x="2523" y="1725"/>
                    <a:pt x="2949" y="1391"/>
                  </a:cubicBezTo>
                  <a:cubicBezTo>
                    <a:pt x="2903" y="464"/>
                    <a:pt x="2189" y="0"/>
                    <a:pt x="1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619;p35" hidden="0"/>
            <p:cNvSpPr/>
            <p:nvPr isPhoto="0" userDrawn="0"/>
          </p:nvSpPr>
          <p:spPr bwMode="auto">
            <a:xfrm>
              <a:off x="6230625" y="2837350"/>
              <a:ext cx="84375" cy="57375"/>
            </a:xfrm>
            <a:custGeom>
              <a:avLst/>
              <a:gdLst/>
              <a:ahLst/>
              <a:cxnLst/>
              <a:rect l="l" t="t" r="r" b="b"/>
              <a:pathLst>
                <a:path w="3375" h="2295" fill="norm" stroke="1" extrusionOk="0">
                  <a:moveTo>
                    <a:pt x="1687" y="327"/>
                  </a:moveTo>
                  <a:cubicBezTo>
                    <a:pt x="2303" y="327"/>
                    <a:pt x="2919" y="730"/>
                    <a:pt x="2979" y="1535"/>
                  </a:cubicBezTo>
                  <a:cubicBezTo>
                    <a:pt x="2584" y="1778"/>
                    <a:pt x="2136" y="1900"/>
                    <a:pt x="1687" y="1900"/>
                  </a:cubicBezTo>
                  <a:cubicBezTo>
                    <a:pt x="1239" y="1900"/>
                    <a:pt x="791" y="1778"/>
                    <a:pt x="396" y="1535"/>
                  </a:cubicBezTo>
                  <a:cubicBezTo>
                    <a:pt x="456" y="730"/>
                    <a:pt x="1072" y="327"/>
                    <a:pt x="1687" y="327"/>
                  </a:cubicBezTo>
                  <a:close/>
                  <a:moveTo>
                    <a:pt x="1684" y="0"/>
                  </a:moveTo>
                  <a:cubicBezTo>
                    <a:pt x="874" y="0"/>
                    <a:pt x="61" y="532"/>
                    <a:pt x="1" y="1596"/>
                  </a:cubicBezTo>
                  <a:cubicBezTo>
                    <a:pt x="1" y="1657"/>
                    <a:pt x="31" y="1717"/>
                    <a:pt x="92" y="1748"/>
                  </a:cubicBezTo>
                  <a:cubicBezTo>
                    <a:pt x="548" y="2082"/>
                    <a:pt x="1125" y="2264"/>
                    <a:pt x="1703" y="2295"/>
                  </a:cubicBezTo>
                  <a:cubicBezTo>
                    <a:pt x="2250" y="2264"/>
                    <a:pt x="2827" y="2082"/>
                    <a:pt x="3283" y="1748"/>
                  </a:cubicBezTo>
                  <a:cubicBezTo>
                    <a:pt x="3344" y="1717"/>
                    <a:pt x="3374" y="1657"/>
                    <a:pt x="3344" y="1596"/>
                  </a:cubicBezTo>
                  <a:cubicBezTo>
                    <a:pt x="3298" y="532"/>
                    <a:pt x="2493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620;p35" hidden="0"/>
            <p:cNvSpPr/>
            <p:nvPr isPhoto="0" userDrawn="0"/>
          </p:nvSpPr>
          <p:spPr bwMode="auto">
            <a:xfrm>
              <a:off x="6381075" y="2768575"/>
              <a:ext cx="215850" cy="9125"/>
            </a:xfrm>
            <a:custGeom>
              <a:avLst/>
              <a:gdLst/>
              <a:ahLst/>
              <a:cxnLst/>
              <a:rect l="l" t="t" r="r" b="b"/>
              <a:pathLst>
                <a:path w="8634" h="365" fill="norm" stroke="1" extrusionOk="0">
                  <a:moveTo>
                    <a:pt x="1" y="0"/>
                  </a:moveTo>
                  <a:lnTo>
                    <a:pt x="1" y="365"/>
                  </a:lnTo>
                  <a:lnTo>
                    <a:pt x="8633" y="36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621;p35" hidden="0"/>
            <p:cNvSpPr/>
            <p:nvPr isPhoto="0" userDrawn="0"/>
          </p:nvSpPr>
          <p:spPr bwMode="auto">
            <a:xfrm>
              <a:off x="6385650" y="283012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fill="norm" stroke="1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622;p35" hidden="0"/>
            <p:cNvSpPr/>
            <p:nvPr isPhoto="0" userDrawn="0"/>
          </p:nvSpPr>
          <p:spPr bwMode="auto">
            <a:xfrm>
              <a:off x="6385650" y="286887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fill="norm" stroke="1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623;p35" hidden="0"/>
            <p:cNvSpPr/>
            <p:nvPr isPhoto="0" userDrawn="0"/>
          </p:nvSpPr>
          <p:spPr bwMode="auto">
            <a:xfrm>
              <a:off x="6209350" y="310215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fill="norm" stroke="1" extrusionOk="0">
                  <a:moveTo>
                    <a:pt x="2554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624;p35" hidden="0"/>
            <p:cNvSpPr/>
            <p:nvPr isPhoto="0" userDrawn="0"/>
          </p:nvSpPr>
          <p:spPr bwMode="auto">
            <a:xfrm>
              <a:off x="6181225" y="3097525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fill="norm" stroke="1" extrusionOk="0">
                  <a:moveTo>
                    <a:pt x="3679" y="399"/>
                  </a:move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60"/>
                    <a:pt x="4847" y="5093"/>
                    <a:pt x="3638" y="5093"/>
                  </a:cubicBezTo>
                  <a:cubicBezTo>
                    <a:pt x="3062" y="5093"/>
                    <a:pt x="2477" y="4881"/>
                    <a:pt x="2007" y="4411"/>
                  </a:cubicBezTo>
                  <a:cubicBezTo>
                    <a:pt x="518" y="2921"/>
                    <a:pt x="1581" y="399"/>
                    <a:pt x="3679" y="399"/>
                  </a:cubicBezTo>
                  <a:close/>
                  <a:moveTo>
                    <a:pt x="3625" y="0"/>
                  </a:moveTo>
                  <a:cubicBezTo>
                    <a:pt x="2958" y="0"/>
                    <a:pt x="2281" y="246"/>
                    <a:pt x="1733" y="794"/>
                  </a:cubicBezTo>
                  <a:cubicBezTo>
                    <a:pt x="1" y="2526"/>
                    <a:pt x="1247" y="5475"/>
                    <a:pt x="3679" y="5475"/>
                  </a:cubicBezTo>
                  <a:cubicBezTo>
                    <a:pt x="5168" y="5444"/>
                    <a:pt x="6384" y="4228"/>
                    <a:pt x="6384" y="2739"/>
                  </a:cubicBezTo>
                  <a:cubicBezTo>
                    <a:pt x="6384" y="1090"/>
                    <a:pt x="5028" y="0"/>
                    <a:pt x="3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625;p35" hidden="0"/>
            <p:cNvSpPr/>
            <p:nvPr isPhoto="0" userDrawn="0"/>
          </p:nvSpPr>
          <p:spPr bwMode="auto">
            <a:xfrm>
              <a:off x="6246575" y="3121150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fill="norm" stroke="1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65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626;p35" hidden="0"/>
            <p:cNvSpPr/>
            <p:nvPr isPhoto="0" userDrawn="0"/>
          </p:nvSpPr>
          <p:spPr bwMode="auto">
            <a:xfrm>
              <a:off x="6230625" y="3115825"/>
              <a:ext cx="73725" cy="63100"/>
            </a:xfrm>
            <a:custGeom>
              <a:avLst/>
              <a:gdLst/>
              <a:ahLst/>
              <a:cxnLst/>
              <a:rect l="l" t="t" r="r" b="b"/>
              <a:pathLst>
                <a:path w="2949" h="2524" fill="norm" stroke="1" extrusionOk="0">
                  <a:moveTo>
                    <a:pt x="1703" y="396"/>
                  </a:moveTo>
                  <a:cubicBezTo>
                    <a:pt x="2159" y="396"/>
                    <a:pt x="2554" y="791"/>
                    <a:pt x="2554" y="1278"/>
                  </a:cubicBezTo>
                  <a:cubicBezTo>
                    <a:pt x="2554" y="1793"/>
                    <a:pt x="2121" y="2140"/>
                    <a:pt x="1671" y="2140"/>
                  </a:cubicBezTo>
                  <a:cubicBezTo>
                    <a:pt x="1458" y="2140"/>
                    <a:pt x="1241" y="2062"/>
                    <a:pt x="1064" y="1886"/>
                  </a:cubicBezTo>
                  <a:cubicBezTo>
                    <a:pt x="517" y="1338"/>
                    <a:pt x="912" y="396"/>
                    <a:pt x="1703" y="396"/>
                  </a:cubicBezTo>
                  <a:close/>
                  <a:moveTo>
                    <a:pt x="1662" y="0"/>
                  </a:moveTo>
                  <a:cubicBezTo>
                    <a:pt x="1355" y="0"/>
                    <a:pt x="1043" y="113"/>
                    <a:pt x="791" y="366"/>
                  </a:cubicBezTo>
                  <a:cubicBezTo>
                    <a:pt x="1" y="1156"/>
                    <a:pt x="578" y="2524"/>
                    <a:pt x="1703" y="2524"/>
                  </a:cubicBezTo>
                  <a:cubicBezTo>
                    <a:pt x="2371" y="2524"/>
                    <a:pt x="2919" y="1946"/>
                    <a:pt x="2949" y="1278"/>
                  </a:cubicBezTo>
                  <a:cubicBezTo>
                    <a:pt x="2949" y="512"/>
                    <a:pt x="2316" y="0"/>
                    <a:pt x="1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627;p35" hidden="0"/>
            <p:cNvSpPr/>
            <p:nvPr isPhoto="0" userDrawn="0"/>
          </p:nvSpPr>
          <p:spPr bwMode="auto">
            <a:xfrm>
              <a:off x="6235950" y="3182324"/>
              <a:ext cx="73725" cy="46750"/>
            </a:xfrm>
            <a:custGeom>
              <a:avLst/>
              <a:gdLst/>
              <a:ahLst/>
              <a:cxnLst/>
              <a:rect l="l" t="t" r="r" b="b"/>
              <a:pathLst>
                <a:path w="2949" h="1870" fill="norm" stroke="1" extrusionOk="0">
                  <a:moveTo>
                    <a:pt x="1474" y="1"/>
                  </a:moveTo>
                  <a:cubicBezTo>
                    <a:pt x="760" y="1"/>
                    <a:pt x="46" y="472"/>
                    <a:pt x="0" y="1414"/>
                  </a:cubicBezTo>
                  <a:cubicBezTo>
                    <a:pt x="426" y="1718"/>
                    <a:pt x="943" y="1870"/>
                    <a:pt x="1490" y="1870"/>
                  </a:cubicBezTo>
                  <a:cubicBezTo>
                    <a:pt x="2006" y="1870"/>
                    <a:pt x="2523" y="1718"/>
                    <a:pt x="2949" y="1414"/>
                  </a:cubicBezTo>
                  <a:cubicBezTo>
                    <a:pt x="2903" y="472"/>
                    <a:pt x="2189" y="1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628;p35" hidden="0"/>
            <p:cNvSpPr/>
            <p:nvPr isPhoto="0" userDrawn="0"/>
          </p:nvSpPr>
          <p:spPr bwMode="auto">
            <a:xfrm>
              <a:off x="6230625" y="3177000"/>
              <a:ext cx="83625" cy="57400"/>
            </a:xfrm>
            <a:custGeom>
              <a:avLst/>
              <a:gdLst/>
              <a:ahLst/>
              <a:cxnLst/>
              <a:rect l="l" t="t" r="r" b="b"/>
              <a:pathLst>
                <a:path w="3345" h="2296" fill="norm" stroke="1" extrusionOk="0">
                  <a:moveTo>
                    <a:pt x="1687" y="328"/>
                  </a:moveTo>
                  <a:cubicBezTo>
                    <a:pt x="2303" y="328"/>
                    <a:pt x="2919" y="730"/>
                    <a:pt x="2979" y="1536"/>
                  </a:cubicBezTo>
                  <a:cubicBezTo>
                    <a:pt x="2584" y="1779"/>
                    <a:pt x="2136" y="1901"/>
                    <a:pt x="1687" y="1901"/>
                  </a:cubicBezTo>
                  <a:cubicBezTo>
                    <a:pt x="1239" y="1901"/>
                    <a:pt x="791" y="1779"/>
                    <a:pt x="396" y="1536"/>
                  </a:cubicBezTo>
                  <a:cubicBezTo>
                    <a:pt x="456" y="730"/>
                    <a:pt x="1072" y="328"/>
                    <a:pt x="1687" y="328"/>
                  </a:cubicBezTo>
                  <a:close/>
                  <a:moveTo>
                    <a:pt x="1684" y="1"/>
                  </a:moveTo>
                  <a:cubicBezTo>
                    <a:pt x="874" y="1"/>
                    <a:pt x="61" y="533"/>
                    <a:pt x="1" y="1597"/>
                  </a:cubicBezTo>
                  <a:cubicBezTo>
                    <a:pt x="1" y="1688"/>
                    <a:pt x="31" y="1718"/>
                    <a:pt x="92" y="1779"/>
                  </a:cubicBezTo>
                  <a:cubicBezTo>
                    <a:pt x="548" y="2113"/>
                    <a:pt x="1125" y="2296"/>
                    <a:pt x="1703" y="2296"/>
                  </a:cubicBezTo>
                  <a:cubicBezTo>
                    <a:pt x="2250" y="2296"/>
                    <a:pt x="2827" y="2113"/>
                    <a:pt x="3283" y="1779"/>
                  </a:cubicBezTo>
                  <a:cubicBezTo>
                    <a:pt x="3344" y="1718"/>
                    <a:pt x="3344" y="1688"/>
                    <a:pt x="3344" y="1597"/>
                  </a:cubicBezTo>
                  <a:cubicBezTo>
                    <a:pt x="3298" y="533"/>
                    <a:pt x="2493" y="1"/>
                    <a:pt x="1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629;p35" hidden="0"/>
            <p:cNvSpPr/>
            <p:nvPr isPhoto="0" userDrawn="0"/>
          </p:nvSpPr>
          <p:spPr bwMode="auto">
            <a:xfrm>
              <a:off x="6381075" y="3108250"/>
              <a:ext cx="215850" cy="9900"/>
            </a:xfrm>
            <a:custGeom>
              <a:avLst/>
              <a:gdLst/>
              <a:ahLst/>
              <a:cxnLst/>
              <a:rect l="l" t="t" r="r" b="b"/>
              <a:pathLst>
                <a:path w="8634" h="396" fill="norm" stroke="1" extrusionOk="0">
                  <a:moveTo>
                    <a:pt x="1" y="0"/>
                  </a:moveTo>
                  <a:lnTo>
                    <a:pt x="1" y="395"/>
                  </a:lnTo>
                  <a:lnTo>
                    <a:pt x="8633" y="39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630;p35" hidden="0"/>
            <p:cNvSpPr/>
            <p:nvPr isPhoto="0" userDrawn="0"/>
          </p:nvSpPr>
          <p:spPr bwMode="auto">
            <a:xfrm>
              <a:off x="6385650" y="3169800"/>
              <a:ext cx="444550" cy="9125"/>
            </a:xfrm>
            <a:custGeom>
              <a:avLst/>
              <a:gdLst/>
              <a:ahLst/>
              <a:cxnLst/>
              <a:rect l="l" t="t" r="r" b="b"/>
              <a:pathLst>
                <a:path w="17782" h="365" fill="norm" stroke="1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631;p35" hidden="0"/>
            <p:cNvSpPr/>
            <p:nvPr isPhoto="0" userDrawn="0"/>
          </p:nvSpPr>
          <p:spPr bwMode="auto">
            <a:xfrm>
              <a:off x="6385650" y="3208550"/>
              <a:ext cx="444550" cy="9900"/>
            </a:xfrm>
            <a:custGeom>
              <a:avLst/>
              <a:gdLst/>
              <a:ahLst/>
              <a:cxnLst/>
              <a:rect l="l" t="t" r="r" b="b"/>
              <a:pathLst>
                <a:path w="17782" h="396" fill="norm" stroke="1" extrusionOk="0">
                  <a:moveTo>
                    <a:pt x="0" y="0"/>
                  </a:moveTo>
                  <a:lnTo>
                    <a:pt x="0" y="395"/>
                  </a:lnTo>
                  <a:lnTo>
                    <a:pt x="17782" y="39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632;p35" hidden="0"/>
            <p:cNvSpPr/>
            <p:nvPr isPhoto="0" userDrawn="0"/>
          </p:nvSpPr>
          <p:spPr bwMode="auto">
            <a:xfrm>
              <a:off x="6352200" y="1526900"/>
              <a:ext cx="823750" cy="246100"/>
            </a:xfrm>
            <a:custGeom>
              <a:avLst/>
              <a:gdLst/>
              <a:ahLst/>
              <a:cxnLst/>
              <a:rect l="l" t="t" r="r" b="b"/>
              <a:pathLst>
                <a:path w="32950" h="9844" fill="norm" stroke="1" extrusionOk="0">
                  <a:moveTo>
                    <a:pt x="15108" y="1"/>
                  </a:moveTo>
                  <a:cubicBezTo>
                    <a:pt x="14682" y="31"/>
                    <a:pt x="14256" y="62"/>
                    <a:pt x="13831" y="122"/>
                  </a:cubicBezTo>
                  <a:cubicBezTo>
                    <a:pt x="8664" y="791"/>
                    <a:pt x="3922" y="3375"/>
                    <a:pt x="578" y="7357"/>
                  </a:cubicBezTo>
                  <a:cubicBezTo>
                    <a:pt x="1" y="7964"/>
                    <a:pt x="31" y="8937"/>
                    <a:pt x="670" y="9484"/>
                  </a:cubicBezTo>
                  <a:cubicBezTo>
                    <a:pt x="955" y="9715"/>
                    <a:pt x="1301" y="9831"/>
                    <a:pt x="1646" y="9831"/>
                  </a:cubicBezTo>
                  <a:cubicBezTo>
                    <a:pt x="2072" y="9831"/>
                    <a:pt x="2495" y="9655"/>
                    <a:pt x="2797" y="9302"/>
                  </a:cubicBezTo>
                  <a:cubicBezTo>
                    <a:pt x="3466" y="8542"/>
                    <a:pt x="4195" y="7813"/>
                    <a:pt x="4955" y="7144"/>
                  </a:cubicBezTo>
                  <a:cubicBezTo>
                    <a:pt x="8246" y="4339"/>
                    <a:pt x="12345" y="2895"/>
                    <a:pt x="16479" y="2895"/>
                  </a:cubicBezTo>
                  <a:cubicBezTo>
                    <a:pt x="19333" y="2895"/>
                    <a:pt x="22202" y="3583"/>
                    <a:pt x="24834" y="4986"/>
                  </a:cubicBezTo>
                  <a:cubicBezTo>
                    <a:pt x="26871" y="6050"/>
                    <a:pt x="28694" y="7539"/>
                    <a:pt x="30184" y="9302"/>
                  </a:cubicBezTo>
                  <a:cubicBezTo>
                    <a:pt x="30472" y="9658"/>
                    <a:pt x="30892" y="9844"/>
                    <a:pt x="31313" y="9844"/>
                  </a:cubicBezTo>
                  <a:cubicBezTo>
                    <a:pt x="31647" y="9844"/>
                    <a:pt x="31982" y="9726"/>
                    <a:pt x="32251" y="9484"/>
                  </a:cubicBezTo>
                  <a:cubicBezTo>
                    <a:pt x="32889" y="8968"/>
                    <a:pt x="32950" y="7995"/>
                    <a:pt x="32403" y="7357"/>
                  </a:cubicBezTo>
                  <a:cubicBezTo>
                    <a:pt x="28208" y="2524"/>
                    <a:pt x="22858" y="92"/>
                    <a:pt x="1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633;p35" hidden="0"/>
            <p:cNvSpPr/>
            <p:nvPr isPhoto="0" userDrawn="0"/>
          </p:nvSpPr>
          <p:spPr bwMode="auto">
            <a:xfrm>
              <a:off x="6452700" y="1675075"/>
              <a:ext cx="610025" cy="195225"/>
            </a:xfrm>
            <a:custGeom>
              <a:avLst/>
              <a:gdLst/>
              <a:ahLst/>
              <a:cxnLst/>
              <a:rect l="l" t="t" r="r" b="b"/>
              <a:pathLst>
                <a:path w="24401" h="7809" fill="norm" stroke="1" extrusionOk="0">
                  <a:moveTo>
                    <a:pt x="13002" y="1"/>
                  </a:moveTo>
                  <a:cubicBezTo>
                    <a:pt x="10176" y="1"/>
                    <a:pt x="7957" y="518"/>
                    <a:pt x="5829" y="1551"/>
                  </a:cubicBezTo>
                  <a:cubicBezTo>
                    <a:pt x="4005" y="2463"/>
                    <a:pt x="2364" y="3709"/>
                    <a:pt x="1057" y="5290"/>
                  </a:cubicBezTo>
                  <a:cubicBezTo>
                    <a:pt x="1" y="6391"/>
                    <a:pt x="1038" y="7808"/>
                    <a:pt x="2167" y="7808"/>
                  </a:cubicBezTo>
                  <a:cubicBezTo>
                    <a:pt x="2565" y="7808"/>
                    <a:pt x="2974" y="7632"/>
                    <a:pt x="3306" y="7205"/>
                  </a:cubicBezTo>
                  <a:cubicBezTo>
                    <a:pt x="3428" y="7083"/>
                    <a:pt x="3549" y="6931"/>
                    <a:pt x="3671" y="6810"/>
                  </a:cubicBezTo>
                  <a:cubicBezTo>
                    <a:pt x="6210" y="4248"/>
                    <a:pt x="9081" y="2949"/>
                    <a:pt x="12297" y="2949"/>
                  </a:cubicBezTo>
                  <a:cubicBezTo>
                    <a:pt x="13431" y="2949"/>
                    <a:pt x="14609" y="3111"/>
                    <a:pt x="15829" y="3436"/>
                  </a:cubicBezTo>
                  <a:cubicBezTo>
                    <a:pt x="18079" y="4074"/>
                    <a:pt x="20085" y="5381"/>
                    <a:pt x="21574" y="7205"/>
                  </a:cubicBezTo>
                  <a:cubicBezTo>
                    <a:pt x="21862" y="7561"/>
                    <a:pt x="22282" y="7746"/>
                    <a:pt x="22708" y="7746"/>
                  </a:cubicBezTo>
                  <a:cubicBezTo>
                    <a:pt x="23047" y="7746"/>
                    <a:pt x="23389" y="7629"/>
                    <a:pt x="23671" y="7387"/>
                  </a:cubicBezTo>
                  <a:cubicBezTo>
                    <a:pt x="24340" y="6870"/>
                    <a:pt x="24401" y="5898"/>
                    <a:pt x="23823" y="5290"/>
                  </a:cubicBezTo>
                  <a:cubicBezTo>
                    <a:pt x="20814" y="1825"/>
                    <a:pt x="17045" y="92"/>
                    <a:pt x="13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" name="Google Shape;634;p35" hidden="0"/>
            <p:cNvSpPr/>
            <p:nvPr isPhoto="0" userDrawn="0"/>
          </p:nvSpPr>
          <p:spPr bwMode="auto">
            <a:xfrm>
              <a:off x="6575625" y="1823450"/>
              <a:ext cx="369325" cy="141050"/>
            </a:xfrm>
            <a:custGeom>
              <a:avLst/>
              <a:gdLst/>
              <a:ahLst/>
              <a:cxnLst/>
              <a:rect l="l" t="t" r="r" b="b"/>
              <a:pathLst>
                <a:path w="14773" h="5642" fill="norm" stroke="1" extrusionOk="0">
                  <a:moveTo>
                    <a:pt x="7535" y="1"/>
                  </a:moveTo>
                  <a:cubicBezTo>
                    <a:pt x="5008" y="1"/>
                    <a:pt x="2477" y="1072"/>
                    <a:pt x="699" y="3215"/>
                  </a:cubicBezTo>
                  <a:cubicBezTo>
                    <a:pt x="0" y="4005"/>
                    <a:pt x="365" y="5252"/>
                    <a:pt x="1398" y="5556"/>
                  </a:cubicBezTo>
                  <a:cubicBezTo>
                    <a:pt x="1543" y="5612"/>
                    <a:pt x="1695" y="5638"/>
                    <a:pt x="1846" y="5638"/>
                  </a:cubicBezTo>
                  <a:cubicBezTo>
                    <a:pt x="2267" y="5638"/>
                    <a:pt x="2689" y="5435"/>
                    <a:pt x="2979" y="5100"/>
                  </a:cubicBezTo>
                  <a:cubicBezTo>
                    <a:pt x="4126" y="3724"/>
                    <a:pt x="5801" y="2977"/>
                    <a:pt x="7525" y="2977"/>
                  </a:cubicBezTo>
                  <a:cubicBezTo>
                    <a:pt x="8315" y="2977"/>
                    <a:pt x="9115" y="3134"/>
                    <a:pt x="9879" y="3458"/>
                  </a:cubicBezTo>
                  <a:cubicBezTo>
                    <a:pt x="10730" y="3823"/>
                    <a:pt x="11520" y="4400"/>
                    <a:pt x="12128" y="5130"/>
                  </a:cubicBezTo>
                  <a:cubicBezTo>
                    <a:pt x="12430" y="5483"/>
                    <a:pt x="12827" y="5641"/>
                    <a:pt x="13220" y="5641"/>
                  </a:cubicBezTo>
                  <a:cubicBezTo>
                    <a:pt x="13975" y="5641"/>
                    <a:pt x="14712" y="5057"/>
                    <a:pt x="14712" y="4157"/>
                  </a:cubicBezTo>
                  <a:lnTo>
                    <a:pt x="14772" y="4127"/>
                  </a:lnTo>
                  <a:cubicBezTo>
                    <a:pt x="14681" y="3823"/>
                    <a:pt x="14529" y="3519"/>
                    <a:pt x="14347" y="3215"/>
                  </a:cubicBezTo>
                  <a:cubicBezTo>
                    <a:pt x="12584" y="1072"/>
                    <a:pt x="10061" y="1"/>
                    <a:pt x="7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635;p35" hidden="0"/>
            <p:cNvSpPr/>
            <p:nvPr isPhoto="0" userDrawn="0"/>
          </p:nvSpPr>
          <p:spPr bwMode="auto">
            <a:xfrm>
              <a:off x="6664525" y="1972950"/>
              <a:ext cx="173800" cy="148225"/>
            </a:xfrm>
            <a:custGeom>
              <a:avLst/>
              <a:gdLst/>
              <a:ahLst/>
              <a:cxnLst/>
              <a:rect l="l" t="t" r="r" b="b"/>
              <a:pathLst>
                <a:path w="6952" h="5929" fill="norm" stroke="1" extrusionOk="0">
                  <a:moveTo>
                    <a:pt x="3971" y="0"/>
                  </a:moveTo>
                  <a:cubicBezTo>
                    <a:pt x="3241" y="0"/>
                    <a:pt x="2495" y="273"/>
                    <a:pt x="1885" y="883"/>
                  </a:cubicBezTo>
                  <a:cubicBezTo>
                    <a:pt x="0" y="2737"/>
                    <a:pt x="1338" y="5928"/>
                    <a:pt x="3982" y="5928"/>
                  </a:cubicBezTo>
                  <a:cubicBezTo>
                    <a:pt x="5624" y="5928"/>
                    <a:pt x="6931" y="4621"/>
                    <a:pt x="6931" y="2980"/>
                  </a:cubicBezTo>
                  <a:cubicBezTo>
                    <a:pt x="6951" y="1191"/>
                    <a:pt x="5498" y="0"/>
                    <a:pt x="3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" name="Google Shape;636;p35" hidden="0"/>
            <p:cNvSpPr/>
            <p:nvPr isPhoto="0" userDrawn="0"/>
          </p:nvSpPr>
          <p:spPr bwMode="auto">
            <a:xfrm>
              <a:off x="5035325" y="3481700"/>
              <a:ext cx="1342750" cy="1292250"/>
            </a:xfrm>
            <a:custGeom>
              <a:avLst/>
              <a:gdLst/>
              <a:ahLst/>
              <a:cxnLst/>
              <a:rect l="l" t="t" r="r" b="b"/>
              <a:pathLst>
                <a:path w="53710" h="51690" fill="norm" stroke="1" extrusionOk="0">
                  <a:moveTo>
                    <a:pt x="27873" y="716"/>
                  </a:moveTo>
                  <a:cubicBezTo>
                    <a:pt x="41703" y="746"/>
                    <a:pt x="52919" y="11962"/>
                    <a:pt x="52949" y="25792"/>
                  </a:cubicBezTo>
                  <a:cubicBezTo>
                    <a:pt x="52949" y="35944"/>
                    <a:pt x="46840" y="45093"/>
                    <a:pt x="37478" y="48984"/>
                  </a:cubicBezTo>
                  <a:cubicBezTo>
                    <a:pt x="34370" y="50261"/>
                    <a:pt x="31108" y="50883"/>
                    <a:pt x="27876" y="50883"/>
                  </a:cubicBezTo>
                  <a:cubicBezTo>
                    <a:pt x="21343" y="50883"/>
                    <a:pt x="14931" y="48342"/>
                    <a:pt x="10152" y="43543"/>
                  </a:cubicBezTo>
                  <a:cubicBezTo>
                    <a:pt x="2979" y="36370"/>
                    <a:pt x="821" y="25579"/>
                    <a:pt x="4711" y="16218"/>
                  </a:cubicBezTo>
                  <a:cubicBezTo>
                    <a:pt x="8572" y="6856"/>
                    <a:pt x="17721" y="716"/>
                    <a:pt x="27873" y="716"/>
                  </a:cubicBezTo>
                  <a:close/>
                  <a:moveTo>
                    <a:pt x="27874" y="1"/>
                  </a:moveTo>
                  <a:cubicBezTo>
                    <a:pt x="21155" y="1"/>
                    <a:pt x="14544" y="2616"/>
                    <a:pt x="9605" y="7555"/>
                  </a:cubicBezTo>
                  <a:cubicBezTo>
                    <a:pt x="2219" y="14971"/>
                    <a:pt x="0" y="26066"/>
                    <a:pt x="4012" y="35731"/>
                  </a:cubicBezTo>
                  <a:cubicBezTo>
                    <a:pt x="7994" y="45367"/>
                    <a:pt x="17417" y="51689"/>
                    <a:pt x="27873" y="51689"/>
                  </a:cubicBezTo>
                  <a:cubicBezTo>
                    <a:pt x="42129" y="51659"/>
                    <a:pt x="53679" y="40108"/>
                    <a:pt x="53709" y="25853"/>
                  </a:cubicBezTo>
                  <a:cubicBezTo>
                    <a:pt x="53709" y="15397"/>
                    <a:pt x="47417" y="5974"/>
                    <a:pt x="37752" y="1962"/>
                  </a:cubicBezTo>
                  <a:cubicBezTo>
                    <a:pt x="34559" y="643"/>
                    <a:pt x="31203" y="1"/>
                    <a:pt x="27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637;p35" hidden="0"/>
            <p:cNvSpPr/>
            <p:nvPr isPhoto="0" userDrawn="0"/>
          </p:nvSpPr>
          <p:spPr bwMode="auto">
            <a:xfrm>
              <a:off x="5407650" y="3482100"/>
              <a:ext cx="648975" cy="1291850"/>
            </a:xfrm>
            <a:custGeom>
              <a:avLst/>
              <a:gdLst/>
              <a:ahLst/>
              <a:cxnLst/>
              <a:rect l="l" t="t" r="r" b="b"/>
              <a:pathLst>
                <a:path w="25959" h="51674" fill="norm" stroke="1" extrusionOk="0">
                  <a:moveTo>
                    <a:pt x="12980" y="700"/>
                  </a:moveTo>
                  <a:cubicBezTo>
                    <a:pt x="19728" y="700"/>
                    <a:pt x="25199" y="11977"/>
                    <a:pt x="25199" y="25776"/>
                  </a:cubicBezTo>
                  <a:cubicBezTo>
                    <a:pt x="25199" y="39606"/>
                    <a:pt x="19728" y="50852"/>
                    <a:pt x="12980" y="50852"/>
                  </a:cubicBezTo>
                  <a:cubicBezTo>
                    <a:pt x="6232" y="50852"/>
                    <a:pt x="761" y="39606"/>
                    <a:pt x="761" y="25776"/>
                  </a:cubicBezTo>
                  <a:cubicBezTo>
                    <a:pt x="761" y="11977"/>
                    <a:pt x="6232" y="700"/>
                    <a:pt x="12980" y="700"/>
                  </a:cubicBezTo>
                  <a:close/>
                  <a:moveTo>
                    <a:pt x="12980" y="1"/>
                  </a:moveTo>
                  <a:cubicBezTo>
                    <a:pt x="5807" y="1"/>
                    <a:pt x="1" y="11581"/>
                    <a:pt x="1" y="25837"/>
                  </a:cubicBezTo>
                  <a:cubicBezTo>
                    <a:pt x="1" y="40062"/>
                    <a:pt x="5807" y="51673"/>
                    <a:pt x="12980" y="51673"/>
                  </a:cubicBezTo>
                  <a:cubicBezTo>
                    <a:pt x="20123" y="51673"/>
                    <a:pt x="25959" y="40062"/>
                    <a:pt x="25959" y="25837"/>
                  </a:cubicBezTo>
                  <a:cubicBezTo>
                    <a:pt x="25959" y="11581"/>
                    <a:pt x="20123" y="1"/>
                    <a:pt x="12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" name="Google Shape;638;p35" hidden="0"/>
            <p:cNvSpPr/>
            <p:nvPr isPhoto="0" userDrawn="0"/>
          </p:nvSpPr>
          <p:spPr bwMode="auto">
            <a:xfrm>
              <a:off x="5283800" y="3662075"/>
              <a:ext cx="905650" cy="198475"/>
            </a:xfrm>
            <a:custGeom>
              <a:avLst/>
              <a:gdLst/>
              <a:ahLst/>
              <a:cxnLst/>
              <a:rect l="l" t="t" r="r" b="b"/>
              <a:pathLst>
                <a:path w="36226" h="7939" fill="norm" stroke="1" extrusionOk="0">
                  <a:moveTo>
                    <a:pt x="35692" y="1"/>
                  </a:moveTo>
                  <a:cubicBezTo>
                    <a:pt x="35609" y="1"/>
                    <a:pt x="35523" y="29"/>
                    <a:pt x="35442" y="97"/>
                  </a:cubicBezTo>
                  <a:cubicBezTo>
                    <a:pt x="30585" y="4831"/>
                    <a:pt x="24276" y="7202"/>
                    <a:pt x="17959" y="7202"/>
                  </a:cubicBezTo>
                  <a:cubicBezTo>
                    <a:pt x="11745" y="7202"/>
                    <a:pt x="5523" y="4907"/>
                    <a:pt x="669" y="309"/>
                  </a:cubicBezTo>
                  <a:cubicBezTo>
                    <a:pt x="593" y="233"/>
                    <a:pt x="502" y="195"/>
                    <a:pt x="411" y="195"/>
                  </a:cubicBezTo>
                  <a:cubicBezTo>
                    <a:pt x="320" y="195"/>
                    <a:pt x="228" y="233"/>
                    <a:pt x="152" y="309"/>
                  </a:cubicBezTo>
                  <a:cubicBezTo>
                    <a:pt x="0" y="461"/>
                    <a:pt x="0" y="705"/>
                    <a:pt x="152" y="856"/>
                  </a:cubicBezTo>
                  <a:cubicBezTo>
                    <a:pt x="4925" y="5416"/>
                    <a:pt x="11308" y="7939"/>
                    <a:pt x="17934" y="7939"/>
                  </a:cubicBezTo>
                  <a:cubicBezTo>
                    <a:pt x="17972" y="7939"/>
                    <a:pt x="18011" y="7939"/>
                    <a:pt x="18049" y="7939"/>
                  </a:cubicBezTo>
                  <a:cubicBezTo>
                    <a:pt x="24755" y="7939"/>
                    <a:pt x="31184" y="5298"/>
                    <a:pt x="35989" y="613"/>
                  </a:cubicBezTo>
                  <a:cubicBezTo>
                    <a:pt x="36226" y="353"/>
                    <a:pt x="35983" y="1"/>
                    <a:pt x="35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" name="Google Shape;639;p35" hidden="0"/>
            <p:cNvSpPr/>
            <p:nvPr isPhoto="0" userDrawn="0"/>
          </p:nvSpPr>
          <p:spPr bwMode="auto">
            <a:xfrm>
              <a:off x="5275450" y="4393100"/>
              <a:ext cx="909775" cy="201500"/>
            </a:xfrm>
            <a:custGeom>
              <a:avLst/>
              <a:gdLst/>
              <a:ahLst/>
              <a:cxnLst/>
              <a:rect l="l" t="t" r="r" b="b"/>
              <a:pathLst>
                <a:path w="36391" h="8060" fill="norm" stroke="1" extrusionOk="0">
                  <a:moveTo>
                    <a:pt x="18268" y="0"/>
                  </a:moveTo>
                  <a:cubicBezTo>
                    <a:pt x="11713" y="0"/>
                    <a:pt x="5157" y="2478"/>
                    <a:pt x="122" y="7421"/>
                  </a:cubicBezTo>
                  <a:cubicBezTo>
                    <a:pt x="0" y="7573"/>
                    <a:pt x="0" y="7786"/>
                    <a:pt x="122" y="7938"/>
                  </a:cubicBezTo>
                  <a:cubicBezTo>
                    <a:pt x="213" y="8029"/>
                    <a:pt x="304" y="8060"/>
                    <a:pt x="395" y="8060"/>
                  </a:cubicBezTo>
                  <a:cubicBezTo>
                    <a:pt x="517" y="8060"/>
                    <a:pt x="608" y="8029"/>
                    <a:pt x="669" y="7938"/>
                  </a:cubicBezTo>
                  <a:cubicBezTo>
                    <a:pt x="5549" y="3151"/>
                    <a:pt x="11908" y="749"/>
                    <a:pt x="18268" y="749"/>
                  </a:cubicBezTo>
                  <a:cubicBezTo>
                    <a:pt x="24507" y="749"/>
                    <a:pt x="30747" y="3059"/>
                    <a:pt x="35593" y="7695"/>
                  </a:cubicBezTo>
                  <a:cubicBezTo>
                    <a:pt x="35678" y="7780"/>
                    <a:pt x="35771" y="7815"/>
                    <a:pt x="35859" y="7815"/>
                  </a:cubicBezTo>
                  <a:cubicBezTo>
                    <a:pt x="36151" y="7815"/>
                    <a:pt x="36390" y="7428"/>
                    <a:pt x="36110" y="7148"/>
                  </a:cubicBezTo>
                  <a:cubicBezTo>
                    <a:pt x="31116" y="2379"/>
                    <a:pt x="24692" y="0"/>
                    <a:pt x="18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" name="Google Shape;640;p35" hidden="0"/>
            <p:cNvSpPr/>
            <p:nvPr isPhoto="0" userDrawn="0"/>
          </p:nvSpPr>
          <p:spPr bwMode="auto">
            <a:xfrm>
              <a:off x="5082425" y="4117375"/>
              <a:ext cx="1299450" cy="19025"/>
            </a:xfrm>
            <a:custGeom>
              <a:avLst/>
              <a:gdLst/>
              <a:ahLst/>
              <a:cxnLst/>
              <a:rect l="l" t="t" r="r" b="b"/>
              <a:pathLst>
                <a:path w="51978" h="761" fill="norm" stroke="1" extrusionOk="0">
                  <a:moveTo>
                    <a:pt x="517" y="0"/>
                  </a:moveTo>
                  <a:cubicBezTo>
                    <a:pt x="1" y="0"/>
                    <a:pt x="1" y="760"/>
                    <a:pt x="517" y="760"/>
                  </a:cubicBezTo>
                  <a:lnTo>
                    <a:pt x="51461" y="760"/>
                  </a:lnTo>
                  <a:cubicBezTo>
                    <a:pt x="51977" y="760"/>
                    <a:pt x="51977" y="0"/>
                    <a:pt x="5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" name="Google Shape;641;p35" hidden="0"/>
            <p:cNvSpPr/>
            <p:nvPr isPhoto="0" userDrawn="0"/>
          </p:nvSpPr>
          <p:spPr bwMode="auto">
            <a:xfrm>
              <a:off x="5722250" y="3480575"/>
              <a:ext cx="19025" cy="1293375"/>
            </a:xfrm>
            <a:custGeom>
              <a:avLst/>
              <a:gdLst/>
              <a:ahLst/>
              <a:cxnLst/>
              <a:rect l="l" t="t" r="r" b="b"/>
              <a:pathLst>
                <a:path w="761" h="51735" fill="norm" stroke="1" extrusionOk="0">
                  <a:moveTo>
                    <a:pt x="381" y="1"/>
                  </a:moveTo>
                  <a:cubicBezTo>
                    <a:pt x="191" y="1"/>
                    <a:pt x="1" y="122"/>
                    <a:pt x="1" y="366"/>
                  </a:cubicBezTo>
                  <a:lnTo>
                    <a:pt x="1" y="51339"/>
                  </a:lnTo>
                  <a:cubicBezTo>
                    <a:pt x="1" y="51552"/>
                    <a:pt x="183" y="51734"/>
                    <a:pt x="396" y="51734"/>
                  </a:cubicBezTo>
                  <a:cubicBezTo>
                    <a:pt x="609" y="51734"/>
                    <a:pt x="761" y="51552"/>
                    <a:pt x="761" y="51339"/>
                  </a:cubicBezTo>
                  <a:lnTo>
                    <a:pt x="761" y="366"/>
                  </a:lnTo>
                  <a:cubicBezTo>
                    <a:pt x="761" y="122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" name="Google Shape;642;p35" hidden="0"/>
            <p:cNvSpPr/>
            <p:nvPr isPhoto="0" userDrawn="0"/>
          </p:nvSpPr>
          <p:spPr bwMode="auto">
            <a:xfrm>
              <a:off x="5392025" y="2694250"/>
              <a:ext cx="442725" cy="543775"/>
            </a:xfrm>
            <a:custGeom>
              <a:avLst/>
              <a:gdLst/>
              <a:ahLst/>
              <a:cxnLst/>
              <a:rect l="l" t="t" r="r" b="b"/>
              <a:pathLst>
                <a:path w="17709" h="21751" fill="norm" stroke="1" extrusionOk="0">
                  <a:moveTo>
                    <a:pt x="3655" y="1"/>
                  </a:moveTo>
                  <a:cubicBezTo>
                    <a:pt x="2882" y="1"/>
                    <a:pt x="2096" y="335"/>
                    <a:pt x="1507" y="1119"/>
                  </a:cubicBezTo>
                  <a:cubicBezTo>
                    <a:pt x="0" y="3129"/>
                    <a:pt x="1695" y="5572"/>
                    <a:pt x="3729" y="5572"/>
                  </a:cubicBezTo>
                  <a:cubicBezTo>
                    <a:pt x="4280" y="5572"/>
                    <a:pt x="4855" y="5393"/>
                    <a:pt x="5398" y="4979"/>
                  </a:cubicBezTo>
                  <a:lnTo>
                    <a:pt x="11964" y="9903"/>
                  </a:lnTo>
                  <a:cubicBezTo>
                    <a:pt x="11720" y="10542"/>
                    <a:pt x="11720" y="11241"/>
                    <a:pt x="11964" y="11879"/>
                  </a:cubicBezTo>
                  <a:lnTo>
                    <a:pt x="5398" y="16803"/>
                  </a:lnTo>
                  <a:cubicBezTo>
                    <a:pt x="4912" y="16438"/>
                    <a:pt x="4334" y="16256"/>
                    <a:pt x="3726" y="16256"/>
                  </a:cubicBezTo>
                  <a:cubicBezTo>
                    <a:pt x="1264" y="16256"/>
                    <a:pt x="48" y="19204"/>
                    <a:pt x="1781" y="20937"/>
                  </a:cubicBezTo>
                  <a:cubicBezTo>
                    <a:pt x="2343" y="21499"/>
                    <a:pt x="3032" y="21750"/>
                    <a:pt x="3707" y="21750"/>
                  </a:cubicBezTo>
                  <a:cubicBezTo>
                    <a:pt x="5115" y="21750"/>
                    <a:pt x="6462" y="20656"/>
                    <a:pt x="6462" y="18992"/>
                  </a:cubicBezTo>
                  <a:cubicBezTo>
                    <a:pt x="6462" y="18657"/>
                    <a:pt x="6401" y="18323"/>
                    <a:pt x="6280" y="18019"/>
                  </a:cubicBezTo>
                  <a:lnTo>
                    <a:pt x="12875" y="13065"/>
                  </a:lnTo>
                  <a:cubicBezTo>
                    <a:pt x="13375" y="13442"/>
                    <a:pt x="13950" y="13617"/>
                    <a:pt x="14517" y="13617"/>
                  </a:cubicBezTo>
                  <a:cubicBezTo>
                    <a:pt x="15638" y="13617"/>
                    <a:pt x="16727" y="12929"/>
                    <a:pt x="17131" y="11758"/>
                  </a:cubicBezTo>
                  <a:cubicBezTo>
                    <a:pt x="17708" y="9964"/>
                    <a:pt x="16401" y="8140"/>
                    <a:pt x="14517" y="8140"/>
                  </a:cubicBezTo>
                  <a:cubicBezTo>
                    <a:pt x="13939" y="8140"/>
                    <a:pt x="13362" y="8353"/>
                    <a:pt x="12875" y="8718"/>
                  </a:cubicBezTo>
                  <a:lnTo>
                    <a:pt x="6280" y="3764"/>
                  </a:lnTo>
                  <a:cubicBezTo>
                    <a:pt x="7080" y="1700"/>
                    <a:pt x="5400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" name="Google Shape;643;p35" hidden="0"/>
            <p:cNvSpPr/>
            <p:nvPr isPhoto="0" userDrawn="0"/>
          </p:nvSpPr>
          <p:spPr bwMode="auto">
            <a:xfrm>
              <a:off x="4732875" y="1469925"/>
              <a:ext cx="345775" cy="464300"/>
            </a:xfrm>
            <a:custGeom>
              <a:avLst/>
              <a:gdLst/>
              <a:ahLst/>
              <a:cxnLst/>
              <a:rect l="l" t="t" r="r" b="b"/>
              <a:pathLst>
                <a:path w="13831" h="18572" fill="norm" stroke="1" extrusionOk="0">
                  <a:moveTo>
                    <a:pt x="6879" y="3757"/>
                  </a:moveTo>
                  <a:cubicBezTo>
                    <a:pt x="8501" y="3757"/>
                    <a:pt x="10062" y="5016"/>
                    <a:pt x="10062" y="6930"/>
                  </a:cubicBezTo>
                  <a:cubicBezTo>
                    <a:pt x="10062" y="8663"/>
                    <a:pt x="8663" y="10061"/>
                    <a:pt x="6931" y="10061"/>
                  </a:cubicBezTo>
                  <a:cubicBezTo>
                    <a:pt x="4104" y="10061"/>
                    <a:pt x="2706" y="6687"/>
                    <a:pt x="4682" y="4681"/>
                  </a:cubicBezTo>
                  <a:cubicBezTo>
                    <a:pt x="5319" y="4043"/>
                    <a:pt x="6106" y="3757"/>
                    <a:pt x="6879" y="3757"/>
                  </a:cubicBezTo>
                  <a:close/>
                  <a:moveTo>
                    <a:pt x="6931" y="0"/>
                  </a:moveTo>
                  <a:cubicBezTo>
                    <a:pt x="3101" y="0"/>
                    <a:pt x="1" y="3101"/>
                    <a:pt x="1" y="6930"/>
                  </a:cubicBezTo>
                  <a:cubicBezTo>
                    <a:pt x="1" y="10730"/>
                    <a:pt x="6931" y="18572"/>
                    <a:pt x="6931" y="18572"/>
                  </a:cubicBezTo>
                  <a:cubicBezTo>
                    <a:pt x="6931" y="18572"/>
                    <a:pt x="13831" y="10760"/>
                    <a:pt x="13831" y="6930"/>
                  </a:cubicBezTo>
                  <a:cubicBezTo>
                    <a:pt x="13831" y="3101"/>
                    <a:pt x="10730" y="0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644;p35" hidden="0"/>
            <p:cNvSpPr/>
            <p:nvPr isPhoto="0" userDrawn="0"/>
          </p:nvSpPr>
          <p:spPr bwMode="auto">
            <a:xfrm>
              <a:off x="4728325" y="1469150"/>
              <a:ext cx="355650" cy="469649"/>
            </a:xfrm>
            <a:custGeom>
              <a:avLst/>
              <a:gdLst/>
              <a:ahLst/>
              <a:cxnLst/>
              <a:rect l="l" t="t" r="r" b="b"/>
              <a:pathLst>
                <a:path w="14226" h="18786" fill="norm" stroke="1" extrusionOk="0">
                  <a:moveTo>
                    <a:pt x="7113" y="3983"/>
                  </a:moveTo>
                  <a:cubicBezTo>
                    <a:pt x="8724" y="3983"/>
                    <a:pt x="10061" y="5320"/>
                    <a:pt x="10061" y="6961"/>
                  </a:cubicBezTo>
                  <a:cubicBezTo>
                    <a:pt x="10061" y="8735"/>
                    <a:pt x="8592" y="9921"/>
                    <a:pt x="7068" y="9921"/>
                  </a:cubicBezTo>
                  <a:cubicBezTo>
                    <a:pt x="6346" y="9921"/>
                    <a:pt x="5612" y="9655"/>
                    <a:pt x="5016" y="9059"/>
                  </a:cubicBezTo>
                  <a:cubicBezTo>
                    <a:pt x="3131" y="7174"/>
                    <a:pt x="4468" y="3983"/>
                    <a:pt x="7113" y="3983"/>
                  </a:cubicBezTo>
                  <a:close/>
                  <a:moveTo>
                    <a:pt x="7068" y="3610"/>
                  </a:moveTo>
                  <a:cubicBezTo>
                    <a:pt x="6251" y="3610"/>
                    <a:pt x="5419" y="3913"/>
                    <a:pt x="4742" y="4591"/>
                  </a:cubicBezTo>
                  <a:cubicBezTo>
                    <a:pt x="2614" y="6688"/>
                    <a:pt x="4134" y="10305"/>
                    <a:pt x="7113" y="10305"/>
                  </a:cubicBezTo>
                  <a:cubicBezTo>
                    <a:pt x="8937" y="10274"/>
                    <a:pt x="10426" y="8785"/>
                    <a:pt x="10426" y="6961"/>
                  </a:cubicBezTo>
                  <a:cubicBezTo>
                    <a:pt x="10426" y="4944"/>
                    <a:pt x="8781" y="3610"/>
                    <a:pt x="7068" y="3610"/>
                  </a:cubicBezTo>
                  <a:close/>
                  <a:moveTo>
                    <a:pt x="7113" y="214"/>
                  </a:moveTo>
                  <a:cubicBezTo>
                    <a:pt x="10821" y="214"/>
                    <a:pt x="13830" y="3223"/>
                    <a:pt x="13830" y="6961"/>
                  </a:cubicBezTo>
                  <a:cubicBezTo>
                    <a:pt x="13830" y="10366"/>
                    <a:pt x="8085" y="17174"/>
                    <a:pt x="7113" y="18299"/>
                  </a:cubicBezTo>
                  <a:cubicBezTo>
                    <a:pt x="6110" y="17174"/>
                    <a:pt x="365" y="10366"/>
                    <a:pt x="365" y="6961"/>
                  </a:cubicBezTo>
                  <a:cubicBezTo>
                    <a:pt x="365" y="3223"/>
                    <a:pt x="3374" y="214"/>
                    <a:pt x="7113" y="214"/>
                  </a:cubicBezTo>
                  <a:close/>
                  <a:moveTo>
                    <a:pt x="7113" y="1"/>
                  </a:moveTo>
                  <a:cubicBezTo>
                    <a:pt x="3222" y="1"/>
                    <a:pt x="91" y="3071"/>
                    <a:pt x="0" y="6931"/>
                  </a:cubicBezTo>
                  <a:cubicBezTo>
                    <a:pt x="0" y="10791"/>
                    <a:pt x="6687" y="18390"/>
                    <a:pt x="6961" y="18724"/>
                  </a:cubicBezTo>
                  <a:cubicBezTo>
                    <a:pt x="6991" y="18755"/>
                    <a:pt x="7052" y="18785"/>
                    <a:pt x="7113" y="18785"/>
                  </a:cubicBezTo>
                  <a:cubicBezTo>
                    <a:pt x="7143" y="18785"/>
                    <a:pt x="7204" y="18755"/>
                    <a:pt x="7234" y="18724"/>
                  </a:cubicBezTo>
                  <a:cubicBezTo>
                    <a:pt x="7538" y="18390"/>
                    <a:pt x="14225" y="10791"/>
                    <a:pt x="14225" y="6931"/>
                  </a:cubicBezTo>
                  <a:cubicBezTo>
                    <a:pt x="14134" y="3071"/>
                    <a:pt x="10973" y="1"/>
                    <a:pt x="7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" name="Google Shape;645;p35" hidden="0"/>
            <p:cNvSpPr/>
            <p:nvPr isPhoto="0" userDrawn="0"/>
          </p:nvSpPr>
          <p:spPr bwMode="auto">
            <a:xfrm>
              <a:off x="6581700" y="3799750"/>
              <a:ext cx="218875" cy="293325"/>
            </a:xfrm>
            <a:custGeom>
              <a:avLst/>
              <a:gdLst/>
              <a:ahLst/>
              <a:cxnLst/>
              <a:rect l="l" t="t" r="r" b="b"/>
              <a:pathLst>
                <a:path w="8755" h="11733" fill="norm" stroke="1" extrusionOk="0">
                  <a:moveTo>
                    <a:pt x="4367" y="2372"/>
                  </a:moveTo>
                  <a:cubicBezTo>
                    <a:pt x="5399" y="2372"/>
                    <a:pt x="6383" y="3178"/>
                    <a:pt x="6383" y="4377"/>
                  </a:cubicBezTo>
                  <a:cubicBezTo>
                    <a:pt x="6353" y="5471"/>
                    <a:pt x="5472" y="6353"/>
                    <a:pt x="4377" y="6353"/>
                  </a:cubicBezTo>
                  <a:cubicBezTo>
                    <a:pt x="2614" y="6353"/>
                    <a:pt x="1733" y="4195"/>
                    <a:pt x="2979" y="2948"/>
                  </a:cubicBezTo>
                  <a:cubicBezTo>
                    <a:pt x="3387" y="2550"/>
                    <a:pt x="3882" y="2372"/>
                    <a:pt x="4367" y="2372"/>
                  </a:cubicBezTo>
                  <a:close/>
                  <a:moveTo>
                    <a:pt x="4377" y="0"/>
                  </a:moveTo>
                  <a:cubicBezTo>
                    <a:pt x="1976" y="0"/>
                    <a:pt x="0" y="1976"/>
                    <a:pt x="31" y="4377"/>
                  </a:cubicBezTo>
                  <a:cubicBezTo>
                    <a:pt x="31" y="6778"/>
                    <a:pt x="4377" y="11733"/>
                    <a:pt x="4377" y="11733"/>
                  </a:cubicBezTo>
                  <a:cubicBezTo>
                    <a:pt x="4377" y="11733"/>
                    <a:pt x="8754" y="6778"/>
                    <a:pt x="8754" y="4377"/>
                  </a:cubicBezTo>
                  <a:cubicBezTo>
                    <a:pt x="8754" y="1976"/>
                    <a:pt x="6809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" name="Google Shape;646;p35" hidden="0"/>
            <p:cNvSpPr/>
            <p:nvPr isPhoto="0" userDrawn="0"/>
          </p:nvSpPr>
          <p:spPr bwMode="auto">
            <a:xfrm>
              <a:off x="6577125" y="3795175"/>
              <a:ext cx="228000" cy="302000"/>
            </a:xfrm>
            <a:custGeom>
              <a:avLst/>
              <a:gdLst/>
              <a:ahLst/>
              <a:cxnLst/>
              <a:rect l="l" t="t" r="r" b="b"/>
              <a:pathLst>
                <a:path w="9120" h="12080" fill="norm" stroke="1" extrusionOk="0">
                  <a:moveTo>
                    <a:pt x="4560" y="2767"/>
                  </a:moveTo>
                  <a:cubicBezTo>
                    <a:pt x="5563" y="2767"/>
                    <a:pt x="6354" y="3557"/>
                    <a:pt x="6354" y="4560"/>
                  </a:cubicBezTo>
                  <a:cubicBezTo>
                    <a:pt x="6354" y="5628"/>
                    <a:pt x="5466" y="6335"/>
                    <a:pt x="4544" y="6335"/>
                  </a:cubicBezTo>
                  <a:cubicBezTo>
                    <a:pt x="4100" y="6335"/>
                    <a:pt x="3649" y="6171"/>
                    <a:pt x="3284" y="5806"/>
                  </a:cubicBezTo>
                  <a:cubicBezTo>
                    <a:pt x="2159" y="4682"/>
                    <a:pt x="2980" y="2767"/>
                    <a:pt x="4560" y="2767"/>
                  </a:cubicBezTo>
                  <a:close/>
                  <a:moveTo>
                    <a:pt x="4557" y="2371"/>
                  </a:moveTo>
                  <a:cubicBezTo>
                    <a:pt x="4024" y="2371"/>
                    <a:pt x="3482" y="2569"/>
                    <a:pt x="3041" y="3010"/>
                  </a:cubicBezTo>
                  <a:cubicBezTo>
                    <a:pt x="1673" y="4378"/>
                    <a:pt x="2615" y="6718"/>
                    <a:pt x="4560" y="6718"/>
                  </a:cubicBezTo>
                  <a:cubicBezTo>
                    <a:pt x="5776" y="6718"/>
                    <a:pt x="6718" y="5745"/>
                    <a:pt x="6749" y="4560"/>
                  </a:cubicBezTo>
                  <a:cubicBezTo>
                    <a:pt x="6749" y="3242"/>
                    <a:pt x="5675" y="2371"/>
                    <a:pt x="4557" y="2371"/>
                  </a:cubicBezTo>
                  <a:close/>
                  <a:moveTo>
                    <a:pt x="4560" y="365"/>
                  </a:moveTo>
                  <a:lnTo>
                    <a:pt x="4560" y="396"/>
                  </a:lnTo>
                  <a:cubicBezTo>
                    <a:pt x="4579" y="396"/>
                    <a:pt x="4597" y="395"/>
                    <a:pt x="4615" y="395"/>
                  </a:cubicBezTo>
                  <a:cubicBezTo>
                    <a:pt x="6900" y="395"/>
                    <a:pt x="8755" y="2268"/>
                    <a:pt x="8755" y="4560"/>
                  </a:cubicBezTo>
                  <a:cubicBezTo>
                    <a:pt x="8755" y="6627"/>
                    <a:pt x="5320" y="10730"/>
                    <a:pt x="4560" y="11612"/>
                  </a:cubicBezTo>
                  <a:cubicBezTo>
                    <a:pt x="3800" y="10730"/>
                    <a:pt x="396" y="6627"/>
                    <a:pt x="396" y="4560"/>
                  </a:cubicBezTo>
                  <a:cubicBezTo>
                    <a:pt x="396" y="2250"/>
                    <a:pt x="2250" y="365"/>
                    <a:pt x="4560" y="365"/>
                  </a:cubicBezTo>
                  <a:close/>
                  <a:moveTo>
                    <a:pt x="4560" y="1"/>
                  </a:moveTo>
                  <a:cubicBezTo>
                    <a:pt x="2068" y="1"/>
                    <a:pt x="1" y="2037"/>
                    <a:pt x="1" y="4560"/>
                  </a:cubicBezTo>
                  <a:cubicBezTo>
                    <a:pt x="1" y="6992"/>
                    <a:pt x="4256" y="11825"/>
                    <a:pt x="4439" y="12007"/>
                  </a:cubicBezTo>
                  <a:cubicBezTo>
                    <a:pt x="4469" y="12068"/>
                    <a:pt x="4500" y="12068"/>
                    <a:pt x="4560" y="12068"/>
                  </a:cubicBezTo>
                  <a:cubicBezTo>
                    <a:pt x="4577" y="12076"/>
                    <a:pt x="4593" y="12080"/>
                    <a:pt x="4609" y="12080"/>
                  </a:cubicBezTo>
                  <a:cubicBezTo>
                    <a:pt x="4652" y="12080"/>
                    <a:pt x="4690" y="12051"/>
                    <a:pt x="4712" y="12007"/>
                  </a:cubicBezTo>
                  <a:cubicBezTo>
                    <a:pt x="4895" y="11825"/>
                    <a:pt x="9120" y="6992"/>
                    <a:pt x="9120" y="4560"/>
                  </a:cubicBezTo>
                  <a:cubicBezTo>
                    <a:pt x="9120" y="2037"/>
                    <a:pt x="7083" y="1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" name="Google Shape;647;p35" hidden="0"/>
            <p:cNvSpPr/>
            <p:nvPr isPhoto="0" userDrawn="0"/>
          </p:nvSpPr>
          <p:spPr bwMode="auto">
            <a:xfrm>
              <a:off x="5311925" y="752575"/>
              <a:ext cx="839700" cy="1695350"/>
            </a:xfrm>
            <a:custGeom>
              <a:avLst/>
              <a:gdLst/>
              <a:ahLst/>
              <a:cxnLst/>
              <a:rect l="l" t="t" r="r" b="b"/>
              <a:pathLst>
                <a:path w="33588" h="67814" fill="norm" stroke="1" extrusionOk="0">
                  <a:moveTo>
                    <a:pt x="30213" y="366"/>
                  </a:moveTo>
                  <a:cubicBezTo>
                    <a:pt x="31885" y="426"/>
                    <a:pt x="33192" y="1794"/>
                    <a:pt x="33162" y="3466"/>
                  </a:cubicBezTo>
                  <a:lnTo>
                    <a:pt x="33162" y="64348"/>
                  </a:lnTo>
                  <a:cubicBezTo>
                    <a:pt x="33192" y="65990"/>
                    <a:pt x="31885" y="67388"/>
                    <a:pt x="30213" y="67449"/>
                  </a:cubicBezTo>
                  <a:lnTo>
                    <a:pt x="3374" y="67449"/>
                  </a:lnTo>
                  <a:cubicBezTo>
                    <a:pt x="1702" y="67388"/>
                    <a:pt x="395" y="65990"/>
                    <a:pt x="426" y="64348"/>
                  </a:cubicBezTo>
                  <a:lnTo>
                    <a:pt x="426" y="3466"/>
                  </a:lnTo>
                  <a:cubicBezTo>
                    <a:pt x="395" y="1794"/>
                    <a:pt x="1702" y="426"/>
                    <a:pt x="3374" y="36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64348"/>
                  </a:lnTo>
                  <a:cubicBezTo>
                    <a:pt x="0" y="66202"/>
                    <a:pt x="1490" y="67752"/>
                    <a:pt x="3374" y="67813"/>
                  </a:cubicBezTo>
                  <a:lnTo>
                    <a:pt x="30213" y="67813"/>
                  </a:lnTo>
                  <a:cubicBezTo>
                    <a:pt x="32098" y="67783"/>
                    <a:pt x="33587" y="66202"/>
                    <a:pt x="33557" y="64348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648;p35" hidden="0"/>
            <p:cNvSpPr/>
            <p:nvPr isPhoto="0" userDrawn="0"/>
          </p:nvSpPr>
          <p:spPr bwMode="auto">
            <a:xfrm>
              <a:off x="5316475" y="757150"/>
              <a:ext cx="830575" cy="115525"/>
            </a:xfrm>
            <a:custGeom>
              <a:avLst/>
              <a:gdLst/>
              <a:ahLst/>
              <a:cxnLst/>
              <a:rect l="l" t="t" r="r" b="b"/>
              <a:pathLst>
                <a:path w="33223" h="4621" fill="norm" stroke="1" extrusionOk="0">
                  <a:moveTo>
                    <a:pt x="3192" y="0"/>
                  </a:moveTo>
                  <a:cubicBezTo>
                    <a:pt x="1399" y="31"/>
                    <a:pt x="0" y="1520"/>
                    <a:pt x="61" y="3283"/>
                  </a:cubicBezTo>
                  <a:lnTo>
                    <a:pt x="61" y="4620"/>
                  </a:lnTo>
                  <a:lnTo>
                    <a:pt x="33162" y="4620"/>
                  </a:lnTo>
                  <a:lnTo>
                    <a:pt x="33162" y="3283"/>
                  </a:lnTo>
                  <a:cubicBezTo>
                    <a:pt x="33223" y="1520"/>
                    <a:pt x="31794" y="31"/>
                    <a:pt x="3003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" name="Google Shape;649;p35" hidden="0"/>
            <p:cNvSpPr/>
            <p:nvPr isPhoto="0" userDrawn="0"/>
          </p:nvSpPr>
          <p:spPr bwMode="auto">
            <a:xfrm>
              <a:off x="5311925" y="752575"/>
              <a:ext cx="839700" cy="125425"/>
            </a:xfrm>
            <a:custGeom>
              <a:avLst/>
              <a:gdLst/>
              <a:ahLst/>
              <a:cxnLst/>
              <a:rect l="l" t="t" r="r" b="b"/>
              <a:pathLst>
                <a:path w="33588" h="5017" fill="norm" stroke="1" extrusionOk="0">
                  <a:moveTo>
                    <a:pt x="30213" y="396"/>
                  </a:moveTo>
                  <a:cubicBezTo>
                    <a:pt x="31885" y="426"/>
                    <a:pt x="33192" y="1824"/>
                    <a:pt x="33162" y="3496"/>
                  </a:cubicBezTo>
                  <a:lnTo>
                    <a:pt x="33162" y="4621"/>
                  </a:lnTo>
                  <a:lnTo>
                    <a:pt x="426" y="4621"/>
                  </a:lnTo>
                  <a:lnTo>
                    <a:pt x="426" y="3496"/>
                  </a:lnTo>
                  <a:cubicBezTo>
                    <a:pt x="395" y="1824"/>
                    <a:pt x="1702" y="426"/>
                    <a:pt x="3374" y="39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4803"/>
                  </a:lnTo>
                  <a:cubicBezTo>
                    <a:pt x="31" y="4925"/>
                    <a:pt x="122" y="5016"/>
                    <a:pt x="213" y="5016"/>
                  </a:cubicBezTo>
                  <a:lnTo>
                    <a:pt x="33344" y="5016"/>
                  </a:lnTo>
                  <a:cubicBezTo>
                    <a:pt x="33466" y="5016"/>
                    <a:pt x="33557" y="4925"/>
                    <a:pt x="33557" y="4803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" name="Google Shape;650;p35" hidden="0"/>
            <p:cNvSpPr/>
            <p:nvPr isPhoto="0" userDrawn="0"/>
          </p:nvSpPr>
          <p:spPr bwMode="auto">
            <a:xfrm>
              <a:off x="5284550" y="721425"/>
              <a:ext cx="898975" cy="1757650"/>
            </a:xfrm>
            <a:custGeom>
              <a:avLst/>
              <a:gdLst/>
              <a:ahLst/>
              <a:cxnLst/>
              <a:rect l="l" t="t" r="r" b="b"/>
              <a:pathLst>
                <a:path w="35959" h="70306" fill="norm" stroke="1" extrusionOk="0">
                  <a:moveTo>
                    <a:pt x="30792" y="1429"/>
                  </a:moveTo>
                  <a:cubicBezTo>
                    <a:pt x="32859" y="1490"/>
                    <a:pt x="34500" y="3192"/>
                    <a:pt x="34470" y="5259"/>
                  </a:cubicBezTo>
                  <a:lnTo>
                    <a:pt x="34470" y="65047"/>
                  </a:lnTo>
                  <a:cubicBezTo>
                    <a:pt x="34500" y="67114"/>
                    <a:pt x="32859" y="68816"/>
                    <a:pt x="30792" y="68877"/>
                  </a:cubicBezTo>
                  <a:lnTo>
                    <a:pt x="4955" y="68877"/>
                  </a:lnTo>
                  <a:cubicBezTo>
                    <a:pt x="2888" y="68816"/>
                    <a:pt x="1277" y="67114"/>
                    <a:pt x="1308" y="65047"/>
                  </a:cubicBezTo>
                  <a:lnTo>
                    <a:pt x="1308" y="5259"/>
                  </a:lnTo>
                  <a:cubicBezTo>
                    <a:pt x="1277" y="3192"/>
                    <a:pt x="2888" y="1490"/>
                    <a:pt x="4955" y="1429"/>
                  </a:cubicBezTo>
                  <a:lnTo>
                    <a:pt x="9971" y="1429"/>
                  </a:lnTo>
                  <a:lnTo>
                    <a:pt x="11035" y="3101"/>
                  </a:lnTo>
                  <a:cubicBezTo>
                    <a:pt x="11369" y="3618"/>
                    <a:pt x="11916" y="3922"/>
                    <a:pt x="12494" y="3922"/>
                  </a:cubicBezTo>
                  <a:lnTo>
                    <a:pt x="23254" y="3922"/>
                  </a:lnTo>
                  <a:cubicBezTo>
                    <a:pt x="23861" y="3922"/>
                    <a:pt x="24409" y="3618"/>
                    <a:pt x="24713" y="3101"/>
                  </a:cubicBezTo>
                  <a:lnTo>
                    <a:pt x="25776" y="1429"/>
                  </a:lnTo>
                  <a:close/>
                  <a:moveTo>
                    <a:pt x="4074" y="1"/>
                  </a:moveTo>
                  <a:cubicBezTo>
                    <a:pt x="2007" y="31"/>
                    <a:pt x="366" y="1763"/>
                    <a:pt x="426" y="3830"/>
                  </a:cubicBezTo>
                  <a:lnTo>
                    <a:pt x="426" y="10609"/>
                  </a:lnTo>
                  <a:lnTo>
                    <a:pt x="1" y="10609"/>
                  </a:lnTo>
                  <a:lnTo>
                    <a:pt x="1" y="16505"/>
                  </a:lnTo>
                  <a:lnTo>
                    <a:pt x="426" y="16505"/>
                  </a:lnTo>
                  <a:lnTo>
                    <a:pt x="426" y="66476"/>
                  </a:lnTo>
                  <a:cubicBezTo>
                    <a:pt x="366" y="68543"/>
                    <a:pt x="2007" y="70245"/>
                    <a:pt x="4074" y="70306"/>
                  </a:cubicBezTo>
                  <a:lnTo>
                    <a:pt x="31673" y="70306"/>
                  </a:lnTo>
                  <a:cubicBezTo>
                    <a:pt x="33740" y="70245"/>
                    <a:pt x="35381" y="68543"/>
                    <a:pt x="35321" y="66476"/>
                  </a:cubicBezTo>
                  <a:lnTo>
                    <a:pt x="35321" y="26262"/>
                  </a:lnTo>
                  <a:lnTo>
                    <a:pt x="35959" y="26262"/>
                  </a:lnTo>
                  <a:lnTo>
                    <a:pt x="35959" y="20366"/>
                  </a:lnTo>
                  <a:lnTo>
                    <a:pt x="35321" y="20366"/>
                  </a:lnTo>
                  <a:lnTo>
                    <a:pt x="35321" y="18998"/>
                  </a:lnTo>
                  <a:lnTo>
                    <a:pt x="35959" y="18998"/>
                  </a:lnTo>
                  <a:lnTo>
                    <a:pt x="35959" y="13131"/>
                  </a:lnTo>
                  <a:lnTo>
                    <a:pt x="35321" y="13131"/>
                  </a:lnTo>
                  <a:lnTo>
                    <a:pt x="35321" y="11794"/>
                  </a:lnTo>
                  <a:lnTo>
                    <a:pt x="35959" y="11794"/>
                  </a:lnTo>
                  <a:lnTo>
                    <a:pt x="35959" y="5897"/>
                  </a:lnTo>
                  <a:lnTo>
                    <a:pt x="35321" y="5897"/>
                  </a:lnTo>
                  <a:lnTo>
                    <a:pt x="35321" y="3830"/>
                  </a:lnTo>
                  <a:cubicBezTo>
                    <a:pt x="35381" y="1763"/>
                    <a:pt x="33740" y="31"/>
                    <a:pt x="31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" name="Google Shape;651;p35" hidden="0"/>
            <p:cNvSpPr/>
            <p:nvPr isPhoto="0" userDrawn="0"/>
          </p:nvSpPr>
          <p:spPr bwMode="auto">
            <a:xfrm>
              <a:off x="5279250" y="716100"/>
              <a:ext cx="908850" cy="1768300"/>
            </a:xfrm>
            <a:custGeom>
              <a:avLst/>
              <a:gdLst/>
              <a:ahLst/>
              <a:cxnLst/>
              <a:rect l="l" t="t" r="r" b="b"/>
              <a:pathLst>
                <a:path w="36354" h="70732" fill="norm" stroke="1" extrusionOk="0">
                  <a:moveTo>
                    <a:pt x="31004" y="1825"/>
                  </a:moveTo>
                  <a:cubicBezTo>
                    <a:pt x="32949" y="1885"/>
                    <a:pt x="34499" y="3496"/>
                    <a:pt x="34469" y="5472"/>
                  </a:cubicBezTo>
                  <a:lnTo>
                    <a:pt x="34469" y="65260"/>
                  </a:lnTo>
                  <a:cubicBezTo>
                    <a:pt x="34499" y="67205"/>
                    <a:pt x="32949" y="68847"/>
                    <a:pt x="31004" y="68908"/>
                  </a:cubicBezTo>
                  <a:lnTo>
                    <a:pt x="5167" y="68908"/>
                  </a:lnTo>
                  <a:cubicBezTo>
                    <a:pt x="3192" y="68847"/>
                    <a:pt x="1672" y="67205"/>
                    <a:pt x="1702" y="65260"/>
                  </a:cubicBezTo>
                  <a:lnTo>
                    <a:pt x="1702" y="5472"/>
                  </a:lnTo>
                  <a:cubicBezTo>
                    <a:pt x="1672" y="3496"/>
                    <a:pt x="3192" y="1885"/>
                    <a:pt x="5167" y="1825"/>
                  </a:cubicBezTo>
                  <a:lnTo>
                    <a:pt x="10091" y="1825"/>
                  </a:lnTo>
                  <a:lnTo>
                    <a:pt x="11095" y="3435"/>
                  </a:lnTo>
                  <a:cubicBezTo>
                    <a:pt x="11429" y="3983"/>
                    <a:pt x="12037" y="4317"/>
                    <a:pt x="12706" y="4317"/>
                  </a:cubicBezTo>
                  <a:lnTo>
                    <a:pt x="23466" y="4317"/>
                  </a:lnTo>
                  <a:cubicBezTo>
                    <a:pt x="24134" y="4317"/>
                    <a:pt x="24742" y="3983"/>
                    <a:pt x="25077" y="3435"/>
                  </a:cubicBezTo>
                  <a:lnTo>
                    <a:pt x="26110" y="1825"/>
                  </a:lnTo>
                  <a:close/>
                  <a:moveTo>
                    <a:pt x="5167" y="1460"/>
                  </a:moveTo>
                  <a:cubicBezTo>
                    <a:pt x="3009" y="1490"/>
                    <a:pt x="1277" y="3314"/>
                    <a:pt x="1338" y="5472"/>
                  </a:cubicBezTo>
                  <a:lnTo>
                    <a:pt x="1338" y="65260"/>
                  </a:lnTo>
                  <a:cubicBezTo>
                    <a:pt x="1277" y="67418"/>
                    <a:pt x="3009" y="69211"/>
                    <a:pt x="5167" y="69272"/>
                  </a:cubicBezTo>
                  <a:lnTo>
                    <a:pt x="31004" y="69272"/>
                  </a:lnTo>
                  <a:cubicBezTo>
                    <a:pt x="33162" y="69211"/>
                    <a:pt x="34894" y="67418"/>
                    <a:pt x="34834" y="65260"/>
                  </a:cubicBezTo>
                  <a:lnTo>
                    <a:pt x="34834" y="5472"/>
                  </a:lnTo>
                  <a:cubicBezTo>
                    <a:pt x="34894" y="3314"/>
                    <a:pt x="33162" y="1490"/>
                    <a:pt x="31004" y="1460"/>
                  </a:cubicBezTo>
                  <a:lnTo>
                    <a:pt x="25897" y="1460"/>
                  </a:lnTo>
                  <a:lnTo>
                    <a:pt x="24742" y="3223"/>
                  </a:lnTo>
                  <a:cubicBezTo>
                    <a:pt x="24469" y="3679"/>
                    <a:pt x="23982" y="3952"/>
                    <a:pt x="23466" y="3952"/>
                  </a:cubicBezTo>
                  <a:lnTo>
                    <a:pt x="12706" y="3952"/>
                  </a:lnTo>
                  <a:cubicBezTo>
                    <a:pt x="12189" y="3952"/>
                    <a:pt x="11702" y="3679"/>
                    <a:pt x="11429" y="3223"/>
                  </a:cubicBezTo>
                  <a:lnTo>
                    <a:pt x="10274" y="1460"/>
                  </a:lnTo>
                  <a:close/>
                  <a:moveTo>
                    <a:pt x="31885" y="366"/>
                  </a:moveTo>
                  <a:cubicBezTo>
                    <a:pt x="33861" y="426"/>
                    <a:pt x="35411" y="2068"/>
                    <a:pt x="35350" y="4013"/>
                  </a:cubicBezTo>
                  <a:lnTo>
                    <a:pt x="35350" y="6293"/>
                  </a:lnTo>
                  <a:lnTo>
                    <a:pt x="35958" y="6293"/>
                  </a:lnTo>
                  <a:lnTo>
                    <a:pt x="35958" y="11794"/>
                  </a:lnTo>
                  <a:lnTo>
                    <a:pt x="35350" y="11794"/>
                  </a:lnTo>
                  <a:lnTo>
                    <a:pt x="35350" y="13527"/>
                  </a:lnTo>
                  <a:lnTo>
                    <a:pt x="35958" y="13527"/>
                  </a:lnTo>
                  <a:lnTo>
                    <a:pt x="35958" y="19028"/>
                  </a:lnTo>
                  <a:lnTo>
                    <a:pt x="35350" y="19028"/>
                  </a:lnTo>
                  <a:lnTo>
                    <a:pt x="35350" y="20761"/>
                  </a:lnTo>
                  <a:lnTo>
                    <a:pt x="35958" y="20761"/>
                  </a:lnTo>
                  <a:lnTo>
                    <a:pt x="35958" y="26293"/>
                  </a:lnTo>
                  <a:lnTo>
                    <a:pt x="35350" y="26293"/>
                  </a:lnTo>
                  <a:lnTo>
                    <a:pt x="35350" y="66719"/>
                  </a:lnTo>
                  <a:cubicBezTo>
                    <a:pt x="35411" y="68664"/>
                    <a:pt x="33861" y="70306"/>
                    <a:pt x="31885" y="70367"/>
                  </a:cubicBezTo>
                  <a:lnTo>
                    <a:pt x="4286" y="70367"/>
                  </a:lnTo>
                  <a:cubicBezTo>
                    <a:pt x="2310" y="70306"/>
                    <a:pt x="760" y="68664"/>
                    <a:pt x="821" y="66689"/>
                  </a:cubicBezTo>
                  <a:lnTo>
                    <a:pt x="821" y="16506"/>
                  </a:lnTo>
                  <a:lnTo>
                    <a:pt x="395" y="16506"/>
                  </a:lnTo>
                  <a:lnTo>
                    <a:pt x="395" y="11004"/>
                  </a:lnTo>
                  <a:lnTo>
                    <a:pt x="821" y="11004"/>
                  </a:lnTo>
                  <a:lnTo>
                    <a:pt x="821" y="4013"/>
                  </a:lnTo>
                  <a:cubicBezTo>
                    <a:pt x="790" y="2068"/>
                    <a:pt x="2341" y="426"/>
                    <a:pt x="4286" y="366"/>
                  </a:cubicBezTo>
                  <a:close/>
                  <a:moveTo>
                    <a:pt x="4286" y="1"/>
                  </a:moveTo>
                  <a:cubicBezTo>
                    <a:pt x="2128" y="62"/>
                    <a:pt x="395" y="1855"/>
                    <a:pt x="456" y="4043"/>
                  </a:cubicBezTo>
                  <a:lnTo>
                    <a:pt x="456" y="10639"/>
                  </a:lnTo>
                  <a:lnTo>
                    <a:pt x="0" y="10639"/>
                  </a:lnTo>
                  <a:lnTo>
                    <a:pt x="0" y="16931"/>
                  </a:lnTo>
                  <a:lnTo>
                    <a:pt x="456" y="16931"/>
                  </a:lnTo>
                  <a:lnTo>
                    <a:pt x="456" y="66719"/>
                  </a:lnTo>
                  <a:cubicBezTo>
                    <a:pt x="395" y="68877"/>
                    <a:pt x="2128" y="70670"/>
                    <a:pt x="4286" y="70731"/>
                  </a:cubicBezTo>
                  <a:lnTo>
                    <a:pt x="31885" y="70731"/>
                  </a:lnTo>
                  <a:cubicBezTo>
                    <a:pt x="34074" y="70670"/>
                    <a:pt x="35806" y="68877"/>
                    <a:pt x="35745" y="66689"/>
                  </a:cubicBezTo>
                  <a:lnTo>
                    <a:pt x="35745" y="26658"/>
                  </a:lnTo>
                  <a:lnTo>
                    <a:pt x="36353" y="26658"/>
                  </a:lnTo>
                  <a:lnTo>
                    <a:pt x="36353" y="20366"/>
                  </a:lnTo>
                  <a:lnTo>
                    <a:pt x="35745" y="20366"/>
                  </a:lnTo>
                  <a:lnTo>
                    <a:pt x="35745" y="19424"/>
                  </a:lnTo>
                  <a:lnTo>
                    <a:pt x="36353" y="19424"/>
                  </a:lnTo>
                  <a:lnTo>
                    <a:pt x="36353" y="13132"/>
                  </a:lnTo>
                  <a:lnTo>
                    <a:pt x="35745" y="13132"/>
                  </a:lnTo>
                  <a:lnTo>
                    <a:pt x="35745" y="12189"/>
                  </a:lnTo>
                  <a:lnTo>
                    <a:pt x="36353" y="12189"/>
                  </a:lnTo>
                  <a:lnTo>
                    <a:pt x="36353" y="5928"/>
                  </a:lnTo>
                  <a:lnTo>
                    <a:pt x="35745" y="5928"/>
                  </a:lnTo>
                  <a:lnTo>
                    <a:pt x="35745" y="4043"/>
                  </a:lnTo>
                  <a:cubicBezTo>
                    <a:pt x="35776" y="1855"/>
                    <a:pt x="34074" y="62"/>
                    <a:pt x="3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" name="Google Shape;652;p35" hidden="0"/>
            <p:cNvSpPr/>
            <p:nvPr isPhoto="0" userDrawn="0"/>
          </p:nvSpPr>
          <p:spPr bwMode="auto">
            <a:xfrm>
              <a:off x="5316475" y="2337700"/>
              <a:ext cx="830575" cy="105650"/>
            </a:xfrm>
            <a:custGeom>
              <a:avLst/>
              <a:gdLst/>
              <a:ahLst/>
              <a:cxnLst/>
              <a:rect l="l" t="t" r="r" b="b"/>
              <a:pathLst>
                <a:path w="33223" h="4226" fill="norm" stroke="1" extrusionOk="0">
                  <a:moveTo>
                    <a:pt x="31" y="1"/>
                  </a:moveTo>
                  <a:lnTo>
                    <a:pt x="31" y="943"/>
                  </a:lnTo>
                  <a:cubicBezTo>
                    <a:pt x="0" y="2706"/>
                    <a:pt x="1399" y="4165"/>
                    <a:pt x="3162" y="4226"/>
                  </a:cubicBezTo>
                  <a:lnTo>
                    <a:pt x="30031" y="4226"/>
                  </a:lnTo>
                  <a:cubicBezTo>
                    <a:pt x="31794" y="4165"/>
                    <a:pt x="33223" y="2706"/>
                    <a:pt x="33162" y="943"/>
                  </a:cubicBezTo>
                  <a:lnTo>
                    <a:pt x="33162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" name="Google Shape;653;p35" hidden="0"/>
            <p:cNvSpPr/>
            <p:nvPr isPhoto="0" userDrawn="0"/>
          </p:nvSpPr>
          <p:spPr bwMode="auto">
            <a:xfrm>
              <a:off x="5311925" y="2332400"/>
              <a:ext cx="839700" cy="115525"/>
            </a:xfrm>
            <a:custGeom>
              <a:avLst/>
              <a:gdLst/>
              <a:ahLst/>
              <a:cxnLst/>
              <a:rect l="l" t="t" r="r" b="b"/>
              <a:pathLst>
                <a:path w="33588" h="4621" fill="norm" stroke="1" extrusionOk="0">
                  <a:moveTo>
                    <a:pt x="33162" y="395"/>
                  </a:moveTo>
                  <a:lnTo>
                    <a:pt x="33162" y="1155"/>
                  </a:lnTo>
                  <a:cubicBezTo>
                    <a:pt x="33192" y="2797"/>
                    <a:pt x="31885" y="4195"/>
                    <a:pt x="30213" y="4256"/>
                  </a:cubicBezTo>
                  <a:lnTo>
                    <a:pt x="3344" y="4256"/>
                  </a:lnTo>
                  <a:cubicBezTo>
                    <a:pt x="1702" y="4195"/>
                    <a:pt x="365" y="2797"/>
                    <a:pt x="426" y="1155"/>
                  </a:cubicBezTo>
                  <a:lnTo>
                    <a:pt x="426" y="395"/>
                  </a:lnTo>
                  <a:close/>
                  <a:moveTo>
                    <a:pt x="243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1155"/>
                  </a:lnTo>
                  <a:cubicBezTo>
                    <a:pt x="0" y="3009"/>
                    <a:pt x="1490" y="4559"/>
                    <a:pt x="3374" y="4620"/>
                  </a:cubicBezTo>
                  <a:lnTo>
                    <a:pt x="30213" y="4620"/>
                  </a:lnTo>
                  <a:cubicBezTo>
                    <a:pt x="32098" y="4590"/>
                    <a:pt x="33587" y="3009"/>
                    <a:pt x="33557" y="1155"/>
                  </a:cubicBezTo>
                  <a:lnTo>
                    <a:pt x="33557" y="213"/>
                  </a:lnTo>
                  <a:cubicBezTo>
                    <a:pt x="33557" y="91"/>
                    <a:pt x="33466" y="0"/>
                    <a:pt x="3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654;p35" hidden="0"/>
            <p:cNvSpPr/>
            <p:nvPr isPhoto="0" userDrawn="0"/>
          </p:nvSpPr>
          <p:spPr bwMode="auto">
            <a:xfrm>
              <a:off x="4251100" y="2592150"/>
              <a:ext cx="1044875" cy="647575"/>
            </a:xfrm>
            <a:custGeom>
              <a:avLst/>
              <a:gdLst/>
              <a:ahLst/>
              <a:cxnLst/>
              <a:rect l="l" t="t" r="r" b="b"/>
              <a:pathLst>
                <a:path w="41795" h="25903" fill="norm" stroke="1" extrusionOk="0">
                  <a:moveTo>
                    <a:pt x="22019" y="1"/>
                  </a:moveTo>
                  <a:cubicBezTo>
                    <a:pt x="21582" y="1"/>
                    <a:pt x="21142" y="22"/>
                    <a:pt x="20700" y="66"/>
                  </a:cubicBezTo>
                  <a:cubicBezTo>
                    <a:pt x="15199" y="583"/>
                    <a:pt x="10609" y="4474"/>
                    <a:pt x="9150" y="9793"/>
                  </a:cubicBezTo>
                  <a:cubicBezTo>
                    <a:pt x="8937" y="9793"/>
                    <a:pt x="8724" y="9762"/>
                    <a:pt x="8512" y="9762"/>
                  </a:cubicBezTo>
                  <a:cubicBezTo>
                    <a:pt x="8453" y="9761"/>
                    <a:pt x="8395" y="9761"/>
                    <a:pt x="8338" y="9761"/>
                  </a:cubicBezTo>
                  <a:cubicBezTo>
                    <a:pt x="4099" y="9761"/>
                    <a:pt x="574" y="13042"/>
                    <a:pt x="274" y="17270"/>
                  </a:cubicBezTo>
                  <a:cubicBezTo>
                    <a:pt x="1" y="21586"/>
                    <a:pt x="3131" y="25355"/>
                    <a:pt x="7417" y="25842"/>
                  </a:cubicBezTo>
                  <a:lnTo>
                    <a:pt x="7417" y="25902"/>
                  </a:lnTo>
                  <a:lnTo>
                    <a:pt x="32281" y="25902"/>
                  </a:lnTo>
                  <a:cubicBezTo>
                    <a:pt x="37539" y="25902"/>
                    <a:pt x="41795" y="21738"/>
                    <a:pt x="41795" y="16571"/>
                  </a:cubicBezTo>
                  <a:cubicBezTo>
                    <a:pt x="41764" y="12012"/>
                    <a:pt x="38421" y="8121"/>
                    <a:pt x="33892" y="7392"/>
                  </a:cubicBezTo>
                  <a:cubicBezTo>
                    <a:pt x="31628" y="2835"/>
                    <a:pt x="27023" y="1"/>
                    <a:pt x="2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655;p35" hidden="0"/>
            <p:cNvSpPr/>
            <p:nvPr isPhoto="0" userDrawn="0"/>
          </p:nvSpPr>
          <p:spPr bwMode="auto">
            <a:xfrm>
              <a:off x="4244275" y="2587700"/>
              <a:ext cx="1057025" cy="656575"/>
            </a:xfrm>
            <a:custGeom>
              <a:avLst/>
              <a:gdLst/>
              <a:ahLst/>
              <a:cxnLst/>
              <a:rect l="l" t="t" r="r" b="b"/>
              <a:pathLst>
                <a:path w="42281" h="26263" fill="norm" stroke="1" extrusionOk="0">
                  <a:moveTo>
                    <a:pt x="22086" y="396"/>
                  </a:moveTo>
                  <a:cubicBezTo>
                    <a:pt x="22130" y="396"/>
                    <a:pt x="22175" y="396"/>
                    <a:pt x="22219" y="396"/>
                  </a:cubicBezTo>
                  <a:cubicBezTo>
                    <a:pt x="22246" y="396"/>
                    <a:pt x="22272" y="396"/>
                    <a:pt x="22299" y="396"/>
                  </a:cubicBezTo>
                  <a:cubicBezTo>
                    <a:pt x="27253" y="396"/>
                    <a:pt x="31775" y="3216"/>
                    <a:pt x="33983" y="7661"/>
                  </a:cubicBezTo>
                  <a:cubicBezTo>
                    <a:pt x="34013" y="7722"/>
                    <a:pt x="34074" y="7752"/>
                    <a:pt x="34135" y="7752"/>
                  </a:cubicBezTo>
                  <a:cubicBezTo>
                    <a:pt x="38572" y="8451"/>
                    <a:pt x="41855" y="12281"/>
                    <a:pt x="41885" y="16779"/>
                  </a:cubicBezTo>
                  <a:cubicBezTo>
                    <a:pt x="41885" y="21795"/>
                    <a:pt x="37721" y="25898"/>
                    <a:pt x="32554" y="25898"/>
                  </a:cubicBezTo>
                  <a:lnTo>
                    <a:pt x="7842" y="25898"/>
                  </a:lnTo>
                  <a:cubicBezTo>
                    <a:pt x="7812" y="25837"/>
                    <a:pt x="7781" y="25807"/>
                    <a:pt x="7721" y="25807"/>
                  </a:cubicBezTo>
                  <a:cubicBezTo>
                    <a:pt x="3526" y="25321"/>
                    <a:pt x="486" y="21673"/>
                    <a:pt x="760" y="17479"/>
                  </a:cubicBezTo>
                  <a:cubicBezTo>
                    <a:pt x="1031" y="13323"/>
                    <a:pt x="4494" y="10122"/>
                    <a:pt x="8637" y="10122"/>
                  </a:cubicBezTo>
                  <a:cubicBezTo>
                    <a:pt x="8676" y="10122"/>
                    <a:pt x="8715" y="10122"/>
                    <a:pt x="8754" y="10123"/>
                  </a:cubicBezTo>
                  <a:cubicBezTo>
                    <a:pt x="8967" y="10123"/>
                    <a:pt x="9180" y="10153"/>
                    <a:pt x="9392" y="10153"/>
                  </a:cubicBezTo>
                  <a:cubicBezTo>
                    <a:pt x="9409" y="10159"/>
                    <a:pt x="9425" y="10161"/>
                    <a:pt x="9441" y="10161"/>
                  </a:cubicBezTo>
                  <a:cubicBezTo>
                    <a:pt x="9514" y="10161"/>
                    <a:pt x="9580" y="10107"/>
                    <a:pt x="9605" y="10032"/>
                  </a:cubicBezTo>
                  <a:cubicBezTo>
                    <a:pt x="11083" y="4360"/>
                    <a:pt x="16214" y="396"/>
                    <a:pt x="22086" y="396"/>
                  </a:cubicBezTo>
                  <a:close/>
                  <a:moveTo>
                    <a:pt x="22151" y="1"/>
                  </a:moveTo>
                  <a:cubicBezTo>
                    <a:pt x="16161" y="1"/>
                    <a:pt x="10876" y="3975"/>
                    <a:pt x="9271" y="9758"/>
                  </a:cubicBezTo>
                  <a:lnTo>
                    <a:pt x="8785" y="9758"/>
                  </a:lnTo>
                  <a:cubicBezTo>
                    <a:pt x="8707" y="9756"/>
                    <a:pt x="8629" y="9755"/>
                    <a:pt x="8552" y="9755"/>
                  </a:cubicBezTo>
                  <a:cubicBezTo>
                    <a:pt x="4247" y="9755"/>
                    <a:pt x="663" y="13057"/>
                    <a:pt x="335" y="17357"/>
                  </a:cubicBezTo>
                  <a:cubicBezTo>
                    <a:pt x="0" y="21734"/>
                    <a:pt x="3161" y="25625"/>
                    <a:pt x="7538" y="26172"/>
                  </a:cubicBezTo>
                  <a:cubicBezTo>
                    <a:pt x="7569" y="26232"/>
                    <a:pt x="7629" y="26263"/>
                    <a:pt x="7690" y="26263"/>
                  </a:cubicBezTo>
                  <a:lnTo>
                    <a:pt x="32554" y="26263"/>
                  </a:lnTo>
                  <a:cubicBezTo>
                    <a:pt x="37904" y="26263"/>
                    <a:pt x="42281" y="22007"/>
                    <a:pt x="42281" y="16779"/>
                  </a:cubicBezTo>
                  <a:cubicBezTo>
                    <a:pt x="42250" y="12129"/>
                    <a:pt x="38876" y="8147"/>
                    <a:pt x="34287" y="7418"/>
                  </a:cubicBezTo>
                  <a:cubicBezTo>
                    <a:pt x="31976" y="2858"/>
                    <a:pt x="27326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" name="Google Shape;656;p35" hidden="0"/>
            <p:cNvSpPr/>
            <p:nvPr isPhoto="0" userDrawn="0"/>
          </p:nvSpPr>
          <p:spPr bwMode="auto">
            <a:xfrm>
              <a:off x="4220700" y="2558725"/>
              <a:ext cx="1046400" cy="646799"/>
            </a:xfrm>
            <a:custGeom>
              <a:avLst/>
              <a:gdLst/>
              <a:ahLst/>
              <a:cxnLst/>
              <a:rect l="l" t="t" r="r" b="b"/>
              <a:pathLst>
                <a:path w="41856" h="25872" fill="norm" stroke="1" extrusionOk="0">
                  <a:moveTo>
                    <a:pt x="22050" y="0"/>
                  </a:moveTo>
                  <a:cubicBezTo>
                    <a:pt x="21613" y="0"/>
                    <a:pt x="21173" y="22"/>
                    <a:pt x="20731" y="66"/>
                  </a:cubicBezTo>
                  <a:cubicBezTo>
                    <a:pt x="15229" y="583"/>
                    <a:pt x="10639" y="4443"/>
                    <a:pt x="9180" y="9762"/>
                  </a:cubicBezTo>
                  <a:cubicBezTo>
                    <a:pt x="8968" y="9762"/>
                    <a:pt x="8755" y="9732"/>
                    <a:pt x="8542" y="9732"/>
                  </a:cubicBezTo>
                  <a:cubicBezTo>
                    <a:pt x="8465" y="9729"/>
                    <a:pt x="8389" y="9728"/>
                    <a:pt x="8312" y="9728"/>
                  </a:cubicBezTo>
                  <a:cubicBezTo>
                    <a:pt x="4097" y="9728"/>
                    <a:pt x="574" y="13000"/>
                    <a:pt x="305" y="17239"/>
                  </a:cubicBezTo>
                  <a:cubicBezTo>
                    <a:pt x="1" y="21556"/>
                    <a:pt x="3162" y="25325"/>
                    <a:pt x="7478" y="25780"/>
                  </a:cubicBezTo>
                  <a:lnTo>
                    <a:pt x="7478" y="25872"/>
                  </a:lnTo>
                  <a:lnTo>
                    <a:pt x="32312" y="25872"/>
                  </a:lnTo>
                  <a:cubicBezTo>
                    <a:pt x="37570" y="25872"/>
                    <a:pt x="41856" y="21677"/>
                    <a:pt x="41856" y="16540"/>
                  </a:cubicBezTo>
                  <a:cubicBezTo>
                    <a:pt x="41795" y="11951"/>
                    <a:pt x="38451" y="8060"/>
                    <a:pt x="33922" y="7361"/>
                  </a:cubicBezTo>
                  <a:cubicBezTo>
                    <a:pt x="31658" y="2832"/>
                    <a:pt x="27054" y="0"/>
                    <a:pt x="22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" name="Google Shape;657;p35" hidden="0"/>
            <p:cNvSpPr/>
            <p:nvPr isPhoto="0" userDrawn="0"/>
          </p:nvSpPr>
          <p:spPr bwMode="auto">
            <a:xfrm>
              <a:off x="4215400" y="2552750"/>
              <a:ext cx="1056275" cy="657350"/>
            </a:xfrm>
            <a:custGeom>
              <a:avLst/>
              <a:gdLst/>
              <a:ahLst/>
              <a:cxnLst/>
              <a:rect l="l" t="t" r="r" b="b"/>
              <a:pathLst>
                <a:path w="42251" h="26294" fill="norm" stroke="1" extrusionOk="0">
                  <a:moveTo>
                    <a:pt x="22086" y="426"/>
                  </a:moveTo>
                  <a:cubicBezTo>
                    <a:pt x="22130" y="426"/>
                    <a:pt x="22175" y="426"/>
                    <a:pt x="22219" y="426"/>
                  </a:cubicBezTo>
                  <a:cubicBezTo>
                    <a:pt x="27204" y="426"/>
                    <a:pt x="31733" y="3223"/>
                    <a:pt x="33983" y="7691"/>
                  </a:cubicBezTo>
                  <a:cubicBezTo>
                    <a:pt x="33983" y="7752"/>
                    <a:pt x="34043" y="7782"/>
                    <a:pt x="34104" y="7782"/>
                  </a:cubicBezTo>
                  <a:cubicBezTo>
                    <a:pt x="38542" y="8481"/>
                    <a:pt x="41855" y="12311"/>
                    <a:pt x="41855" y="16779"/>
                  </a:cubicBezTo>
                  <a:cubicBezTo>
                    <a:pt x="41855" y="21825"/>
                    <a:pt x="37691" y="25898"/>
                    <a:pt x="32524" y="25898"/>
                  </a:cubicBezTo>
                  <a:lnTo>
                    <a:pt x="7842" y="25898"/>
                  </a:lnTo>
                  <a:cubicBezTo>
                    <a:pt x="7812" y="25868"/>
                    <a:pt x="7751" y="25837"/>
                    <a:pt x="7721" y="25837"/>
                  </a:cubicBezTo>
                  <a:cubicBezTo>
                    <a:pt x="3587" y="25320"/>
                    <a:pt x="578" y="21673"/>
                    <a:pt x="851" y="17509"/>
                  </a:cubicBezTo>
                  <a:cubicBezTo>
                    <a:pt x="1125" y="13375"/>
                    <a:pt x="4590" y="10153"/>
                    <a:pt x="8754" y="10153"/>
                  </a:cubicBezTo>
                  <a:cubicBezTo>
                    <a:pt x="8967" y="10153"/>
                    <a:pt x="9180" y="10183"/>
                    <a:pt x="9392" y="10183"/>
                  </a:cubicBezTo>
                  <a:cubicBezTo>
                    <a:pt x="9409" y="10189"/>
                    <a:pt x="9424" y="10191"/>
                    <a:pt x="9438" y="10191"/>
                  </a:cubicBezTo>
                  <a:cubicBezTo>
                    <a:pt x="9504" y="10191"/>
                    <a:pt x="9550" y="10137"/>
                    <a:pt x="9575" y="10062"/>
                  </a:cubicBezTo>
                  <a:cubicBezTo>
                    <a:pt x="11083" y="4391"/>
                    <a:pt x="16214" y="426"/>
                    <a:pt x="22086" y="426"/>
                  </a:cubicBezTo>
                  <a:close/>
                  <a:moveTo>
                    <a:pt x="22151" y="1"/>
                  </a:moveTo>
                  <a:cubicBezTo>
                    <a:pt x="16131" y="1"/>
                    <a:pt x="10876" y="4005"/>
                    <a:pt x="9240" y="9788"/>
                  </a:cubicBezTo>
                  <a:lnTo>
                    <a:pt x="8754" y="9788"/>
                  </a:lnTo>
                  <a:cubicBezTo>
                    <a:pt x="8677" y="9786"/>
                    <a:pt x="8600" y="9785"/>
                    <a:pt x="8523" y="9785"/>
                  </a:cubicBezTo>
                  <a:cubicBezTo>
                    <a:pt x="4247" y="9785"/>
                    <a:pt x="663" y="13087"/>
                    <a:pt x="334" y="17387"/>
                  </a:cubicBezTo>
                  <a:cubicBezTo>
                    <a:pt x="0" y="21764"/>
                    <a:pt x="3161" y="25655"/>
                    <a:pt x="7508" y="26202"/>
                  </a:cubicBezTo>
                  <a:cubicBezTo>
                    <a:pt x="7538" y="26263"/>
                    <a:pt x="7599" y="26293"/>
                    <a:pt x="7690" y="26293"/>
                  </a:cubicBezTo>
                  <a:lnTo>
                    <a:pt x="32524" y="26293"/>
                  </a:lnTo>
                  <a:cubicBezTo>
                    <a:pt x="37904" y="26293"/>
                    <a:pt x="42250" y="22038"/>
                    <a:pt x="42250" y="16779"/>
                  </a:cubicBezTo>
                  <a:cubicBezTo>
                    <a:pt x="42220" y="12129"/>
                    <a:pt x="38846" y="8177"/>
                    <a:pt x="34286" y="7417"/>
                  </a:cubicBezTo>
                  <a:cubicBezTo>
                    <a:pt x="31976" y="2858"/>
                    <a:pt x="27295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658;p35" hidden="0"/>
            <p:cNvSpPr/>
            <p:nvPr isPhoto="0" userDrawn="0"/>
          </p:nvSpPr>
          <p:spPr bwMode="auto">
            <a:xfrm>
              <a:off x="4542150" y="2734375"/>
              <a:ext cx="430875" cy="612500"/>
            </a:xfrm>
            <a:custGeom>
              <a:avLst/>
              <a:gdLst/>
              <a:ahLst/>
              <a:cxnLst/>
              <a:rect l="l" t="t" r="r" b="b"/>
              <a:pathLst>
                <a:path w="17235" h="24500" fill="norm" stroke="1" extrusionOk="0">
                  <a:moveTo>
                    <a:pt x="8602" y="0"/>
                  </a:moveTo>
                  <a:lnTo>
                    <a:pt x="0" y="14955"/>
                  </a:lnTo>
                  <a:lnTo>
                    <a:pt x="2554" y="14955"/>
                  </a:lnTo>
                  <a:lnTo>
                    <a:pt x="2554" y="24499"/>
                  </a:lnTo>
                  <a:lnTo>
                    <a:pt x="14681" y="24499"/>
                  </a:lnTo>
                  <a:lnTo>
                    <a:pt x="14681" y="14955"/>
                  </a:lnTo>
                  <a:lnTo>
                    <a:pt x="17235" y="14955"/>
                  </a:lnTo>
                  <a:lnTo>
                    <a:pt x="8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659;p35" hidden="0"/>
            <p:cNvSpPr/>
            <p:nvPr isPhoto="0" userDrawn="0"/>
          </p:nvSpPr>
          <p:spPr bwMode="auto">
            <a:xfrm>
              <a:off x="4536825" y="2729825"/>
              <a:ext cx="442275" cy="621600"/>
            </a:xfrm>
            <a:custGeom>
              <a:avLst/>
              <a:gdLst/>
              <a:ahLst/>
              <a:cxnLst/>
              <a:rect l="l" t="t" r="r" b="b"/>
              <a:pathLst>
                <a:path w="17691" h="24864" fill="norm" stroke="1" extrusionOk="0">
                  <a:moveTo>
                    <a:pt x="8846" y="578"/>
                  </a:moveTo>
                  <a:lnTo>
                    <a:pt x="17144" y="14955"/>
                  </a:lnTo>
                  <a:lnTo>
                    <a:pt x="14894" y="14955"/>
                  </a:lnTo>
                  <a:cubicBezTo>
                    <a:pt x="14803" y="14955"/>
                    <a:pt x="14712" y="15015"/>
                    <a:pt x="14712" y="15137"/>
                  </a:cubicBezTo>
                  <a:lnTo>
                    <a:pt x="14712" y="24468"/>
                  </a:lnTo>
                  <a:lnTo>
                    <a:pt x="2949" y="24468"/>
                  </a:lnTo>
                  <a:lnTo>
                    <a:pt x="2949" y="15137"/>
                  </a:lnTo>
                  <a:cubicBezTo>
                    <a:pt x="2949" y="15015"/>
                    <a:pt x="2888" y="14955"/>
                    <a:pt x="2767" y="14955"/>
                  </a:cubicBezTo>
                  <a:lnTo>
                    <a:pt x="548" y="14955"/>
                  </a:lnTo>
                  <a:lnTo>
                    <a:pt x="8846" y="578"/>
                  </a:lnTo>
                  <a:close/>
                  <a:moveTo>
                    <a:pt x="8815" y="0"/>
                  </a:moveTo>
                  <a:cubicBezTo>
                    <a:pt x="8754" y="0"/>
                    <a:pt x="8694" y="30"/>
                    <a:pt x="8663" y="91"/>
                  </a:cubicBezTo>
                  <a:lnTo>
                    <a:pt x="31" y="15046"/>
                  </a:lnTo>
                  <a:cubicBezTo>
                    <a:pt x="0" y="15107"/>
                    <a:pt x="0" y="15167"/>
                    <a:pt x="31" y="15228"/>
                  </a:cubicBezTo>
                  <a:cubicBezTo>
                    <a:pt x="61" y="15289"/>
                    <a:pt x="122" y="15319"/>
                    <a:pt x="183" y="15319"/>
                  </a:cubicBezTo>
                  <a:lnTo>
                    <a:pt x="2554" y="15319"/>
                  </a:lnTo>
                  <a:lnTo>
                    <a:pt x="2554" y="24681"/>
                  </a:lnTo>
                  <a:cubicBezTo>
                    <a:pt x="2554" y="24772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077" y="24772"/>
                    <a:pt x="15077" y="24681"/>
                  </a:cubicBezTo>
                  <a:lnTo>
                    <a:pt x="15077" y="15319"/>
                  </a:lnTo>
                  <a:lnTo>
                    <a:pt x="17448" y="15319"/>
                  </a:lnTo>
                  <a:cubicBezTo>
                    <a:pt x="17600" y="15319"/>
                    <a:pt x="17691" y="15167"/>
                    <a:pt x="17600" y="15046"/>
                  </a:cubicBezTo>
                  <a:lnTo>
                    <a:pt x="8967" y="91"/>
                  </a:lnTo>
                  <a:cubicBezTo>
                    <a:pt x="8937" y="30"/>
                    <a:pt x="8876" y="0"/>
                    <a:pt x="8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660;p35" hidden="0"/>
            <p:cNvSpPr/>
            <p:nvPr isPhoto="0" userDrawn="0"/>
          </p:nvSpPr>
          <p:spPr bwMode="auto">
            <a:xfrm>
              <a:off x="4522375" y="2715375"/>
              <a:ext cx="430900" cy="611725"/>
            </a:xfrm>
            <a:custGeom>
              <a:avLst/>
              <a:gdLst/>
              <a:ahLst/>
              <a:cxnLst/>
              <a:rect l="l" t="t" r="r" b="b"/>
              <a:pathLst>
                <a:path w="17236" h="24469" fill="norm" stroke="1" extrusionOk="0">
                  <a:moveTo>
                    <a:pt x="8633" y="1"/>
                  </a:moveTo>
                  <a:lnTo>
                    <a:pt x="1" y="14925"/>
                  </a:lnTo>
                  <a:lnTo>
                    <a:pt x="2554" y="14925"/>
                  </a:lnTo>
                  <a:lnTo>
                    <a:pt x="2554" y="24469"/>
                  </a:lnTo>
                  <a:lnTo>
                    <a:pt x="14682" y="24469"/>
                  </a:lnTo>
                  <a:lnTo>
                    <a:pt x="14682" y="14925"/>
                  </a:lnTo>
                  <a:lnTo>
                    <a:pt x="17235" y="1492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661;p35" hidden="0"/>
            <p:cNvSpPr/>
            <p:nvPr isPhoto="0" userDrawn="0"/>
          </p:nvSpPr>
          <p:spPr bwMode="auto">
            <a:xfrm>
              <a:off x="4517075" y="2710050"/>
              <a:ext cx="441524" cy="621625"/>
            </a:xfrm>
            <a:custGeom>
              <a:avLst/>
              <a:gdLst/>
              <a:ahLst/>
              <a:cxnLst/>
              <a:rect l="l" t="t" r="r" b="b"/>
              <a:pathLst>
                <a:path w="17661" h="24865" fill="norm" stroke="1" extrusionOk="0">
                  <a:moveTo>
                    <a:pt x="8845" y="578"/>
                  </a:moveTo>
                  <a:lnTo>
                    <a:pt x="17143" y="14955"/>
                  </a:lnTo>
                  <a:lnTo>
                    <a:pt x="14924" y="14955"/>
                  </a:lnTo>
                  <a:cubicBezTo>
                    <a:pt x="14803" y="14955"/>
                    <a:pt x="14712" y="15047"/>
                    <a:pt x="14712" y="15138"/>
                  </a:cubicBezTo>
                  <a:lnTo>
                    <a:pt x="14712" y="24500"/>
                  </a:lnTo>
                  <a:lnTo>
                    <a:pt x="2949" y="24500"/>
                  </a:lnTo>
                  <a:lnTo>
                    <a:pt x="2949" y="15138"/>
                  </a:lnTo>
                  <a:cubicBezTo>
                    <a:pt x="2949" y="15047"/>
                    <a:pt x="2857" y="14955"/>
                    <a:pt x="2766" y="14955"/>
                  </a:cubicBezTo>
                  <a:lnTo>
                    <a:pt x="547" y="14955"/>
                  </a:lnTo>
                  <a:lnTo>
                    <a:pt x="8845" y="578"/>
                  </a:lnTo>
                  <a:close/>
                  <a:moveTo>
                    <a:pt x="8830" y="1"/>
                  </a:moveTo>
                  <a:cubicBezTo>
                    <a:pt x="8769" y="1"/>
                    <a:pt x="8709" y="31"/>
                    <a:pt x="8663" y="92"/>
                  </a:cubicBezTo>
                  <a:lnTo>
                    <a:pt x="31" y="15047"/>
                  </a:lnTo>
                  <a:cubicBezTo>
                    <a:pt x="0" y="15107"/>
                    <a:pt x="0" y="15168"/>
                    <a:pt x="31" y="15229"/>
                  </a:cubicBezTo>
                  <a:cubicBezTo>
                    <a:pt x="61" y="15290"/>
                    <a:pt x="122" y="15320"/>
                    <a:pt x="213" y="15320"/>
                  </a:cubicBezTo>
                  <a:lnTo>
                    <a:pt x="2553" y="15320"/>
                  </a:lnTo>
                  <a:lnTo>
                    <a:pt x="2553" y="24682"/>
                  </a:lnTo>
                  <a:cubicBezTo>
                    <a:pt x="2553" y="24773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107" y="24773"/>
                    <a:pt x="15107" y="24682"/>
                  </a:cubicBezTo>
                  <a:lnTo>
                    <a:pt x="15107" y="15320"/>
                  </a:lnTo>
                  <a:lnTo>
                    <a:pt x="17447" y="15320"/>
                  </a:lnTo>
                  <a:cubicBezTo>
                    <a:pt x="17539" y="15320"/>
                    <a:pt x="17599" y="15290"/>
                    <a:pt x="17630" y="15229"/>
                  </a:cubicBezTo>
                  <a:cubicBezTo>
                    <a:pt x="17660" y="15168"/>
                    <a:pt x="17660" y="15107"/>
                    <a:pt x="17630" y="15047"/>
                  </a:cubicBezTo>
                  <a:lnTo>
                    <a:pt x="8997" y="92"/>
                  </a:lnTo>
                  <a:cubicBezTo>
                    <a:pt x="8952" y="31"/>
                    <a:pt x="8891" y="1"/>
                    <a:pt x="88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662;p35" hidden="0"/>
            <p:cNvSpPr/>
            <p:nvPr isPhoto="0" userDrawn="0"/>
          </p:nvSpPr>
          <p:spPr bwMode="auto">
            <a:xfrm>
              <a:off x="706200" y="4113375"/>
              <a:ext cx="678625" cy="226675"/>
            </a:xfrm>
            <a:custGeom>
              <a:avLst/>
              <a:gdLst/>
              <a:ahLst/>
              <a:cxnLst/>
              <a:rect l="l" t="t" r="r" b="b"/>
              <a:pathLst>
                <a:path w="27145" h="9067" fill="norm" stroke="1" extrusionOk="0">
                  <a:moveTo>
                    <a:pt x="17956" y="0"/>
                  </a:moveTo>
                  <a:cubicBezTo>
                    <a:pt x="17503" y="0"/>
                    <a:pt x="17051" y="92"/>
                    <a:pt x="16627" y="282"/>
                  </a:cubicBezTo>
                  <a:cubicBezTo>
                    <a:pt x="15837" y="586"/>
                    <a:pt x="15259" y="1194"/>
                    <a:pt x="14925" y="1954"/>
                  </a:cubicBezTo>
                  <a:cubicBezTo>
                    <a:pt x="14682" y="2592"/>
                    <a:pt x="14469" y="3078"/>
                    <a:pt x="14104" y="3200"/>
                  </a:cubicBezTo>
                  <a:cubicBezTo>
                    <a:pt x="14028" y="3228"/>
                    <a:pt x="13944" y="3241"/>
                    <a:pt x="13851" y="3241"/>
                  </a:cubicBezTo>
                  <a:cubicBezTo>
                    <a:pt x="13537" y="3241"/>
                    <a:pt x="13124" y="3086"/>
                    <a:pt x="12585" y="2805"/>
                  </a:cubicBezTo>
                  <a:cubicBezTo>
                    <a:pt x="11736" y="2326"/>
                    <a:pt x="10933" y="2081"/>
                    <a:pt x="10256" y="2081"/>
                  </a:cubicBezTo>
                  <a:cubicBezTo>
                    <a:pt x="9988" y="2081"/>
                    <a:pt x="9739" y="2119"/>
                    <a:pt x="9515" y="2197"/>
                  </a:cubicBezTo>
                  <a:cubicBezTo>
                    <a:pt x="8967" y="2379"/>
                    <a:pt x="8572" y="2774"/>
                    <a:pt x="8360" y="3291"/>
                  </a:cubicBezTo>
                  <a:cubicBezTo>
                    <a:pt x="7873" y="4477"/>
                    <a:pt x="7205" y="5236"/>
                    <a:pt x="6536" y="5388"/>
                  </a:cubicBezTo>
                  <a:cubicBezTo>
                    <a:pt x="6353" y="5419"/>
                    <a:pt x="6110" y="5449"/>
                    <a:pt x="5867" y="5480"/>
                  </a:cubicBezTo>
                  <a:cubicBezTo>
                    <a:pt x="4955" y="5571"/>
                    <a:pt x="3739" y="5692"/>
                    <a:pt x="3466" y="6452"/>
                  </a:cubicBezTo>
                  <a:cubicBezTo>
                    <a:pt x="3283" y="6908"/>
                    <a:pt x="2888" y="7273"/>
                    <a:pt x="2432" y="7425"/>
                  </a:cubicBezTo>
                  <a:cubicBezTo>
                    <a:pt x="1673" y="7486"/>
                    <a:pt x="791" y="7577"/>
                    <a:pt x="700" y="7972"/>
                  </a:cubicBezTo>
                  <a:cubicBezTo>
                    <a:pt x="548" y="8246"/>
                    <a:pt x="366" y="8519"/>
                    <a:pt x="122" y="8732"/>
                  </a:cubicBezTo>
                  <a:cubicBezTo>
                    <a:pt x="1" y="8854"/>
                    <a:pt x="92" y="9066"/>
                    <a:pt x="244" y="9066"/>
                  </a:cubicBezTo>
                  <a:lnTo>
                    <a:pt x="16718" y="9066"/>
                  </a:lnTo>
                  <a:cubicBezTo>
                    <a:pt x="16840" y="9066"/>
                    <a:pt x="16931" y="8975"/>
                    <a:pt x="16931" y="8854"/>
                  </a:cubicBezTo>
                  <a:cubicBezTo>
                    <a:pt x="16931" y="8762"/>
                    <a:pt x="16840" y="8671"/>
                    <a:pt x="16718" y="8671"/>
                  </a:cubicBezTo>
                  <a:lnTo>
                    <a:pt x="669" y="8671"/>
                  </a:lnTo>
                  <a:cubicBezTo>
                    <a:pt x="852" y="8489"/>
                    <a:pt x="973" y="8276"/>
                    <a:pt x="1065" y="8063"/>
                  </a:cubicBezTo>
                  <a:cubicBezTo>
                    <a:pt x="1490" y="7881"/>
                    <a:pt x="1976" y="7790"/>
                    <a:pt x="2463" y="7790"/>
                  </a:cubicBezTo>
                  <a:lnTo>
                    <a:pt x="2524" y="7790"/>
                  </a:lnTo>
                  <a:cubicBezTo>
                    <a:pt x="3101" y="7607"/>
                    <a:pt x="3587" y="7151"/>
                    <a:pt x="3800" y="6543"/>
                  </a:cubicBezTo>
                  <a:cubicBezTo>
                    <a:pt x="4013" y="5996"/>
                    <a:pt x="5077" y="5905"/>
                    <a:pt x="5867" y="5814"/>
                  </a:cubicBezTo>
                  <a:cubicBezTo>
                    <a:pt x="6110" y="5814"/>
                    <a:pt x="6353" y="5753"/>
                    <a:pt x="6597" y="5723"/>
                  </a:cubicBezTo>
                  <a:cubicBezTo>
                    <a:pt x="7174" y="5601"/>
                    <a:pt x="7995" y="5084"/>
                    <a:pt x="8694" y="3413"/>
                  </a:cubicBezTo>
                  <a:cubicBezTo>
                    <a:pt x="8846" y="2987"/>
                    <a:pt x="9180" y="2683"/>
                    <a:pt x="9606" y="2531"/>
                  </a:cubicBezTo>
                  <a:cubicBezTo>
                    <a:pt x="9796" y="2465"/>
                    <a:pt x="10006" y="2433"/>
                    <a:pt x="10233" y="2433"/>
                  </a:cubicBezTo>
                  <a:cubicBezTo>
                    <a:pt x="10842" y="2433"/>
                    <a:pt x="11575" y="2666"/>
                    <a:pt x="12372" y="3109"/>
                  </a:cubicBezTo>
                  <a:cubicBezTo>
                    <a:pt x="12962" y="3427"/>
                    <a:pt x="13434" y="3592"/>
                    <a:pt x="13824" y="3592"/>
                  </a:cubicBezTo>
                  <a:cubicBezTo>
                    <a:pt x="13957" y="3592"/>
                    <a:pt x="14080" y="3573"/>
                    <a:pt x="14196" y="3534"/>
                  </a:cubicBezTo>
                  <a:cubicBezTo>
                    <a:pt x="14743" y="3352"/>
                    <a:pt x="14986" y="2744"/>
                    <a:pt x="15259" y="2075"/>
                  </a:cubicBezTo>
                  <a:cubicBezTo>
                    <a:pt x="15533" y="1407"/>
                    <a:pt x="16080" y="890"/>
                    <a:pt x="16779" y="616"/>
                  </a:cubicBezTo>
                  <a:cubicBezTo>
                    <a:pt x="17149" y="460"/>
                    <a:pt x="17545" y="383"/>
                    <a:pt x="17942" y="383"/>
                  </a:cubicBezTo>
                  <a:cubicBezTo>
                    <a:pt x="18395" y="383"/>
                    <a:pt x="18851" y="483"/>
                    <a:pt x="19272" y="677"/>
                  </a:cubicBezTo>
                  <a:cubicBezTo>
                    <a:pt x="21095" y="1437"/>
                    <a:pt x="21491" y="4385"/>
                    <a:pt x="21521" y="4659"/>
                  </a:cubicBezTo>
                  <a:cubicBezTo>
                    <a:pt x="21430" y="5297"/>
                    <a:pt x="21491" y="5723"/>
                    <a:pt x="21764" y="5966"/>
                  </a:cubicBezTo>
                  <a:cubicBezTo>
                    <a:pt x="21944" y="6146"/>
                    <a:pt x="22193" y="6202"/>
                    <a:pt x="22485" y="6202"/>
                  </a:cubicBezTo>
                  <a:cubicBezTo>
                    <a:pt x="22736" y="6202"/>
                    <a:pt x="23019" y="6160"/>
                    <a:pt x="23314" y="6118"/>
                  </a:cubicBezTo>
                  <a:cubicBezTo>
                    <a:pt x="23614" y="6079"/>
                    <a:pt x="23936" y="6034"/>
                    <a:pt x="24249" y="6034"/>
                  </a:cubicBezTo>
                  <a:cubicBezTo>
                    <a:pt x="24667" y="6034"/>
                    <a:pt x="25069" y="6114"/>
                    <a:pt x="25381" y="6391"/>
                  </a:cubicBezTo>
                  <a:cubicBezTo>
                    <a:pt x="26475" y="7364"/>
                    <a:pt x="26080" y="8367"/>
                    <a:pt x="25928" y="8671"/>
                  </a:cubicBezTo>
                  <a:lnTo>
                    <a:pt x="19059" y="8671"/>
                  </a:lnTo>
                  <a:cubicBezTo>
                    <a:pt x="18937" y="8671"/>
                    <a:pt x="18876" y="8762"/>
                    <a:pt x="18876" y="8854"/>
                  </a:cubicBezTo>
                  <a:cubicBezTo>
                    <a:pt x="18876" y="8975"/>
                    <a:pt x="18937" y="9066"/>
                    <a:pt x="19059" y="9066"/>
                  </a:cubicBezTo>
                  <a:lnTo>
                    <a:pt x="26050" y="9066"/>
                  </a:lnTo>
                  <a:cubicBezTo>
                    <a:pt x="26111" y="9036"/>
                    <a:pt x="26171" y="9005"/>
                    <a:pt x="26202" y="8975"/>
                  </a:cubicBezTo>
                  <a:cubicBezTo>
                    <a:pt x="26202" y="8945"/>
                    <a:pt x="27144" y="7486"/>
                    <a:pt x="25624" y="6118"/>
                  </a:cubicBezTo>
                  <a:cubicBezTo>
                    <a:pt x="25216" y="5763"/>
                    <a:pt x="24734" y="5667"/>
                    <a:pt x="24253" y="5667"/>
                  </a:cubicBezTo>
                  <a:cubicBezTo>
                    <a:pt x="23911" y="5667"/>
                    <a:pt x="23569" y="5715"/>
                    <a:pt x="23253" y="5753"/>
                  </a:cubicBezTo>
                  <a:cubicBezTo>
                    <a:pt x="22980" y="5799"/>
                    <a:pt x="22722" y="5837"/>
                    <a:pt x="22505" y="5837"/>
                  </a:cubicBezTo>
                  <a:cubicBezTo>
                    <a:pt x="22288" y="5837"/>
                    <a:pt x="22114" y="5799"/>
                    <a:pt x="22007" y="5692"/>
                  </a:cubicBezTo>
                  <a:cubicBezTo>
                    <a:pt x="21855" y="5540"/>
                    <a:pt x="21825" y="5206"/>
                    <a:pt x="21886" y="4720"/>
                  </a:cubicBezTo>
                  <a:cubicBezTo>
                    <a:pt x="21886" y="4689"/>
                    <a:pt x="21886" y="4659"/>
                    <a:pt x="21886" y="4659"/>
                  </a:cubicBezTo>
                  <a:cubicBezTo>
                    <a:pt x="21886" y="4507"/>
                    <a:pt x="21551" y="1224"/>
                    <a:pt x="19393" y="312"/>
                  </a:cubicBezTo>
                  <a:cubicBezTo>
                    <a:pt x="18936" y="107"/>
                    <a:pt x="18445" y="0"/>
                    <a:pt x="17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663;p35" hidden="0"/>
            <p:cNvSpPr/>
            <p:nvPr isPhoto="0" userDrawn="0"/>
          </p:nvSpPr>
          <p:spPr bwMode="auto">
            <a:xfrm>
              <a:off x="1568675" y="2683250"/>
              <a:ext cx="1139125" cy="375625"/>
            </a:xfrm>
            <a:custGeom>
              <a:avLst/>
              <a:gdLst/>
              <a:ahLst/>
              <a:cxnLst/>
              <a:rect l="l" t="t" r="r" b="b"/>
              <a:pathLst>
                <a:path w="45565" h="15025" fill="norm" stroke="1" extrusionOk="0">
                  <a:moveTo>
                    <a:pt x="30204" y="0"/>
                  </a:moveTo>
                  <a:cubicBezTo>
                    <a:pt x="29455" y="0"/>
                    <a:pt x="28705" y="145"/>
                    <a:pt x="27995" y="434"/>
                  </a:cubicBezTo>
                  <a:cubicBezTo>
                    <a:pt x="26749" y="921"/>
                    <a:pt x="25716" y="1924"/>
                    <a:pt x="25169" y="3170"/>
                  </a:cubicBezTo>
                  <a:cubicBezTo>
                    <a:pt x="24743" y="4264"/>
                    <a:pt x="24378" y="5115"/>
                    <a:pt x="23679" y="5359"/>
                  </a:cubicBezTo>
                  <a:cubicBezTo>
                    <a:pt x="23530" y="5411"/>
                    <a:pt x="23368" y="5437"/>
                    <a:pt x="23190" y="5437"/>
                  </a:cubicBezTo>
                  <a:cubicBezTo>
                    <a:pt x="22644" y="5437"/>
                    <a:pt x="21952" y="5187"/>
                    <a:pt x="21035" y="4659"/>
                  </a:cubicBezTo>
                  <a:cubicBezTo>
                    <a:pt x="19617" y="3874"/>
                    <a:pt x="18277" y="3464"/>
                    <a:pt x="17139" y="3464"/>
                  </a:cubicBezTo>
                  <a:cubicBezTo>
                    <a:pt x="16691" y="3464"/>
                    <a:pt x="16275" y="3528"/>
                    <a:pt x="15898" y="3656"/>
                  </a:cubicBezTo>
                  <a:cubicBezTo>
                    <a:pt x="15077" y="3930"/>
                    <a:pt x="14408" y="4599"/>
                    <a:pt x="14104" y="5419"/>
                  </a:cubicBezTo>
                  <a:cubicBezTo>
                    <a:pt x="13253" y="7486"/>
                    <a:pt x="12098" y="8763"/>
                    <a:pt x="10883" y="9036"/>
                  </a:cubicBezTo>
                  <a:cubicBezTo>
                    <a:pt x="10518" y="9128"/>
                    <a:pt x="10123" y="9158"/>
                    <a:pt x="9758" y="9188"/>
                  </a:cubicBezTo>
                  <a:cubicBezTo>
                    <a:pt x="8269" y="9340"/>
                    <a:pt x="6262" y="9553"/>
                    <a:pt x="5837" y="10769"/>
                  </a:cubicBezTo>
                  <a:cubicBezTo>
                    <a:pt x="5503" y="11590"/>
                    <a:pt x="4803" y="12228"/>
                    <a:pt x="3983" y="12501"/>
                  </a:cubicBezTo>
                  <a:cubicBezTo>
                    <a:pt x="3162" y="12562"/>
                    <a:pt x="1308" y="12714"/>
                    <a:pt x="1156" y="13322"/>
                  </a:cubicBezTo>
                  <a:cubicBezTo>
                    <a:pt x="1065" y="13717"/>
                    <a:pt x="396" y="14447"/>
                    <a:pt x="122" y="14690"/>
                  </a:cubicBezTo>
                  <a:cubicBezTo>
                    <a:pt x="1" y="14812"/>
                    <a:pt x="92" y="15024"/>
                    <a:pt x="274" y="15024"/>
                  </a:cubicBezTo>
                  <a:lnTo>
                    <a:pt x="28117" y="15024"/>
                  </a:lnTo>
                  <a:cubicBezTo>
                    <a:pt x="28238" y="15024"/>
                    <a:pt x="28299" y="14933"/>
                    <a:pt x="28299" y="14842"/>
                  </a:cubicBezTo>
                  <a:cubicBezTo>
                    <a:pt x="28299" y="14720"/>
                    <a:pt x="28238" y="14629"/>
                    <a:pt x="28117" y="14629"/>
                  </a:cubicBezTo>
                  <a:lnTo>
                    <a:pt x="700" y="14629"/>
                  </a:lnTo>
                  <a:cubicBezTo>
                    <a:pt x="1065" y="14295"/>
                    <a:pt x="1338" y="13869"/>
                    <a:pt x="1521" y="13413"/>
                  </a:cubicBezTo>
                  <a:cubicBezTo>
                    <a:pt x="1581" y="13201"/>
                    <a:pt x="2767" y="12957"/>
                    <a:pt x="4013" y="12897"/>
                  </a:cubicBezTo>
                  <a:lnTo>
                    <a:pt x="4044" y="12897"/>
                  </a:lnTo>
                  <a:cubicBezTo>
                    <a:pt x="5016" y="12593"/>
                    <a:pt x="5806" y="11863"/>
                    <a:pt x="6171" y="10891"/>
                  </a:cubicBezTo>
                  <a:cubicBezTo>
                    <a:pt x="6536" y="9918"/>
                    <a:pt x="8420" y="9705"/>
                    <a:pt x="9788" y="9584"/>
                  </a:cubicBezTo>
                  <a:cubicBezTo>
                    <a:pt x="10275" y="9523"/>
                    <a:pt x="10670" y="9492"/>
                    <a:pt x="10974" y="9432"/>
                  </a:cubicBezTo>
                  <a:cubicBezTo>
                    <a:pt x="12311" y="9128"/>
                    <a:pt x="13557" y="7760"/>
                    <a:pt x="14439" y="5571"/>
                  </a:cubicBezTo>
                  <a:cubicBezTo>
                    <a:pt x="14712" y="4842"/>
                    <a:pt x="15290" y="4264"/>
                    <a:pt x="16050" y="4021"/>
                  </a:cubicBezTo>
                  <a:cubicBezTo>
                    <a:pt x="16392" y="3901"/>
                    <a:pt x="16773" y="3842"/>
                    <a:pt x="17186" y="3842"/>
                  </a:cubicBezTo>
                  <a:cubicBezTo>
                    <a:pt x="18239" y="3842"/>
                    <a:pt x="19498" y="4230"/>
                    <a:pt x="20852" y="4994"/>
                  </a:cubicBezTo>
                  <a:cubicBezTo>
                    <a:pt x="21833" y="5541"/>
                    <a:pt x="22608" y="5814"/>
                    <a:pt x="23229" y="5814"/>
                  </a:cubicBezTo>
                  <a:cubicBezTo>
                    <a:pt x="23436" y="5814"/>
                    <a:pt x="23626" y="5784"/>
                    <a:pt x="23801" y="5723"/>
                  </a:cubicBezTo>
                  <a:cubicBezTo>
                    <a:pt x="24682" y="5419"/>
                    <a:pt x="25047" y="4447"/>
                    <a:pt x="25503" y="3292"/>
                  </a:cubicBezTo>
                  <a:cubicBezTo>
                    <a:pt x="26020" y="2167"/>
                    <a:pt x="26962" y="1255"/>
                    <a:pt x="28147" y="799"/>
                  </a:cubicBezTo>
                  <a:cubicBezTo>
                    <a:pt x="28820" y="522"/>
                    <a:pt x="29527" y="384"/>
                    <a:pt x="30232" y="384"/>
                  </a:cubicBezTo>
                  <a:cubicBezTo>
                    <a:pt x="30994" y="384"/>
                    <a:pt x="31753" y="544"/>
                    <a:pt x="32463" y="860"/>
                  </a:cubicBezTo>
                  <a:cubicBezTo>
                    <a:pt x="35685" y="2228"/>
                    <a:pt x="36324" y="7395"/>
                    <a:pt x="36354" y="7760"/>
                  </a:cubicBezTo>
                  <a:cubicBezTo>
                    <a:pt x="36202" y="8793"/>
                    <a:pt x="36324" y="9462"/>
                    <a:pt x="36688" y="9857"/>
                  </a:cubicBezTo>
                  <a:cubicBezTo>
                    <a:pt x="36981" y="10149"/>
                    <a:pt x="37385" y="10242"/>
                    <a:pt x="37861" y="10242"/>
                  </a:cubicBezTo>
                  <a:cubicBezTo>
                    <a:pt x="38276" y="10242"/>
                    <a:pt x="38746" y="10171"/>
                    <a:pt x="39242" y="10100"/>
                  </a:cubicBezTo>
                  <a:cubicBezTo>
                    <a:pt x="39752" y="10024"/>
                    <a:pt x="40295" y="9947"/>
                    <a:pt x="40825" y="9947"/>
                  </a:cubicBezTo>
                  <a:cubicBezTo>
                    <a:pt x="41557" y="9947"/>
                    <a:pt x="42264" y="10093"/>
                    <a:pt x="42828" y="10587"/>
                  </a:cubicBezTo>
                  <a:cubicBezTo>
                    <a:pt x="44835" y="12380"/>
                    <a:pt x="44014" y="14234"/>
                    <a:pt x="43771" y="14660"/>
                  </a:cubicBezTo>
                  <a:lnTo>
                    <a:pt x="32038" y="14660"/>
                  </a:lnTo>
                  <a:cubicBezTo>
                    <a:pt x="31947" y="14660"/>
                    <a:pt x="31856" y="14720"/>
                    <a:pt x="31856" y="14842"/>
                  </a:cubicBezTo>
                  <a:cubicBezTo>
                    <a:pt x="31856" y="14933"/>
                    <a:pt x="31947" y="15024"/>
                    <a:pt x="32038" y="15024"/>
                  </a:cubicBezTo>
                  <a:lnTo>
                    <a:pt x="43892" y="15024"/>
                  </a:lnTo>
                  <a:cubicBezTo>
                    <a:pt x="43953" y="15024"/>
                    <a:pt x="44014" y="14994"/>
                    <a:pt x="44044" y="14933"/>
                  </a:cubicBezTo>
                  <a:cubicBezTo>
                    <a:pt x="44075" y="14903"/>
                    <a:pt x="45564" y="12501"/>
                    <a:pt x="43072" y="10283"/>
                  </a:cubicBezTo>
                  <a:cubicBezTo>
                    <a:pt x="42429" y="9712"/>
                    <a:pt x="41651" y="9549"/>
                    <a:pt x="40853" y="9549"/>
                  </a:cubicBezTo>
                  <a:cubicBezTo>
                    <a:pt x="40292" y="9549"/>
                    <a:pt x="39721" y="9630"/>
                    <a:pt x="39181" y="9705"/>
                  </a:cubicBezTo>
                  <a:cubicBezTo>
                    <a:pt x="38710" y="9781"/>
                    <a:pt x="38261" y="9849"/>
                    <a:pt x="37882" y="9849"/>
                  </a:cubicBezTo>
                  <a:cubicBezTo>
                    <a:pt x="37502" y="9849"/>
                    <a:pt x="37190" y="9781"/>
                    <a:pt x="36992" y="9584"/>
                  </a:cubicBezTo>
                  <a:cubicBezTo>
                    <a:pt x="36688" y="9280"/>
                    <a:pt x="36597" y="8702"/>
                    <a:pt x="36749" y="7790"/>
                  </a:cubicBezTo>
                  <a:lnTo>
                    <a:pt x="36749" y="7729"/>
                  </a:lnTo>
                  <a:cubicBezTo>
                    <a:pt x="36719" y="7517"/>
                    <a:pt x="36141" y="2015"/>
                    <a:pt x="32615" y="526"/>
                  </a:cubicBezTo>
                  <a:cubicBezTo>
                    <a:pt x="31851" y="175"/>
                    <a:pt x="31029" y="0"/>
                    <a:pt x="30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664;p35" hidden="0"/>
            <p:cNvSpPr/>
            <p:nvPr isPhoto="0" userDrawn="0"/>
          </p:nvSpPr>
          <p:spPr bwMode="auto">
            <a:xfrm>
              <a:off x="3664475" y="1020825"/>
              <a:ext cx="272050" cy="272075"/>
            </a:xfrm>
            <a:custGeom>
              <a:avLst/>
              <a:gdLst/>
              <a:ahLst/>
              <a:cxnLst/>
              <a:rect l="l" t="t" r="r" b="b"/>
              <a:pathLst>
                <a:path w="10882" h="10883" fill="norm" stroke="1" extrusionOk="0">
                  <a:moveTo>
                    <a:pt x="10487" y="396"/>
                  </a:moveTo>
                  <a:lnTo>
                    <a:pt x="10487" y="10487"/>
                  </a:lnTo>
                  <a:lnTo>
                    <a:pt x="395" y="10487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10669"/>
                  </a:lnTo>
                  <a:cubicBezTo>
                    <a:pt x="0" y="10791"/>
                    <a:pt x="91" y="10882"/>
                    <a:pt x="183" y="10882"/>
                  </a:cubicBezTo>
                  <a:lnTo>
                    <a:pt x="10669" y="10882"/>
                  </a:lnTo>
                  <a:cubicBezTo>
                    <a:pt x="10791" y="10882"/>
                    <a:pt x="10882" y="10791"/>
                    <a:pt x="10882" y="10669"/>
                  </a:cubicBezTo>
                  <a:lnTo>
                    <a:pt x="10882" y="183"/>
                  </a:lnTo>
                  <a:cubicBezTo>
                    <a:pt x="10882" y="92"/>
                    <a:pt x="10791" y="0"/>
                    <a:pt x="10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665;p35" hidden="0"/>
            <p:cNvSpPr/>
            <p:nvPr isPhoto="0" userDrawn="0"/>
          </p:nvSpPr>
          <p:spPr bwMode="auto">
            <a:xfrm>
              <a:off x="4053525" y="1267025"/>
              <a:ext cx="136825" cy="136800"/>
            </a:xfrm>
            <a:custGeom>
              <a:avLst/>
              <a:gdLst/>
              <a:ahLst/>
              <a:cxnLst/>
              <a:rect l="l" t="t" r="r" b="b"/>
              <a:pathLst>
                <a:path w="5473" h="5472" fill="norm" stroke="1" extrusionOk="0">
                  <a:moveTo>
                    <a:pt x="5077" y="396"/>
                  </a:moveTo>
                  <a:lnTo>
                    <a:pt x="5077" y="5077"/>
                  </a:lnTo>
                  <a:lnTo>
                    <a:pt x="396" y="5077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289"/>
                  </a:lnTo>
                  <a:cubicBezTo>
                    <a:pt x="1" y="5381"/>
                    <a:pt x="92" y="5472"/>
                    <a:pt x="214" y="5472"/>
                  </a:cubicBezTo>
                  <a:lnTo>
                    <a:pt x="5290" y="5472"/>
                  </a:lnTo>
                  <a:cubicBezTo>
                    <a:pt x="5381" y="5472"/>
                    <a:pt x="5472" y="5381"/>
                    <a:pt x="5472" y="5289"/>
                  </a:cubicBezTo>
                  <a:lnTo>
                    <a:pt x="5472" y="183"/>
                  </a:lnTo>
                  <a:cubicBezTo>
                    <a:pt x="5472" y="92"/>
                    <a:pt x="5381" y="1"/>
                    <a:pt x="5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666;p35" hidden="0"/>
            <p:cNvSpPr/>
            <p:nvPr isPhoto="0" userDrawn="0"/>
          </p:nvSpPr>
          <p:spPr bwMode="auto">
            <a:xfrm>
              <a:off x="3847600" y="15367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fill="norm" stroke="1" extrusionOk="0">
                  <a:moveTo>
                    <a:pt x="3162" y="396"/>
                  </a:moveTo>
                  <a:lnTo>
                    <a:pt x="3162" y="3193"/>
                  </a:lnTo>
                  <a:lnTo>
                    <a:pt x="365" y="319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3375"/>
                  </a:lnTo>
                  <a:cubicBezTo>
                    <a:pt x="1" y="349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6" y="3557"/>
                    <a:pt x="3557" y="3496"/>
                    <a:pt x="3557" y="3375"/>
                  </a:cubicBezTo>
                  <a:lnTo>
                    <a:pt x="3557" y="214"/>
                  </a:lnTo>
                  <a:cubicBezTo>
                    <a:pt x="3557" y="92"/>
                    <a:pt x="3466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667;p35" hidden="0"/>
            <p:cNvSpPr/>
            <p:nvPr isPhoto="0" userDrawn="0"/>
          </p:nvSpPr>
          <p:spPr bwMode="auto">
            <a:xfrm>
              <a:off x="4037575" y="16006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fill="norm" stroke="1" extrusionOk="0">
                  <a:moveTo>
                    <a:pt x="2250" y="395"/>
                  </a:moveTo>
                  <a:lnTo>
                    <a:pt x="2250" y="2219"/>
                  </a:lnTo>
                  <a:lnTo>
                    <a:pt x="396" y="2219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2401"/>
                  </a:lnTo>
                  <a:cubicBezTo>
                    <a:pt x="1" y="2523"/>
                    <a:pt x="92" y="2614"/>
                    <a:pt x="213" y="2614"/>
                  </a:cubicBezTo>
                  <a:lnTo>
                    <a:pt x="2432" y="2614"/>
                  </a:lnTo>
                  <a:cubicBezTo>
                    <a:pt x="2523" y="2614"/>
                    <a:pt x="2615" y="2523"/>
                    <a:pt x="2615" y="2401"/>
                  </a:cubicBezTo>
                  <a:lnTo>
                    <a:pt x="2615" y="183"/>
                  </a:lnTo>
                  <a:cubicBezTo>
                    <a:pt x="2615" y="91"/>
                    <a:pt x="2523" y="0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668;p35" hidden="0"/>
            <p:cNvSpPr/>
            <p:nvPr isPhoto="0" userDrawn="0"/>
          </p:nvSpPr>
          <p:spPr bwMode="auto">
            <a:xfrm>
              <a:off x="4020850" y="3714625"/>
              <a:ext cx="72974" cy="72974"/>
            </a:xfrm>
            <a:custGeom>
              <a:avLst/>
              <a:gdLst/>
              <a:ahLst/>
              <a:cxnLst/>
              <a:rect l="l" t="t" r="r" b="b"/>
              <a:pathLst>
                <a:path w="2919" h="2919" fill="norm" stroke="1" extrusionOk="0">
                  <a:moveTo>
                    <a:pt x="2524" y="365"/>
                  </a:moveTo>
                  <a:lnTo>
                    <a:pt x="2524" y="2524"/>
                  </a:lnTo>
                  <a:lnTo>
                    <a:pt x="366" y="2524"/>
                  </a:lnTo>
                  <a:lnTo>
                    <a:pt x="366" y="365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2736"/>
                  </a:lnTo>
                  <a:cubicBezTo>
                    <a:pt x="1" y="2828"/>
                    <a:pt x="92" y="2919"/>
                    <a:pt x="183" y="2919"/>
                  </a:cubicBezTo>
                  <a:lnTo>
                    <a:pt x="2736" y="2919"/>
                  </a:lnTo>
                  <a:cubicBezTo>
                    <a:pt x="2828" y="2919"/>
                    <a:pt x="2919" y="2828"/>
                    <a:pt x="2919" y="2736"/>
                  </a:cubicBezTo>
                  <a:lnTo>
                    <a:pt x="2919" y="183"/>
                  </a:lnTo>
                  <a:cubicBezTo>
                    <a:pt x="2919" y="92"/>
                    <a:pt x="282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669;p35" hidden="0"/>
            <p:cNvSpPr/>
            <p:nvPr isPhoto="0" userDrawn="0"/>
          </p:nvSpPr>
          <p:spPr bwMode="auto">
            <a:xfrm>
              <a:off x="4720725" y="2330875"/>
              <a:ext cx="97275" cy="97275"/>
            </a:xfrm>
            <a:custGeom>
              <a:avLst/>
              <a:gdLst/>
              <a:ahLst/>
              <a:cxnLst/>
              <a:rect l="l" t="t" r="r" b="b"/>
              <a:pathLst>
                <a:path w="3891" h="3891" fill="norm" stroke="1" extrusionOk="0">
                  <a:moveTo>
                    <a:pt x="3496" y="396"/>
                  </a:moveTo>
                  <a:lnTo>
                    <a:pt x="3496" y="3496"/>
                  </a:lnTo>
                  <a:lnTo>
                    <a:pt x="395" y="3496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3709"/>
                  </a:lnTo>
                  <a:cubicBezTo>
                    <a:pt x="0" y="3800"/>
                    <a:pt x="91" y="3891"/>
                    <a:pt x="183" y="3891"/>
                  </a:cubicBezTo>
                  <a:lnTo>
                    <a:pt x="3678" y="3891"/>
                  </a:lnTo>
                  <a:cubicBezTo>
                    <a:pt x="3800" y="3891"/>
                    <a:pt x="3891" y="3800"/>
                    <a:pt x="3891" y="3709"/>
                  </a:cubicBezTo>
                  <a:lnTo>
                    <a:pt x="3891" y="213"/>
                  </a:lnTo>
                  <a:cubicBezTo>
                    <a:pt x="3891" y="92"/>
                    <a:pt x="3800" y="0"/>
                    <a:pt x="3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670;p35" hidden="0"/>
            <p:cNvSpPr/>
            <p:nvPr isPhoto="0" userDrawn="0"/>
          </p:nvSpPr>
          <p:spPr bwMode="auto">
            <a:xfrm>
              <a:off x="4006425" y="256187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rm" stroke="1" extrusionOk="0">
                  <a:moveTo>
                    <a:pt x="3161" y="365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5"/>
                  </a:lnTo>
                  <a:close/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26" y="3466"/>
                    <a:pt x="3557" y="3375"/>
                  </a:cubicBezTo>
                  <a:lnTo>
                    <a:pt x="3557" y="183"/>
                  </a:lnTo>
                  <a:cubicBezTo>
                    <a:pt x="3557" y="61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" name="Google Shape;671;p35" hidden="0"/>
            <p:cNvSpPr/>
            <p:nvPr isPhoto="0" userDrawn="0"/>
          </p:nvSpPr>
          <p:spPr bwMode="auto">
            <a:xfrm>
              <a:off x="3737425" y="2824800"/>
              <a:ext cx="183900" cy="184675"/>
            </a:xfrm>
            <a:custGeom>
              <a:avLst/>
              <a:gdLst/>
              <a:ahLst/>
              <a:cxnLst/>
              <a:rect l="l" t="t" r="r" b="b"/>
              <a:pathLst>
                <a:path w="7356" h="7387" fill="norm" stroke="1" extrusionOk="0">
                  <a:moveTo>
                    <a:pt x="6991" y="396"/>
                  </a:moveTo>
                  <a:lnTo>
                    <a:pt x="6991" y="6991"/>
                  </a:lnTo>
                  <a:lnTo>
                    <a:pt x="365" y="6991"/>
                  </a:lnTo>
                  <a:lnTo>
                    <a:pt x="36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7204"/>
                  </a:lnTo>
                  <a:cubicBezTo>
                    <a:pt x="0" y="7295"/>
                    <a:pt x="91" y="7387"/>
                    <a:pt x="183" y="7387"/>
                  </a:cubicBezTo>
                  <a:lnTo>
                    <a:pt x="7174" y="7387"/>
                  </a:lnTo>
                  <a:cubicBezTo>
                    <a:pt x="7295" y="7387"/>
                    <a:pt x="7356" y="7295"/>
                    <a:pt x="7356" y="7204"/>
                  </a:cubicBezTo>
                  <a:lnTo>
                    <a:pt x="7356" y="213"/>
                  </a:lnTo>
                  <a:cubicBezTo>
                    <a:pt x="7356" y="92"/>
                    <a:pt x="7295" y="0"/>
                    <a:pt x="7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" name="Google Shape;672;p35" hidden="0"/>
            <p:cNvSpPr/>
            <p:nvPr isPhoto="0" userDrawn="0"/>
          </p:nvSpPr>
          <p:spPr bwMode="auto">
            <a:xfrm>
              <a:off x="4267825" y="3506425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3253" h="3253" fill="norm" stroke="1" extrusionOk="0">
                  <a:moveTo>
                    <a:pt x="2888" y="395"/>
                  </a:moveTo>
                  <a:lnTo>
                    <a:pt x="2888" y="2858"/>
                  </a:lnTo>
                  <a:lnTo>
                    <a:pt x="396" y="2858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3040"/>
                  </a:lnTo>
                  <a:cubicBezTo>
                    <a:pt x="0" y="3161"/>
                    <a:pt x="92" y="3253"/>
                    <a:pt x="213" y="3253"/>
                  </a:cubicBezTo>
                  <a:lnTo>
                    <a:pt x="3070" y="3253"/>
                  </a:lnTo>
                  <a:cubicBezTo>
                    <a:pt x="3162" y="3253"/>
                    <a:pt x="3253" y="3161"/>
                    <a:pt x="3253" y="3040"/>
                  </a:cubicBezTo>
                  <a:lnTo>
                    <a:pt x="3253" y="183"/>
                  </a:lnTo>
                  <a:cubicBezTo>
                    <a:pt x="3253" y="92"/>
                    <a:pt x="3162" y="0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" name="Google Shape;673;p35" hidden="0"/>
            <p:cNvSpPr/>
            <p:nvPr isPhoto="0" userDrawn="0"/>
          </p:nvSpPr>
          <p:spPr bwMode="auto">
            <a:xfrm>
              <a:off x="3624950" y="4197150"/>
              <a:ext cx="224200" cy="224200"/>
            </a:xfrm>
            <a:custGeom>
              <a:avLst/>
              <a:gdLst/>
              <a:ahLst/>
              <a:cxnLst/>
              <a:rect l="l" t="t" r="r" b="b"/>
              <a:pathLst>
                <a:path w="8968" h="8968" fill="norm" stroke="1" extrusionOk="0">
                  <a:moveTo>
                    <a:pt x="8572" y="396"/>
                  </a:moveTo>
                  <a:lnTo>
                    <a:pt x="8572" y="8603"/>
                  </a:lnTo>
                  <a:lnTo>
                    <a:pt x="365" y="860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8785"/>
                  </a:lnTo>
                  <a:cubicBezTo>
                    <a:pt x="1" y="8876"/>
                    <a:pt x="92" y="8968"/>
                    <a:pt x="183" y="8968"/>
                  </a:cubicBezTo>
                  <a:lnTo>
                    <a:pt x="8755" y="8968"/>
                  </a:lnTo>
                  <a:cubicBezTo>
                    <a:pt x="8876" y="8968"/>
                    <a:pt x="8967" y="8876"/>
                    <a:pt x="8967" y="8785"/>
                  </a:cubicBezTo>
                  <a:lnTo>
                    <a:pt x="8967" y="214"/>
                  </a:lnTo>
                  <a:cubicBezTo>
                    <a:pt x="8967" y="92"/>
                    <a:pt x="8876" y="1"/>
                    <a:pt x="8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" name="Google Shape;674;p35" hidden="0"/>
            <p:cNvSpPr/>
            <p:nvPr isPhoto="0" userDrawn="0"/>
          </p:nvSpPr>
          <p:spPr bwMode="auto">
            <a:xfrm>
              <a:off x="4101400" y="45786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fill="norm" stroke="1" extrusionOk="0">
                  <a:moveTo>
                    <a:pt x="4439" y="365"/>
                  </a:moveTo>
                  <a:lnTo>
                    <a:pt x="4439" y="4438"/>
                  </a:lnTo>
                  <a:lnTo>
                    <a:pt x="366" y="4438"/>
                  </a:ln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lnTo>
                    <a:pt x="1" y="4651"/>
                  </a:lnTo>
                  <a:cubicBezTo>
                    <a:pt x="1" y="4742"/>
                    <a:pt x="92" y="4833"/>
                    <a:pt x="183" y="4833"/>
                  </a:cubicBezTo>
                  <a:lnTo>
                    <a:pt x="4651" y="4833"/>
                  </a:lnTo>
                  <a:cubicBezTo>
                    <a:pt x="4742" y="4833"/>
                    <a:pt x="4834" y="4742"/>
                    <a:pt x="4834" y="4651"/>
                  </a:cubicBezTo>
                  <a:lnTo>
                    <a:pt x="4834" y="213"/>
                  </a:lnTo>
                  <a:cubicBezTo>
                    <a:pt x="4834" y="92"/>
                    <a:pt x="4742" y="0"/>
                    <a:pt x="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" name="Google Shape;675;p35" hidden="0"/>
            <p:cNvSpPr/>
            <p:nvPr isPhoto="0" userDrawn="0"/>
          </p:nvSpPr>
          <p:spPr bwMode="auto">
            <a:xfrm>
              <a:off x="3751850" y="3879525"/>
              <a:ext cx="168725" cy="168725"/>
            </a:xfrm>
            <a:custGeom>
              <a:avLst/>
              <a:gdLst/>
              <a:ahLst/>
              <a:cxnLst/>
              <a:rect l="l" t="t" r="r" b="b"/>
              <a:pathLst>
                <a:path w="6749" h="6749" fill="norm" stroke="1" extrusionOk="0">
                  <a:moveTo>
                    <a:pt x="6353" y="396"/>
                  </a:moveTo>
                  <a:lnTo>
                    <a:pt x="6353" y="6353"/>
                  </a:lnTo>
                  <a:lnTo>
                    <a:pt x="396" y="635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6566"/>
                  </a:lnTo>
                  <a:cubicBezTo>
                    <a:pt x="1" y="6657"/>
                    <a:pt x="92" y="6748"/>
                    <a:pt x="183" y="6748"/>
                  </a:cubicBezTo>
                  <a:lnTo>
                    <a:pt x="6536" y="6748"/>
                  </a:lnTo>
                  <a:cubicBezTo>
                    <a:pt x="6657" y="6748"/>
                    <a:pt x="6749" y="6657"/>
                    <a:pt x="6749" y="6566"/>
                  </a:cubicBezTo>
                  <a:lnTo>
                    <a:pt x="6749" y="213"/>
                  </a:lnTo>
                  <a:cubicBezTo>
                    <a:pt x="6749" y="92"/>
                    <a:pt x="6657" y="1"/>
                    <a:pt x="6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676;p35" hidden="0"/>
            <p:cNvSpPr/>
            <p:nvPr isPhoto="0" userDrawn="0"/>
          </p:nvSpPr>
          <p:spPr bwMode="auto">
            <a:xfrm>
              <a:off x="4037575" y="41660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rm" stroke="1" extrusionOk="0">
                  <a:moveTo>
                    <a:pt x="3192" y="365"/>
                  </a:moveTo>
                  <a:lnTo>
                    <a:pt x="3192" y="3162"/>
                  </a:lnTo>
                  <a:lnTo>
                    <a:pt x="396" y="3162"/>
                  </a:lnTo>
                  <a:lnTo>
                    <a:pt x="396" y="365"/>
                  </a:lnTo>
                  <a:close/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lnTo>
                    <a:pt x="1" y="3344"/>
                  </a:lnTo>
                  <a:cubicBezTo>
                    <a:pt x="1" y="3466"/>
                    <a:pt x="92" y="3557"/>
                    <a:pt x="213" y="3557"/>
                  </a:cubicBezTo>
                  <a:lnTo>
                    <a:pt x="3374" y="3557"/>
                  </a:lnTo>
                  <a:cubicBezTo>
                    <a:pt x="3496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1"/>
                    <a:pt x="3496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677;p35" hidden="0"/>
            <p:cNvSpPr/>
            <p:nvPr isPhoto="0" userDrawn="0"/>
          </p:nvSpPr>
          <p:spPr bwMode="auto">
            <a:xfrm>
              <a:off x="3831650" y="45945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fill="norm" stroke="1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lnTo>
                    <a:pt x="0" y="3375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678;p35" hidden="0"/>
            <p:cNvSpPr/>
            <p:nvPr isPhoto="0" userDrawn="0"/>
          </p:nvSpPr>
          <p:spPr bwMode="auto">
            <a:xfrm>
              <a:off x="4252625" y="4475275"/>
              <a:ext cx="112500" cy="112500"/>
            </a:xfrm>
            <a:custGeom>
              <a:avLst/>
              <a:gdLst/>
              <a:ahLst/>
              <a:cxnLst/>
              <a:rect l="l" t="t" r="r" b="b"/>
              <a:pathLst>
                <a:path w="4500" h="4500" fill="norm" stroke="1" extrusionOk="0">
                  <a:moveTo>
                    <a:pt x="4134" y="396"/>
                  </a:moveTo>
                  <a:lnTo>
                    <a:pt x="4134" y="4134"/>
                  </a:lnTo>
                  <a:lnTo>
                    <a:pt x="365" y="4134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lnTo>
                    <a:pt x="1" y="4317"/>
                  </a:lnTo>
                  <a:cubicBezTo>
                    <a:pt x="1" y="4438"/>
                    <a:pt x="61" y="4499"/>
                    <a:pt x="183" y="4499"/>
                  </a:cubicBezTo>
                  <a:lnTo>
                    <a:pt x="4317" y="4499"/>
                  </a:lnTo>
                  <a:cubicBezTo>
                    <a:pt x="4408" y="4499"/>
                    <a:pt x="4499" y="4438"/>
                    <a:pt x="4499" y="4347"/>
                  </a:cubicBezTo>
                  <a:lnTo>
                    <a:pt x="4499" y="183"/>
                  </a:lnTo>
                  <a:cubicBezTo>
                    <a:pt x="4499" y="92"/>
                    <a:pt x="4408" y="1"/>
                    <a:pt x="4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679;p35" hidden="0"/>
            <p:cNvSpPr/>
            <p:nvPr isPhoto="0" userDrawn="0"/>
          </p:nvSpPr>
          <p:spPr bwMode="auto">
            <a:xfrm>
              <a:off x="4713125" y="4586975"/>
              <a:ext cx="57000" cy="57025"/>
            </a:xfrm>
            <a:custGeom>
              <a:avLst/>
              <a:gdLst/>
              <a:ahLst/>
              <a:cxnLst/>
              <a:rect l="l" t="t" r="r" b="b"/>
              <a:pathLst>
                <a:path w="2280" h="2281" fill="norm" stroke="1" extrusionOk="0">
                  <a:moveTo>
                    <a:pt x="1885" y="366"/>
                  </a:moveTo>
                  <a:lnTo>
                    <a:pt x="1885" y="1885"/>
                  </a:lnTo>
                  <a:lnTo>
                    <a:pt x="365" y="1885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2068"/>
                  </a:lnTo>
                  <a:cubicBezTo>
                    <a:pt x="0" y="2189"/>
                    <a:pt x="91" y="2281"/>
                    <a:pt x="183" y="2281"/>
                  </a:cubicBezTo>
                  <a:lnTo>
                    <a:pt x="2098" y="2281"/>
                  </a:lnTo>
                  <a:cubicBezTo>
                    <a:pt x="2189" y="2281"/>
                    <a:pt x="2280" y="2189"/>
                    <a:pt x="2280" y="2068"/>
                  </a:cubicBezTo>
                  <a:lnTo>
                    <a:pt x="2280" y="183"/>
                  </a:lnTo>
                  <a:cubicBezTo>
                    <a:pt x="2280" y="62"/>
                    <a:pt x="2189" y="1"/>
                    <a:pt x="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680;p35" hidden="0"/>
            <p:cNvSpPr/>
            <p:nvPr isPhoto="0" userDrawn="0"/>
          </p:nvSpPr>
          <p:spPr bwMode="auto">
            <a:xfrm>
              <a:off x="4403075" y="4840775"/>
              <a:ext cx="88950" cy="88950"/>
            </a:xfrm>
            <a:custGeom>
              <a:avLst/>
              <a:gdLst/>
              <a:ahLst/>
              <a:cxnLst/>
              <a:rect l="l" t="t" r="r" b="b"/>
              <a:pathLst>
                <a:path w="3558" h="3558" fill="norm" stroke="1" extrusionOk="0">
                  <a:moveTo>
                    <a:pt x="3192" y="366"/>
                  </a:moveTo>
                  <a:lnTo>
                    <a:pt x="3192" y="3162"/>
                  </a:lnTo>
                  <a:lnTo>
                    <a:pt x="366" y="3162"/>
                  </a:lnTo>
                  <a:lnTo>
                    <a:pt x="366" y="36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3375"/>
                  </a:lnTo>
                  <a:cubicBezTo>
                    <a:pt x="1" y="3466"/>
                    <a:pt x="92" y="3557"/>
                    <a:pt x="214" y="3557"/>
                  </a:cubicBezTo>
                  <a:lnTo>
                    <a:pt x="3375" y="3557"/>
                  </a:lnTo>
                  <a:cubicBezTo>
                    <a:pt x="3466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6" y="1"/>
                    <a:pt x="3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681;p35" hidden="0"/>
            <p:cNvSpPr/>
            <p:nvPr isPhoto="0" userDrawn="0"/>
          </p:nvSpPr>
          <p:spPr bwMode="auto">
            <a:xfrm>
              <a:off x="4744275" y="3704750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fill="norm" stroke="1" extrusionOk="0">
                  <a:moveTo>
                    <a:pt x="2554" y="396"/>
                  </a:moveTo>
                  <a:lnTo>
                    <a:pt x="2554" y="2554"/>
                  </a:lnTo>
                  <a:lnTo>
                    <a:pt x="396" y="2554"/>
                  </a:lnTo>
                  <a:lnTo>
                    <a:pt x="396" y="396"/>
                  </a:lnTo>
                  <a:close/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36"/>
                  </a:lnTo>
                  <a:cubicBezTo>
                    <a:pt x="1" y="2858"/>
                    <a:pt x="92" y="2919"/>
                    <a:pt x="213" y="2949"/>
                  </a:cubicBezTo>
                  <a:lnTo>
                    <a:pt x="2736" y="2949"/>
                  </a:lnTo>
                  <a:cubicBezTo>
                    <a:pt x="2858" y="2949"/>
                    <a:pt x="2949" y="2858"/>
                    <a:pt x="2949" y="2736"/>
                  </a:cubicBezTo>
                  <a:lnTo>
                    <a:pt x="2949" y="213"/>
                  </a:lnTo>
                  <a:cubicBezTo>
                    <a:pt x="2949" y="92"/>
                    <a:pt x="285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682;p35" hidden="0"/>
            <p:cNvSpPr/>
            <p:nvPr isPhoto="0" userDrawn="0"/>
          </p:nvSpPr>
          <p:spPr bwMode="auto">
            <a:xfrm>
              <a:off x="4355975" y="92582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fill="norm" stroke="1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92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2"/>
                    <a:pt x="3465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683;p35" hidden="0"/>
            <p:cNvSpPr/>
            <p:nvPr isPhoto="0" userDrawn="0"/>
          </p:nvSpPr>
          <p:spPr bwMode="auto">
            <a:xfrm>
              <a:off x="3878750" y="782975"/>
              <a:ext cx="152775" cy="152000"/>
            </a:xfrm>
            <a:custGeom>
              <a:avLst/>
              <a:gdLst/>
              <a:ahLst/>
              <a:cxnLst/>
              <a:rect l="l" t="t" r="r" b="b"/>
              <a:pathLst>
                <a:path w="6111" h="6080" fill="norm" stroke="1" extrusionOk="0">
                  <a:moveTo>
                    <a:pt x="5715" y="396"/>
                  </a:moveTo>
                  <a:lnTo>
                    <a:pt x="5715" y="5715"/>
                  </a:lnTo>
                  <a:lnTo>
                    <a:pt x="396" y="5715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897"/>
                  </a:lnTo>
                  <a:cubicBezTo>
                    <a:pt x="1" y="5989"/>
                    <a:pt x="92" y="6080"/>
                    <a:pt x="214" y="6080"/>
                  </a:cubicBezTo>
                  <a:lnTo>
                    <a:pt x="5928" y="6080"/>
                  </a:lnTo>
                  <a:cubicBezTo>
                    <a:pt x="6019" y="6080"/>
                    <a:pt x="6110" y="5989"/>
                    <a:pt x="6110" y="5897"/>
                  </a:cubicBezTo>
                  <a:lnTo>
                    <a:pt x="6110" y="183"/>
                  </a:lnTo>
                  <a:cubicBezTo>
                    <a:pt x="6110" y="92"/>
                    <a:pt x="6019" y="1"/>
                    <a:pt x="5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684;p35" hidden="0"/>
            <p:cNvSpPr/>
            <p:nvPr isPhoto="0" userDrawn="0"/>
          </p:nvSpPr>
          <p:spPr bwMode="auto">
            <a:xfrm>
              <a:off x="3497300" y="719900"/>
              <a:ext cx="275100" cy="4383825"/>
            </a:xfrm>
            <a:custGeom>
              <a:avLst/>
              <a:gdLst/>
              <a:ahLst/>
              <a:cxnLst/>
              <a:rect l="l" t="t" r="r" b="b"/>
              <a:pathLst>
                <a:path w="11004" h="175353" fill="norm" stroke="1" extrusionOk="0">
                  <a:moveTo>
                    <a:pt x="1338" y="1"/>
                  </a:moveTo>
                  <a:cubicBezTo>
                    <a:pt x="1246" y="1"/>
                    <a:pt x="1155" y="62"/>
                    <a:pt x="1155" y="183"/>
                  </a:cubicBezTo>
                  <a:lnTo>
                    <a:pt x="1155" y="16688"/>
                  </a:lnTo>
                  <a:cubicBezTo>
                    <a:pt x="1155" y="16779"/>
                    <a:pt x="1246" y="16870"/>
                    <a:pt x="1338" y="16870"/>
                  </a:cubicBezTo>
                  <a:lnTo>
                    <a:pt x="4651" y="16870"/>
                  </a:lnTo>
                  <a:lnTo>
                    <a:pt x="4651" y="23162"/>
                  </a:lnTo>
                  <a:lnTo>
                    <a:pt x="304" y="23162"/>
                  </a:lnTo>
                  <a:cubicBezTo>
                    <a:pt x="213" y="23162"/>
                    <a:pt x="122" y="23223"/>
                    <a:pt x="122" y="23345"/>
                  </a:cubicBezTo>
                  <a:lnTo>
                    <a:pt x="122" y="34226"/>
                  </a:lnTo>
                  <a:cubicBezTo>
                    <a:pt x="122" y="34317"/>
                    <a:pt x="213" y="34409"/>
                    <a:pt x="304" y="34409"/>
                  </a:cubicBezTo>
                  <a:lnTo>
                    <a:pt x="8511" y="34409"/>
                  </a:lnTo>
                  <a:lnTo>
                    <a:pt x="8511" y="42433"/>
                  </a:lnTo>
                  <a:lnTo>
                    <a:pt x="4863" y="42433"/>
                  </a:lnTo>
                  <a:cubicBezTo>
                    <a:pt x="4742" y="42463"/>
                    <a:pt x="4651" y="42524"/>
                    <a:pt x="4651" y="42646"/>
                  </a:cubicBezTo>
                  <a:lnTo>
                    <a:pt x="4651" y="45959"/>
                  </a:lnTo>
                  <a:lnTo>
                    <a:pt x="821" y="45959"/>
                  </a:lnTo>
                  <a:cubicBezTo>
                    <a:pt x="699" y="45959"/>
                    <a:pt x="638" y="46050"/>
                    <a:pt x="638" y="46141"/>
                  </a:cubicBezTo>
                  <a:lnTo>
                    <a:pt x="638" y="77722"/>
                  </a:lnTo>
                  <a:cubicBezTo>
                    <a:pt x="638" y="77844"/>
                    <a:pt x="699" y="77935"/>
                    <a:pt x="821" y="77935"/>
                  </a:cubicBezTo>
                  <a:lnTo>
                    <a:pt x="10639" y="77935"/>
                  </a:lnTo>
                  <a:lnTo>
                    <a:pt x="10639" y="81066"/>
                  </a:lnTo>
                  <a:lnTo>
                    <a:pt x="5471" y="81066"/>
                  </a:lnTo>
                  <a:cubicBezTo>
                    <a:pt x="5350" y="81066"/>
                    <a:pt x="5289" y="81127"/>
                    <a:pt x="5289" y="81248"/>
                  </a:cubicBezTo>
                  <a:lnTo>
                    <a:pt x="5289" y="95443"/>
                  </a:lnTo>
                  <a:lnTo>
                    <a:pt x="1003" y="95443"/>
                  </a:lnTo>
                  <a:cubicBezTo>
                    <a:pt x="882" y="95443"/>
                    <a:pt x="790" y="95534"/>
                    <a:pt x="790" y="95625"/>
                  </a:cubicBezTo>
                  <a:lnTo>
                    <a:pt x="790" y="101583"/>
                  </a:lnTo>
                  <a:cubicBezTo>
                    <a:pt x="790" y="101704"/>
                    <a:pt x="882" y="101796"/>
                    <a:pt x="1003" y="101796"/>
                  </a:cubicBezTo>
                  <a:lnTo>
                    <a:pt x="5015" y="101796"/>
                  </a:lnTo>
                  <a:lnTo>
                    <a:pt x="5015" y="123863"/>
                  </a:lnTo>
                  <a:lnTo>
                    <a:pt x="638" y="123863"/>
                  </a:lnTo>
                  <a:cubicBezTo>
                    <a:pt x="547" y="123863"/>
                    <a:pt x="456" y="123954"/>
                    <a:pt x="456" y="124045"/>
                  </a:cubicBezTo>
                  <a:lnTo>
                    <a:pt x="456" y="132130"/>
                  </a:lnTo>
                  <a:cubicBezTo>
                    <a:pt x="456" y="132222"/>
                    <a:pt x="547" y="132313"/>
                    <a:pt x="638" y="132313"/>
                  </a:cubicBezTo>
                  <a:lnTo>
                    <a:pt x="4316" y="132313"/>
                  </a:lnTo>
                  <a:lnTo>
                    <a:pt x="4316" y="136507"/>
                  </a:lnTo>
                  <a:lnTo>
                    <a:pt x="1003" y="136507"/>
                  </a:lnTo>
                  <a:cubicBezTo>
                    <a:pt x="882" y="136507"/>
                    <a:pt x="790" y="136598"/>
                    <a:pt x="790" y="136690"/>
                  </a:cubicBezTo>
                  <a:lnTo>
                    <a:pt x="790" y="145444"/>
                  </a:lnTo>
                  <a:cubicBezTo>
                    <a:pt x="790" y="145565"/>
                    <a:pt x="882" y="145656"/>
                    <a:pt x="1003" y="145656"/>
                  </a:cubicBezTo>
                  <a:lnTo>
                    <a:pt x="3617" y="145656"/>
                  </a:lnTo>
                  <a:lnTo>
                    <a:pt x="3617" y="155930"/>
                  </a:lnTo>
                  <a:cubicBezTo>
                    <a:pt x="3617" y="156021"/>
                    <a:pt x="3708" y="156112"/>
                    <a:pt x="3800" y="156112"/>
                  </a:cubicBezTo>
                  <a:lnTo>
                    <a:pt x="7690" y="156112"/>
                  </a:lnTo>
                  <a:lnTo>
                    <a:pt x="7690" y="164441"/>
                  </a:lnTo>
                  <a:lnTo>
                    <a:pt x="183" y="164441"/>
                  </a:lnTo>
                  <a:cubicBezTo>
                    <a:pt x="91" y="164441"/>
                    <a:pt x="0" y="164502"/>
                    <a:pt x="0" y="164623"/>
                  </a:cubicBezTo>
                  <a:lnTo>
                    <a:pt x="0" y="170307"/>
                  </a:lnTo>
                  <a:cubicBezTo>
                    <a:pt x="0" y="170429"/>
                    <a:pt x="91" y="170520"/>
                    <a:pt x="183" y="170520"/>
                  </a:cubicBezTo>
                  <a:lnTo>
                    <a:pt x="3982" y="170520"/>
                  </a:lnTo>
                  <a:lnTo>
                    <a:pt x="3982" y="175170"/>
                  </a:lnTo>
                  <a:cubicBezTo>
                    <a:pt x="3982" y="175262"/>
                    <a:pt x="4073" y="175353"/>
                    <a:pt x="4164" y="175353"/>
                  </a:cubicBezTo>
                  <a:cubicBezTo>
                    <a:pt x="4286" y="175353"/>
                    <a:pt x="4377" y="175262"/>
                    <a:pt x="4377" y="175170"/>
                  </a:cubicBezTo>
                  <a:lnTo>
                    <a:pt x="4377" y="170307"/>
                  </a:lnTo>
                  <a:cubicBezTo>
                    <a:pt x="4377" y="170216"/>
                    <a:pt x="4286" y="170125"/>
                    <a:pt x="4195" y="170125"/>
                  </a:cubicBezTo>
                  <a:lnTo>
                    <a:pt x="395" y="170125"/>
                  </a:lnTo>
                  <a:lnTo>
                    <a:pt x="395" y="164806"/>
                  </a:lnTo>
                  <a:lnTo>
                    <a:pt x="7903" y="164806"/>
                  </a:lnTo>
                  <a:cubicBezTo>
                    <a:pt x="8025" y="164806"/>
                    <a:pt x="8116" y="164714"/>
                    <a:pt x="8116" y="164623"/>
                  </a:cubicBezTo>
                  <a:lnTo>
                    <a:pt x="8116" y="155930"/>
                  </a:lnTo>
                  <a:cubicBezTo>
                    <a:pt x="8116" y="155808"/>
                    <a:pt x="8025" y="155748"/>
                    <a:pt x="7903" y="155748"/>
                  </a:cubicBezTo>
                  <a:lnTo>
                    <a:pt x="4012" y="155748"/>
                  </a:lnTo>
                  <a:lnTo>
                    <a:pt x="4012" y="145444"/>
                  </a:lnTo>
                  <a:cubicBezTo>
                    <a:pt x="4012" y="145352"/>
                    <a:pt x="3921" y="145261"/>
                    <a:pt x="3830" y="145261"/>
                  </a:cubicBezTo>
                  <a:lnTo>
                    <a:pt x="1186" y="145261"/>
                  </a:lnTo>
                  <a:lnTo>
                    <a:pt x="1186" y="136872"/>
                  </a:lnTo>
                  <a:lnTo>
                    <a:pt x="4529" y="136872"/>
                  </a:lnTo>
                  <a:cubicBezTo>
                    <a:pt x="4620" y="136872"/>
                    <a:pt x="4712" y="136781"/>
                    <a:pt x="4712" y="136690"/>
                  </a:cubicBezTo>
                  <a:lnTo>
                    <a:pt x="4712" y="132130"/>
                  </a:lnTo>
                  <a:cubicBezTo>
                    <a:pt x="4712" y="132009"/>
                    <a:pt x="4620" y="131918"/>
                    <a:pt x="4529" y="131918"/>
                  </a:cubicBezTo>
                  <a:lnTo>
                    <a:pt x="821" y="131918"/>
                  </a:lnTo>
                  <a:lnTo>
                    <a:pt x="821" y="124227"/>
                  </a:lnTo>
                  <a:lnTo>
                    <a:pt x="5198" y="124227"/>
                  </a:lnTo>
                  <a:cubicBezTo>
                    <a:pt x="5319" y="124227"/>
                    <a:pt x="5380" y="124167"/>
                    <a:pt x="5380" y="124045"/>
                  </a:cubicBezTo>
                  <a:lnTo>
                    <a:pt x="5380" y="101583"/>
                  </a:lnTo>
                  <a:cubicBezTo>
                    <a:pt x="5380" y="101492"/>
                    <a:pt x="5319" y="101400"/>
                    <a:pt x="5198" y="101400"/>
                  </a:cubicBezTo>
                  <a:lnTo>
                    <a:pt x="1186" y="101400"/>
                  </a:lnTo>
                  <a:lnTo>
                    <a:pt x="1186" y="95808"/>
                  </a:lnTo>
                  <a:lnTo>
                    <a:pt x="5471" y="95808"/>
                  </a:lnTo>
                  <a:cubicBezTo>
                    <a:pt x="5563" y="95808"/>
                    <a:pt x="5654" y="95716"/>
                    <a:pt x="5654" y="95625"/>
                  </a:cubicBezTo>
                  <a:lnTo>
                    <a:pt x="5654" y="81430"/>
                  </a:lnTo>
                  <a:lnTo>
                    <a:pt x="10821" y="81430"/>
                  </a:lnTo>
                  <a:cubicBezTo>
                    <a:pt x="10912" y="81430"/>
                    <a:pt x="11003" y="81339"/>
                    <a:pt x="11003" y="81248"/>
                  </a:cubicBezTo>
                  <a:lnTo>
                    <a:pt x="11003" y="77722"/>
                  </a:lnTo>
                  <a:cubicBezTo>
                    <a:pt x="11003" y="77631"/>
                    <a:pt x="10912" y="77540"/>
                    <a:pt x="10821" y="77540"/>
                  </a:cubicBezTo>
                  <a:lnTo>
                    <a:pt x="1003" y="77540"/>
                  </a:lnTo>
                  <a:lnTo>
                    <a:pt x="1003" y="46354"/>
                  </a:lnTo>
                  <a:lnTo>
                    <a:pt x="4833" y="46354"/>
                  </a:lnTo>
                  <a:cubicBezTo>
                    <a:pt x="4924" y="46354"/>
                    <a:pt x="5015" y="46263"/>
                    <a:pt x="5015" y="46141"/>
                  </a:cubicBezTo>
                  <a:lnTo>
                    <a:pt x="5015" y="42828"/>
                  </a:lnTo>
                  <a:lnTo>
                    <a:pt x="8693" y="42828"/>
                  </a:lnTo>
                  <a:cubicBezTo>
                    <a:pt x="8785" y="42828"/>
                    <a:pt x="8876" y="42737"/>
                    <a:pt x="8876" y="42646"/>
                  </a:cubicBezTo>
                  <a:lnTo>
                    <a:pt x="8876" y="34226"/>
                  </a:lnTo>
                  <a:cubicBezTo>
                    <a:pt x="8876" y="34105"/>
                    <a:pt x="8785" y="34044"/>
                    <a:pt x="8693" y="34044"/>
                  </a:cubicBezTo>
                  <a:lnTo>
                    <a:pt x="487" y="34044"/>
                  </a:lnTo>
                  <a:lnTo>
                    <a:pt x="487" y="23527"/>
                  </a:lnTo>
                  <a:lnTo>
                    <a:pt x="4863" y="23527"/>
                  </a:lnTo>
                  <a:cubicBezTo>
                    <a:pt x="4955" y="23527"/>
                    <a:pt x="5046" y="23436"/>
                    <a:pt x="5046" y="23345"/>
                  </a:cubicBezTo>
                  <a:lnTo>
                    <a:pt x="5046" y="16688"/>
                  </a:lnTo>
                  <a:cubicBezTo>
                    <a:pt x="5046" y="16566"/>
                    <a:pt x="4955" y="16475"/>
                    <a:pt x="4863" y="16475"/>
                  </a:cubicBezTo>
                  <a:lnTo>
                    <a:pt x="1520" y="16475"/>
                  </a:lnTo>
                  <a:lnTo>
                    <a:pt x="1520" y="183"/>
                  </a:lnTo>
                  <a:cubicBezTo>
                    <a:pt x="1520" y="62"/>
                    <a:pt x="1459" y="1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685;p35" hidden="0"/>
            <p:cNvSpPr/>
            <p:nvPr isPhoto="0" userDrawn="0"/>
          </p:nvSpPr>
          <p:spPr bwMode="auto">
            <a:xfrm>
              <a:off x="1827225" y="3372350"/>
              <a:ext cx="383600" cy="326225"/>
            </a:xfrm>
            <a:custGeom>
              <a:avLst/>
              <a:gdLst/>
              <a:ahLst/>
              <a:cxnLst/>
              <a:rect l="l" t="t" r="r" b="b"/>
              <a:pathLst>
                <a:path w="15344" h="13049" fill="norm" stroke="1" extrusionOk="0">
                  <a:moveTo>
                    <a:pt x="8143" y="0"/>
                  </a:moveTo>
                  <a:cubicBezTo>
                    <a:pt x="8109" y="0"/>
                    <a:pt x="8077" y="5"/>
                    <a:pt x="8048" y="14"/>
                  </a:cubicBezTo>
                  <a:cubicBezTo>
                    <a:pt x="7197" y="257"/>
                    <a:pt x="6073" y="2141"/>
                    <a:pt x="5130" y="3783"/>
                  </a:cubicBezTo>
                  <a:cubicBezTo>
                    <a:pt x="4188" y="5424"/>
                    <a:pt x="1270" y="8859"/>
                    <a:pt x="510" y="11169"/>
                  </a:cubicBezTo>
                  <a:cubicBezTo>
                    <a:pt x="1" y="12658"/>
                    <a:pt x="287" y="13048"/>
                    <a:pt x="668" y="13048"/>
                  </a:cubicBezTo>
                  <a:cubicBezTo>
                    <a:pt x="879" y="13048"/>
                    <a:pt x="1119" y="12929"/>
                    <a:pt x="1270" y="12810"/>
                  </a:cubicBezTo>
                  <a:cubicBezTo>
                    <a:pt x="3215" y="11503"/>
                    <a:pt x="5252" y="10318"/>
                    <a:pt x="7349" y="9284"/>
                  </a:cubicBezTo>
                  <a:cubicBezTo>
                    <a:pt x="8231" y="8859"/>
                    <a:pt x="9143" y="8494"/>
                    <a:pt x="10085" y="8160"/>
                  </a:cubicBezTo>
                  <a:lnTo>
                    <a:pt x="13428" y="9619"/>
                  </a:lnTo>
                  <a:lnTo>
                    <a:pt x="15343" y="5850"/>
                  </a:lnTo>
                  <a:cubicBezTo>
                    <a:pt x="15343" y="5850"/>
                    <a:pt x="13276" y="4634"/>
                    <a:pt x="12851" y="4208"/>
                  </a:cubicBezTo>
                  <a:cubicBezTo>
                    <a:pt x="12439" y="3797"/>
                    <a:pt x="9155" y="0"/>
                    <a:pt x="8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686;p35" hidden="0"/>
            <p:cNvSpPr/>
            <p:nvPr isPhoto="0" userDrawn="0"/>
          </p:nvSpPr>
          <p:spPr bwMode="auto">
            <a:xfrm>
              <a:off x="1826300" y="3367650"/>
              <a:ext cx="390600" cy="335600"/>
            </a:xfrm>
            <a:custGeom>
              <a:avLst/>
              <a:gdLst/>
              <a:ahLst/>
              <a:cxnLst/>
              <a:rect l="l" t="t" r="r" b="b"/>
              <a:pathLst>
                <a:path w="15624" h="13424" fill="norm" stroke="1" extrusionOk="0">
                  <a:moveTo>
                    <a:pt x="8207" y="384"/>
                  </a:moveTo>
                  <a:cubicBezTo>
                    <a:pt x="8541" y="384"/>
                    <a:pt x="9575" y="1053"/>
                    <a:pt x="12371" y="4092"/>
                  </a:cubicBezTo>
                  <a:cubicBezTo>
                    <a:pt x="12553" y="4305"/>
                    <a:pt x="12705" y="4457"/>
                    <a:pt x="12766" y="4518"/>
                  </a:cubicBezTo>
                  <a:cubicBezTo>
                    <a:pt x="13526" y="5095"/>
                    <a:pt x="14316" y="5612"/>
                    <a:pt x="15137" y="6098"/>
                  </a:cubicBezTo>
                  <a:lnTo>
                    <a:pt x="13405" y="9533"/>
                  </a:lnTo>
                  <a:lnTo>
                    <a:pt x="10243" y="8165"/>
                  </a:lnTo>
                  <a:cubicBezTo>
                    <a:pt x="10213" y="8150"/>
                    <a:pt x="10190" y="8143"/>
                    <a:pt x="10167" y="8143"/>
                  </a:cubicBezTo>
                  <a:cubicBezTo>
                    <a:pt x="10145" y="8143"/>
                    <a:pt x="10122" y="8150"/>
                    <a:pt x="10091" y="8165"/>
                  </a:cubicBezTo>
                  <a:cubicBezTo>
                    <a:pt x="9149" y="8469"/>
                    <a:pt x="8237" y="8864"/>
                    <a:pt x="7325" y="9290"/>
                  </a:cubicBezTo>
                  <a:cubicBezTo>
                    <a:pt x="5198" y="10354"/>
                    <a:pt x="3161" y="11539"/>
                    <a:pt x="1185" y="12846"/>
                  </a:cubicBezTo>
                  <a:cubicBezTo>
                    <a:pt x="1042" y="12966"/>
                    <a:pt x="823" y="13048"/>
                    <a:pt x="678" y="13048"/>
                  </a:cubicBezTo>
                  <a:cubicBezTo>
                    <a:pt x="638" y="13048"/>
                    <a:pt x="604" y="13042"/>
                    <a:pt x="578" y="13029"/>
                  </a:cubicBezTo>
                  <a:cubicBezTo>
                    <a:pt x="517" y="12968"/>
                    <a:pt x="274" y="12725"/>
                    <a:pt x="730" y="11418"/>
                  </a:cubicBezTo>
                  <a:cubicBezTo>
                    <a:pt x="1216" y="9898"/>
                    <a:pt x="2705" y="7861"/>
                    <a:pt x="3860" y="6220"/>
                  </a:cubicBezTo>
                  <a:cubicBezTo>
                    <a:pt x="4499" y="5369"/>
                    <a:pt x="5015" y="4639"/>
                    <a:pt x="5350" y="4062"/>
                  </a:cubicBezTo>
                  <a:cubicBezTo>
                    <a:pt x="6140" y="2694"/>
                    <a:pt x="7325" y="627"/>
                    <a:pt x="8146" y="384"/>
                  </a:cubicBezTo>
                  <a:close/>
                  <a:moveTo>
                    <a:pt x="8191" y="0"/>
                  </a:moveTo>
                  <a:cubicBezTo>
                    <a:pt x="8142" y="0"/>
                    <a:pt x="8097" y="7"/>
                    <a:pt x="8055" y="19"/>
                  </a:cubicBezTo>
                  <a:cubicBezTo>
                    <a:pt x="7143" y="293"/>
                    <a:pt x="6140" y="1934"/>
                    <a:pt x="5015" y="3880"/>
                  </a:cubicBezTo>
                  <a:cubicBezTo>
                    <a:pt x="4711" y="4427"/>
                    <a:pt x="4164" y="5156"/>
                    <a:pt x="3556" y="6007"/>
                  </a:cubicBezTo>
                  <a:cubicBezTo>
                    <a:pt x="2371" y="7679"/>
                    <a:pt x="881" y="9716"/>
                    <a:pt x="365" y="11296"/>
                  </a:cubicBezTo>
                  <a:cubicBezTo>
                    <a:pt x="0" y="12390"/>
                    <a:pt x="0" y="13059"/>
                    <a:pt x="365" y="13333"/>
                  </a:cubicBezTo>
                  <a:cubicBezTo>
                    <a:pt x="456" y="13393"/>
                    <a:pt x="578" y="13424"/>
                    <a:pt x="699" y="13424"/>
                  </a:cubicBezTo>
                  <a:cubicBezTo>
                    <a:pt x="973" y="13393"/>
                    <a:pt x="1246" y="13302"/>
                    <a:pt x="1459" y="13120"/>
                  </a:cubicBezTo>
                  <a:cubicBezTo>
                    <a:pt x="3374" y="11843"/>
                    <a:pt x="5410" y="10688"/>
                    <a:pt x="7477" y="9655"/>
                  </a:cubicBezTo>
                  <a:cubicBezTo>
                    <a:pt x="8359" y="9229"/>
                    <a:pt x="9240" y="8864"/>
                    <a:pt x="10152" y="8560"/>
                  </a:cubicBezTo>
                  <a:lnTo>
                    <a:pt x="13435" y="9989"/>
                  </a:lnTo>
                  <a:cubicBezTo>
                    <a:pt x="13458" y="9997"/>
                    <a:pt x="13481" y="10000"/>
                    <a:pt x="13503" y="10000"/>
                  </a:cubicBezTo>
                  <a:cubicBezTo>
                    <a:pt x="13570" y="10000"/>
                    <a:pt x="13632" y="9966"/>
                    <a:pt x="13678" y="9898"/>
                  </a:cubicBezTo>
                  <a:lnTo>
                    <a:pt x="15563" y="6129"/>
                  </a:lnTo>
                  <a:cubicBezTo>
                    <a:pt x="15623" y="6038"/>
                    <a:pt x="15593" y="5916"/>
                    <a:pt x="15502" y="5886"/>
                  </a:cubicBezTo>
                  <a:cubicBezTo>
                    <a:pt x="14651" y="5399"/>
                    <a:pt x="13830" y="4852"/>
                    <a:pt x="13040" y="4275"/>
                  </a:cubicBezTo>
                  <a:cubicBezTo>
                    <a:pt x="12979" y="4214"/>
                    <a:pt x="12857" y="4062"/>
                    <a:pt x="12675" y="3880"/>
                  </a:cubicBezTo>
                  <a:cubicBezTo>
                    <a:pt x="10184" y="1163"/>
                    <a:pt x="8853" y="0"/>
                    <a:pt x="81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687;p35" hidden="0"/>
            <p:cNvSpPr/>
            <p:nvPr isPhoto="0" userDrawn="0"/>
          </p:nvSpPr>
          <p:spPr bwMode="auto">
            <a:xfrm>
              <a:off x="1827225" y="3372375"/>
              <a:ext cx="295450" cy="326200"/>
            </a:xfrm>
            <a:custGeom>
              <a:avLst/>
              <a:gdLst/>
              <a:ahLst/>
              <a:cxnLst/>
              <a:rect l="l" t="t" r="r" b="b"/>
              <a:pathLst>
                <a:path w="11818" h="13048" fill="norm" stroke="1" extrusionOk="0">
                  <a:moveTo>
                    <a:pt x="8136" y="1"/>
                  </a:moveTo>
                  <a:cubicBezTo>
                    <a:pt x="8105" y="1"/>
                    <a:pt x="8075" y="5"/>
                    <a:pt x="8048" y="13"/>
                  </a:cubicBezTo>
                  <a:cubicBezTo>
                    <a:pt x="7197" y="256"/>
                    <a:pt x="6073" y="2140"/>
                    <a:pt x="5130" y="3782"/>
                  </a:cubicBezTo>
                  <a:cubicBezTo>
                    <a:pt x="4188" y="5423"/>
                    <a:pt x="1270" y="8858"/>
                    <a:pt x="510" y="11168"/>
                  </a:cubicBezTo>
                  <a:cubicBezTo>
                    <a:pt x="1" y="12657"/>
                    <a:pt x="287" y="13047"/>
                    <a:pt x="668" y="13047"/>
                  </a:cubicBezTo>
                  <a:cubicBezTo>
                    <a:pt x="879" y="13047"/>
                    <a:pt x="1119" y="12928"/>
                    <a:pt x="1270" y="12809"/>
                  </a:cubicBezTo>
                  <a:cubicBezTo>
                    <a:pt x="3215" y="11502"/>
                    <a:pt x="5252" y="10317"/>
                    <a:pt x="7349" y="9283"/>
                  </a:cubicBezTo>
                  <a:cubicBezTo>
                    <a:pt x="8139" y="8888"/>
                    <a:pt x="8778" y="8645"/>
                    <a:pt x="9203" y="8493"/>
                  </a:cubicBezTo>
                  <a:lnTo>
                    <a:pt x="7592" y="6882"/>
                  </a:lnTo>
                  <a:cubicBezTo>
                    <a:pt x="7592" y="6882"/>
                    <a:pt x="10024" y="4268"/>
                    <a:pt x="11817" y="3113"/>
                  </a:cubicBezTo>
                  <a:cubicBezTo>
                    <a:pt x="10655" y="1835"/>
                    <a:pt x="8826" y="1"/>
                    <a:pt x="8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688;p35" hidden="0"/>
            <p:cNvSpPr/>
            <p:nvPr isPhoto="0" userDrawn="0"/>
          </p:nvSpPr>
          <p:spPr bwMode="auto">
            <a:xfrm>
              <a:off x="1826300" y="3367550"/>
              <a:ext cx="301700" cy="335700"/>
            </a:xfrm>
            <a:custGeom>
              <a:avLst/>
              <a:gdLst/>
              <a:ahLst/>
              <a:cxnLst/>
              <a:rect l="l" t="t" r="r" b="b"/>
              <a:pathLst>
                <a:path w="12068" h="13428" fill="norm" stroke="1" extrusionOk="0">
                  <a:moveTo>
                    <a:pt x="8176" y="388"/>
                  </a:moveTo>
                  <a:cubicBezTo>
                    <a:pt x="8389" y="388"/>
                    <a:pt x="9119" y="662"/>
                    <a:pt x="11581" y="3276"/>
                  </a:cubicBezTo>
                  <a:cubicBezTo>
                    <a:pt x="9818" y="4461"/>
                    <a:pt x="7629" y="6832"/>
                    <a:pt x="7538" y="6954"/>
                  </a:cubicBezTo>
                  <a:cubicBezTo>
                    <a:pt x="7447" y="7014"/>
                    <a:pt x="7447" y="7136"/>
                    <a:pt x="7538" y="7197"/>
                  </a:cubicBezTo>
                  <a:lnTo>
                    <a:pt x="8936" y="8595"/>
                  </a:lnTo>
                  <a:cubicBezTo>
                    <a:pt x="8450" y="8808"/>
                    <a:pt x="7903" y="9051"/>
                    <a:pt x="7325" y="9294"/>
                  </a:cubicBezTo>
                  <a:cubicBezTo>
                    <a:pt x="5198" y="10358"/>
                    <a:pt x="3161" y="11543"/>
                    <a:pt x="1185" y="12850"/>
                  </a:cubicBezTo>
                  <a:cubicBezTo>
                    <a:pt x="1042" y="12970"/>
                    <a:pt x="823" y="13052"/>
                    <a:pt x="678" y="13052"/>
                  </a:cubicBezTo>
                  <a:cubicBezTo>
                    <a:pt x="638" y="13052"/>
                    <a:pt x="604" y="13046"/>
                    <a:pt x="578" y="13033"/>
                  </a:cubicBezTo>
                  <a:cubicBezTo>
                    <a:pt x="517" y="12972"/>
                    <a:pt x="274" y="12729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close/>
                  <a:moveTo>
                    <a:pt x="8199" y="1"/>
                  </a:moveTo>
                  <a:cubicBezTo>
                    <a:pt x="8144" y="1"/>
                    <a:pt x="8097" y="9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83"/>
                    <a:pt x="881" y="9720"/>
                    <a:pt x="365" y="11300"/>
                  </a:cubicBezTo>
                  <a:cubicBezTo>
                    <a:pt x="0" y="12394"/>
                    <a:pt x="0" y="13063"/>
                    <a:pt x="365" y="13337"/>
                  </a:cubicBezTo>
                  <a:cubicBezTo>
                    <a:pt x="456" y="13397"/>
                    <a:pt x="578" y="13428"/>
                    <a:pt x="699" y="13428"/>
                  </a:cubicBezTo>
                  <a:cubicBezTo>
                    <a:pt x="973" y="13397"/>
                    <a:pt x="1246" y="13306"/>
                    <a:pt x="1459" y="13124"/>
                  </a:cubicBezTo>
                  <a:cubicBezTo>
                    <a:pt x="3374" y="11847"/>
                    <a:pt x="5410" y="10692"/>
                    <a:pt x="7508" y="9628"/>
                  </a:cubicBezTo>
                  <a:cubicBezTo>
                    <a:pt x="8176" y="9324"/>
                    <a:pt x="8815" y="9081"/>
                    <a:pt x="9362" y="8838"/>
                  </a:cubicBezTo>
                  <a:cubicBezTo>
                    <a:pt x="9423" y="8838"/>
                    <a:pt x="9453" y="8777"/>
                    <a:pt x="9483" y="8716"/>
                  </a:cubicBezTo>
                  <a:cubicBezTo>
                    <a:pt x="9483" y="8656"/>
                    <a:pt x="9453" y="8595"/>
                    <a:pt x="9423" y="8534"/>
                  </a:cubicBezTo>
                  <a:lnTo>
                    <a:pt x="7933" y="7075"/>
                  </a:lnTo>
                  <a:cubicBezTo>
                    <a:pt x="8450" y="6528"/>
                    <a:pt x="10456" y="4431"/>
                    <a:pt x="11976" y="3458"/>
                  </a:cubicBezTo>
                  <a:cubicBezTo>
                    <a:pt x="12037" y="3428"/>
                    <a:pt x="12067" y="3367"/>
                    <a:pt x="12067" y="3306"/>
                  </a:cubicBezTo>
                  <a:cubicBezTo>
                    <a:pt x="12067" y="3276"/>
                    <a:pt x="12067" y="3215"/>
                    <a:pt x="12006" y="3154"/>
                  </a:cubicBezTo>
                  <a:cubicBezTo>
                    <a:pt x="9505" y="518"/>
                    <a:pt x="8622" y="1"/>
                    <a:pt x="8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689;p35" hidden="0"/>
            <p:cNvSpPr/>
            <p:nvPr isPhoto="0" userDrawn="0"/>
          </p:nvSpPr>
          <p:spPr bwMode="auto">
            <a:xfrm>
              <a:off x="1831600" y="3372875"/>
              <a:ext cx="223450" cy="322025"/>
            </a:xfrm>
            <a:custGeom>
              <a:avLst/>
              <a:gdLst/>
              <a:ahLst/>
              <a:cxnLst/>
              <a:rect l="l" t="t" r="r" b="b"/>
              <a:pathLst>
                <a:path w="8938" h="12881" fill="norm" stroke="1" extrusionOk="0">
                  <a:moveTo>
                    <a:pt x="7934" y="0"/>
                  </a:moveTo>
                  <a:cubicBezTo>
                    <a:pt x="7911" y="0"/>
                    <a:pt x="7888" y="8"/>
                    <a:pt x="7873" y="23"/>
                  </a:cubicBezTo>
                  <a:cubicBezTo>
                    <a:pt x="7022" y="266"/>
                    <a:pt x="5898" y="2151"/>
                    <a:pt x="4955" y="3792"/>
                  </a:cubicBezTo>
                  <a:cubicBezTo>
                    <a:pt x="4013" y="5434"/>
                    <a:pt x="1095" y="8838"/>
                    <a:pt x="335" y="11178"/>
                  </a:cubicBezTo>
                  <a:cubicBezTo>
                    <a:pt x="1" y="12181"/>
                    <a:pt x="1" y="12668"/>
                    <a:pt x="183" y="12880"/>
                  </a:cubicBezTo>
                  <a:cubicBezTo>
                    <a:pt x="943" y="10570"/>
                    <a:pt x="3557" y="7136"/>
                    <a:pt x="5806" y="4400"/>
                  </a:cubicBezTo>
                  <a:cubicBezTo>
                    <a:pt x="7448" y="2364"/>
                    <a:pt x="8420" y="1148"/>
                    <a:pt x="8937" y="479"/>
                  </a:cubicBezTo>
                  <a:lnTo>
                    <a:pt x="8785" y="388"/>
                  </a:lnTo>
                  <a:lnTo>
                    <a:pt x="8572" y="236"/>
                  </a:lnTo>
                  <a:lnTo>
                    <a:pt x="8512" y="205"/>
                  </a:lnTo>
                  <a:lnTo>
                    <a:pt x="8390" y="145"/>
                  </a:lnTo>
                  <a:lnTo>
                    <a:pt x="8329" y="114"/>
                  </a:lnTo>
                  <a:lnTo>
                    <a:pt x="8177" y="53"/>
                  </a:lnTo>
                  <a:lnTo>
                    <a:pt x="8147" y="53"/>
                  </a:lnTo>
                  <a:cubicBezTo>
                    <a:pt x="8116" y="23"/>
                    <a:pt x="8056" y="23"/>
                    <a:pt x="8025" y="23"/>
                  </a:cubicBezTo>
                  <a:lnTo>
                    <a:pt x="7995" y="23"/>
                  </a:lnTo>
                  <a:cubicBezTo>
                    <a:pt x="7980" y="8"/>
                    <a:pt x="7957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690;p35" hidden="0"/>
            <p:cNvSpPr/>
            <p:nvPr isPhoto="0" userDrawn="0"/>
          </p:nvSpPr>
          <p:spPr bwMode="auto">
            <a:xfrm>
              <a:off x="1826300" y="3367550"/>
              <a:ext cx="233300" cy="331900"/>
            </a:xfrm>
            <a:custGeom>
              <a:avLst/>
              <a:gdLst/>
              <a:ahLst/>
              <a:cxnLst/>
              <a:rect l="l" t="t" r="r" b="b"/>
              <a:pathLst>
                <a:path w="9332" h="13276" fill="norm" stroke="1" extrusionOk="0">
                  <a:moveTo>
                    <a:pt x="8541" y="297"/>
                  </a:moveTo>
                  <a:lnTo>
                    <a:pt x="8511" y="510"/>
                  </a:lnTo>
                  <a:cubicBezTo>
                    <a:pt x="8541" y="510"/>
                    <a:pt x="8602" y="540"/>
                    <a:pt x="8632" y="570"/>
                  </a:cubicBezTo>
                  <a:lnTo>
                    <a:pt x="8693" y="601"/>
                  </a:lnTo>
                  <a:cubicBezTo>
                    <a:pt x="8754" y="631"/>
                    <a:pt x="8784" y="662"/>
                    <a:pt x="8876" y="722"/>
                  </a:cubicBezTo>
                  <a:cubicBezTo>
                    <a:pt x="8328" y="1422"/>
                    <a:pt x="7417" y="2637"/>
                    <a:pt x="5897" y="4461"/>
                  </a:cubicBezTo>
                  <a:cubicBezTo>
                    <a:pt x="3860" y="6923"/>
                    <a:pt x="1520" y="9932"/>
                    <a:pt x="486" y="12273"/>
                  </a:cubicBezTo>
                  <a:cubicBezTo>
                    <a:pt x="547" y="11969"/>
                    <a:pt x="638" y="11695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lnTo>
                    <a:pt x="8207" y="388"/>
                  </a:lnTo>
                  <a:lnTo>
                    <a:pt x="8328" y="418"/>
                  </a:lnTo>
                  <a:lnTo>
                    <a:pt x="8450" y="479"/>
                  </a:lnTo>
                  <a:lnTo>
                    <a:pt x="8541" y="297"/>
                  </a:lnTo>
                  <a:close/>
                  <a:moveTo>
                    <a:pt x="8146" y="1"/>
                  </a:moveTo>
                  <a:cubicBezTo>
                    <a:pt x="8116" y="1"/>
                    <a:pt x="8085" y="8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53"/>
                    <a:pt x="881" y="9720"/>
                    <a:pt x="365" y="11300"/>
                  </a:cubicBezTo>
                  <a:cubicBezTo>
                    <a:pt x="30" y="12242"/>
                    <a:pt x="0" y="12881"/>
                    <a:pt x="243" y="13185"/>
                  </a:cubicBezTo>
                  <a:cubicBezTo>
                    <a:pt x="274" y="13245"/>
                    <a:pt x="334" y="13276"/>
                    <a:pt x="395" y="13276"/>
                  </a:cubicBezTo>
                  <a:lnTo>
                    <a:pt x="426" y="13276"/>
                  </a:lnTo>
                  <a:cubicBezTo>
                    <a:pt x="486" y="13276"/>
                    <a:pt x="547" y="13215"/>
                    <a:pt x="578" y="13154"/>
                  </a:cubicBezTo>
                  <a:cubicBezTo>
                    <a:pt x="1337" y="10783"/>
                    <a:pt x="4134" y="7197"/>
                    <a:pt x="6201" y="4704"/>
                  </a:cubicBezTo>
                  <a:cubicBezTo>
                    <a:pt x="7812" y="2729"/>
                    <a:pt x="8784" y="1482"/>
                    <a:pt x="9301" y="814"/>
                  </a:cubicBezTo>
                  <a:cubicBezTo>
                    <a:pt x="9332" y="783"/>
                    <a:pt x="9332" y="722"/>
                    <a:pt x="9332" y="662"/>
                  </a:cubicBezTo>
                  <a:cubicBezTo>
                    <a:pt x="9332" y="601"/>
                    <a:pt x="9301" y="570"/>
                    <a:pt x="9240" y="540"/>
                  </a:cubicBezTo>
                  <a:lnTo>
                    <a:pt x="9119" y="418"/>
                  </a:lnTo>
                  <a:lnTo>
                    <a:pt x="8906" y="297"/>
                  </a:lnTo>
                  <a:lnTo>
                    <a:pt x="8845" y="266"/>
                  </a:lnTo>
                  <a:lnTo>
                    <a:pt x="8693" y="175"/>
                  </a:lnTo>
                  <a:lnTo>
                    <a:pt x="8632" y="145"/>
                  </a:lnTo>
                  <a:cubicBezTo>
                    <a:pt x="8572" y="115"/>
                    <a:pt x="8511" y="84"/>
                    <a:pt x="8420" y="54"/>
                  </a:cubicBezTo>
                  <a:lnTo>
                    <a:pt x="8298" y="23"/>
                  </a:lnTo>
                  <a:lnTo>
                    <a:pt x="8237" y="23"/>
                  </a:lnTo>
                  <a:cubicBezTo>
                    <a:pt x="8207" y="8"/>
                    <a:pt x="8176" y="1"/>
                    <a:pt x="8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691;p35" hidden="0"/>
            <p:cNvSpPr/>
            <p:nvPr isPhoto="0" userDrawn="0"/>
          </p:nvSpPr>
          <p:spPr bwMode="auto">
            <a:xfrm>
              <a:off x="4450950" y="3558425"/>
              <a:ext cx="292600" cy="347000"/>
            </a:xfrm>
            <a:custGeom>
              <a:avLst/>
              <a:gdLst/>
              <a:ahLst/>
              <a:cxnLst/>
              <a:rect l="l" t="t" r="r" b="b"/>
              <a:pathLst>
                <a:path w="11704" h="13880" fill="norm" stroke="1" extrusionOk="0">
                  <a:moveTo>
                    <a:pt x="10948" y="1"/>
                  </a:moveTo>
                  <a:cubicBezTo>
                    <a:pt x="10352" y="1"/>
                    <a:pt x="9287" y="781"/>
                    <a:pt x="8420" y="1507"/>
                  </a:cubicBezTo>
                  <a:cubicBezTo>
                    <a:pt x="7326" y="2449"/>
                    <a:pt x="2949" y="5306"/>
                    <a:pt x="2949" y="5306"/>
                  </a:cubicBezTo>
                  <a:lnTo>
                    <a:pt x="1" y="10869"/>
                  </a:lnTo>
                  <a:cubicBezTo>
                    <a:pt x="1" y="10869"/>
                    <a:pt x="2510" y="13880"/>
                    <a:pt x="3805" y="13880"/>
                  </a:cubicBezTo>
                  <a:cubicBezTo>
                    <a:pt x="3824" y="13880"/>
                    <a:pt x="3843" y="13879"/>
                    <a:pt x="3861" y="13878"/>
                  </a:cubicBezTo>
                  <a:cubicBezTo>
                    <a:pt x="5168" y="13787"/>
                    <a:pt x="5411" y="12753"/>
                    <a:pt x="5685" y="12419"/>
                  </a:cubicBezTo>
                  <a:cubicBezTo>
                    <a:pt x="5958" y="12085"/>
                    <a:pt x="9028" y="8285"/>
                    <a:pt x="10244" y="5641"/>
                  </a:cubicBezTo>
                  <a:cubicBezTo>
                    <a:pt x="11430" y="2966"/>
                    <a:pt x="11703" y="929"/>
                    <a:pt x="11338" y="230"/>
                  </a:cubicBezTo>
                  <a:cubicBezTo>
                    <a:pt x="11262" y="70"/>
                    <a:pt x="11126" y="1"/>
                    <a:pt x="10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692;p35" hidden="0"/>
            <p:cNvSpPr/>
            <p:nvPr isPhoto="0" userDrawn="0"/>
          </p:nvSpPr>
          <p:spPr bwMode="auto">
            <a:xfrm>
              <a:off x="4446400" y="3553574"/>
              <a:ext cx="301700" cy="356375"/>
            </a:xfrm>
            <a:custGeom>
              <a:avLst/>
              <a:gdLst/>
              <a:ahLst/>
              <a:cxnLst/>
              <a:rect l="l" t="t" r="r" b="b"/>
              <a:pathLst>
                <a:path w="12068" h="14255" fill="norm" stroke="1" extrusionOk="0">
                  <a:moveTo>
                    <a:pt x="11149" y="389"/>
                  </a:moveTo>
                  <a:cubicBezTo>
                    <a:pt x="11176" y="389"/>
                    <a:pt x="11198" y="391"/>
                    <a:pt x="11216" y="394"/>
                  </a:cubicBezTo>
                  <a:cubicBezTo>
                    <a:pt x="11277" y="394"/>
                    <a:pt x="11338" y="455"/>
                    <a:pt x="11368" y="516"/>
                  </a:cubicBezTo>
                  <a:cubicBezTo>
                    <a:pt x="11672" y="1123"/>
                    <a:pt x="11399" y="3190"/>
                    <a:pt x="10244" y="5744"/>
                  </a:cubicBezTo>
                  <a:cubicBezTo>
                    <a:pt x="9545" y="7324"/>
                    <a:pt x="8086" y="9482"/>
                    <a:pt x="5897" y="12248"/>
                  </a:cubicBezTo>
                  <a:lnTo>
                    <a:pt x="5715" y="12491"/>
                  </a:lnTo>
                  <a:cubicBezTo>
                    <a:pt x="5654" y="12583"/>
                    <a:pt x="5593" y="12674"/>
                    <a:pt x="5532" y="12765"/>
                  </a:cubicBezTo>
                  <a:cubicBezTo>
                    <a:pt x="5289" y="13403"/>
                    <a:pt x="4712" y="13829"/>
                    <a:pt x="4043" y="13859"/>
                  </a:cubicBezTo>
                  <a:cubicBezTo>
                    <a:pt x="4022" y="13861"/>
                    <a:pt x="4001" y="13862"/>
                    <a:pt x="3979" y="13862"/>
                  </a:cubicBezTo>
                  <a:cubicBezTo>
                    <a:pt x="3017" y="13862"/>
                    <a:pt x="1169" y="11924"/>
                    <a:pt x="426" y="11032"/>
                  </a:cubicBezTo>
                  <a:lnTo>
                    <a:pt x="3283" y="5622"/>
                  </a:lnTo>
                  <a:cubicBezTo>
                    <a:pt x="3739" y="5288"/>
                    <a:pt x="7660" y="2734"/>
                    <a:pt x="8754" y="1853"/>
                  </a:cubicBezTo>
                  <a:cubicBezTo>
                    <a:pt x="10261" y="565"/>
                    <a:pt x="10904" y="389"/>
                    <a:pt x="11149" y="389"/>
                  </a:cubicBezTo>
                  <a:close/>
                  <a:moveTo>
                    <a:pt x="11109" y="0"/>
                  </a:moveTo>
                  <a:cubicBezTo>
                    <a:pt x="10780" y="0"/>
                    <a:pt x="10080" y="212"/>
                    <a:pt x="8481" y="1549"/>
                  </a:cubicBezTo>
                  <a:cubicBezTo>
                    <a:pt x="7387" y="2491"/>
                    <a:pt x="3070" y="5288"/>
                    <a:pt x="3010" y="5318"/>
                  </a:cubicBezTo>
                  <a:cubicBezTo>
                    <a:pt x="2979" y="5348"/>
                    <a:pt x="2979" y="5348"/>
                    <a:pt x="2949" y="5379"/>
                  </a:cubicBezTo>
                  <a:lnTo>
                    <a:pt x="31" y="10972"/>
                  </a:lnTo>
                  <a:cubicBezTo>
                    <a:pt x="0" y="11032"/>
                    <a:pt x="0" y="11124"/>
                    <a:pt x="61" y="11184"/>
                  </a:cubicBezTo>
                  <a:cubicBezTo>
                    <a:pt x="335" y="11488"/>
                    <a:pt x="2675" y="14254"/>
                    <a:pt x="4013" y="14254"/>
                  </a:cubicBezTo>
                  <a:lnTo>
                    <a:pt x="4073" y="14254"/>
                  </a:lnTo>
                  <a:cubicBezTo>
                    <a:pt x="4894" y="14194"/>
                    <a:pt x="5593" y="13707"/>
                    <a:pt x="5867" y="12947"/>
                  </a:cubicBezTo>
                  <a:cubicBezTo>
                    <a:pt x="5928" y="12887"/>
                    <a:pt x="5958" y="12795"/>
                    <a:pt x="6019" y="12704"/>
                  </a:cubicBezTo>
                  <a:lnTo>
                    <a:pt x="6201" y="12491"/>
                  </a:lnTo>
                  <a:cubicBezTo>
                    <a:pt x="8390" y="9695"/>
                    <a:pt x="9879" y="7476"/>
                    <a:pt x="10578" y="5896"/>
                  </a:cubicBezTo>
                  <a:cubicBezTo>
                    <a:pt x="11855" y="3099"/>
                    <a:pt x="12068" y="1032"/>
                    <a:pt x="11703" y="333"/>
                  </a:cubicBezTo>
                  <a:cubicBezTo>
                    <a:pt x="11612" y="151"/>
                    <a:pt x="11460" y="60"/>
                    <a:pt x="11308" y="29"/>
                  </a:cubicBezTo>
                  <a:cubicBezTo>
                    <a:pt x="11262" y="16"/>
                    <a:pt x="11199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693;p35" hidden="0"/>
            <p:cNvSpPr/>
            <p:nvPr isPhoto="0" userDrawn="0"/>
          </p:nvSpPr>
          <p:spPr bwMode="auto">
            <a:xfrm>
              <a:off x="4539100" y="3558850"/>
              <a:ext cx="204449" cy="346525"/>
            </a:xfrm>
            <a:custGeom>
              <a:avLst/>
              <a:gdLst/>
              <a:ahLst/>
              <a:cxnLst/>
              <a:rect l="l" t="t" r="r" b="b"/>
              <a:pathLst>
                <a:path w="8178" h="13861" fill="norm" stroke="1" extrusionOk="0">
                  <a:moveTo>
                    <a:pt x="7508" y="1"/>
                  </a:moveTo>
                  <a:cubicBezTo>
                    <a:pt x="7296" y="1551"/>
                    <a:pt x="6901" y="3071"/>
                    <a:pt x="6293" y="4530"/>
                  </a:cubicBezTo>
                  <a:cubicBezTo>
                    <a:pt x="5381" y="6718"/>
                    <a:pt x="2007" y="11217"/>
                    <a:pt x="1" y="13831"/>
                  </a:cubicBezTo>
                  <a:cubicBezTo>
                    <a:pt x="122" y="13861"/>
                    <a:pt x="244" y="13861"/>
                    <a:pt x="365" y="13861"/>
                  </a:cubicBezTo>
                  <a:cubicBezTo>
                    <a:pt x="1642" y="13770"/>
                    <a:pt x="1916" y="12736"/>
                    <a:pt x="2159" y="12402"/>
                  </a:cubicBezTo>
                  <a:cubicBezTo>
                    <a:pt x="2432" y="12037"/>
                    <a:pt x="5502" y="8268"/>
                    <a:pt x="6718" y="5624"/>
                  </a:cubicBezTo>
                  <a:cubicBezTo>
                    <a:pt x="7934" y="2949"/>
                    <a:pt x="8177" y="882"/>
                    <a:pt x="7843" y="213"/>
                  </a:cubicBezTo>
                  <a:cubicBezTo>
                    <a:pt x="7782" y="92"/>
                    <a:pt x="7660" y="1"/>
                    <a:pt x="7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694;p35" hidden="0"/>
            <p:cNvSpPr/>
            <p:nvPr isPhoto="0" userDrawn="0"/>
          </p:nvSpPr>
          <p:spPr bwMode="auto">
            <a:xfrm>
              <a:off x="4533775" y="3553525"/>
              <a:ext cx="214325" cy="356424"/>
            </a:xfrm>
            <a:custGeom>
              <a:avLst/>
              <a:gdLst/>
              <a:ahLst/>
              <a:cxnLst/>
              <a:rect l="l" t="t" r="r" b="b"/>
              <a:pathLst>
                <a:path w="8573" h="14257" fill="norm" stroke="1" extrusionOk="0">
                  <a:moveTo>
                    <a:pt x="7904" y="518"/>
                  </a:moveTo>
                  <a:lnTo>
                    <a:pt x="7904" y="518"/>
                  </a:lnTo>
                  <a:cubicBezTo>
                    <a:pt x="8177" y="1156"/>
                    <a:pt x="7904" y="3223"/>
                    <a:pt x="6779" y="5746"/>
                  </a:cubicBezTo>
                  <a:cubicBezTo>
                    <a:pt x="6050" y="7326"/>
                    <a:pt x="4591" y="9484"/>
                    <a:pt x="2433" y="12250"/>
                  </a:cubicBezTo>
                  <a:cubicBezTo>
                    <a:pt x="2341" y="12372"/>
                    <a:pt x="2281" y="12463"/>
                    <a:pt x="2250" y="12493"/>
                  </a:cubicBezTo>
                  <a:cubicBezTo>
                    <a:pt x="2159" y="12585"/>
                    <a:pt x="2129" y="12676"/>
                    <a:pt x="2068" y="12767"/>
                  </a:cubicBezTo>
                  <a:cubicBezTo>
                    <a:pt x="1825" y="13405"/>
                    <a:pt x="1247" y="13831"/>
                    <a:pt x="578" y="13861"/>
                  </a:cubicBezTo>
                  <a:cubicBezTo>
                    <a:pt x="2585" y="11308"/>
                    <a:pt x="5806" y="6931"/>
                    <a:pt x="6688" y="4773"/>
                  </a:cubicBezTo>
                  <a:cubicBezTo>
                    <a:pt x="7265" y="3405"/>
                    <a:pt x="7661" y="1977"/>
                    <a:pt x="7904" y="518"/>
                  </a:cubicBezTo>
                  <a:close/>
                  <a:moveTo>
                    <a:pt x="7752" y="1"/>
                  </a:moveTo>
                  <a:cubicBezTo>
                    <a:pt x="7691" y="1"/>
                    <a:pt x="7661" y="1"/>
                    <a:pt x="7600" y="31"/>
                  </a:cubicBezTo>
                  <a:cubicBezTo>
                    <a:pt x="7569" y="62"/>
                    <a:pt x="7539" y="122"/>
                    <a:pt x="7539" y="183"/>
                  </a:cubicBezTo>
                  <a:cubicBezTo>
                    <a:pt x="7326" y="1703"/>
                    <a:pt x="6901" y="3192"/>
                    <a:pt x="6293" y="4651"/>
                  </a:cubicBezTo>
                  <a:cubicBezTo>
                    <a:pt x="5411" y="6809"/>
                    <a:pt x="2007" y="11369"/>
                    <a:pt x="31" y="13892"/>
                  </a:cubicBezTo>
                  <a:cubicBezTo>
                    <a:pt x="1" y="13952"/>
                    <a:pt x="1" y="14013"/>
                    <a:pt x="31" y="14074"/>
                  </a:cubicBezTo>
                  <a:cubicBezTo>
                    <a:pt x="31" y="14135"/>
                    <a:pt x="92" y="14165"/>
                    <a:pt x="153" y="14196"/>
                  </a:cubicBezTo>
                  <a:cubicBezTo>
                    <a:pt x="274" y="14226"/>
                    <a:pt x="396" y="14256"/>
                    <a:pt x="518" y="14256"/>
                  </a:cubicBezTo>
                  <a:lnTo>
                    <a:pt x="578" y="14256"/>
                  </a:lnTo>
                  <a:cubicBezTo>
                    <a:pt x="1399" y="14196"/>
                    <a:pt x="2098" y="13679"/>
                    <a:pt x="2372" y="12949"/>
                  </a:cubicBezTo>
                  <a:cubicBezTo>
                    <a:pt x="2433" y="12858"/>
                    <a:pt x="2463" y="12797"/>
                    <a:pt x="2524" y="12706"/>
                  </a:cubicBezTo>
                  <a:cubicBezTo>
                    <a:pt x="2554" y="12676"/>
                    <a:pt x="2615" y="12585"/>
                    <a:pt x="2706" y="12493"/>
                  </a:cubicBezTo>
                  <a:cubicBezTo>
                    <a:pt x="4895" y="9697"/>
                    <a:pt x="6384" y="7478"/>
                    <a:pt x="7083" y="5898"/>
                  </a:cubicBezTo>
                  <a:cubicBezTo>
                    <a:pt x="8360" y="3071"/>
                    <a:pt x="8573" y="1034"/>
                    <a:pt x="8208" y="335"/>
                  </a:cubicBezTo>
                  <a:cubicBezTo>
                    <a:pt x="8117" y="153"/>
                    <a:pt x="7934" y="31"/>
                    <a:pt x="7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695;p35" hidden="0"/>
            <p:cNvSpPr/>
            <p:nvPr isPhoto="0" userDrawn="0"/>
          </p:nvSpPr>
          <p:spPr bwMode="auto">
            <a:xfrm>
              <a:off x="2680399" y="2393175"/>
              <a:ext cx="991700" cy="743200"/>
            </a:xfrm>
            <a:custGeom>
              <a:avLst/>
              <a:gdLst/>
              <a:ahLst/>
              <a:cxnLst/>
              <a:rect l="l" t="t" r="r" b="b"/>
              <a:pathLst>
                <a:path w="39668" h="29728" fill="norm" stroke="1" extrusionOk="0">
                  <a:moveTo>
                    <a:pt x="33710" y="1"/>
                  </a:moveTo>
                  <a:lnTo>
                    <a:pt x="12341" y="2919"/>
                  </a:lnTo>
                  <a:cubicBezTo>
                    <a:pt x="12341" y="2919"/>
                    <a:pt x="12797" y="6080"/>
                    <a:pt x="9697" y="9606"/>
                  </a:cubicBezTo>
                  <a:cubicBezTo>
                    <a:pt x="6566" y="13162"/>
                    <a:pt x="1399" y="17843"/>
                    <a:pt x="1399" y="17843"/>
                  </a:cubicBezTo>
                  <a:cubicBezTo>
                    <a:pt x="457" y="19089"/>
                    <a:pt x="1" y="20670"/>
                    <a:pt x="122" y="22250"/>
                  </a:cubicBezTo>
                  <a:cubicBezTo>
                    <a:pt x="305" y="24834"/>
                    <a:pt x="5806" y="29728"/>
                    <a:pt x="5806" y="29728"/>
                  </a:cubicBezTo>
                  <a:cubicBezTo>
                    <a:pt x="5806" y="29728"/>
                    <a:pt x="7995" y="26384"/>
                    <a:pt x="10153" y="24652"/>
                  </a:cubicBezTo>
                  <a:cubicBezTo>
                    <a:pt x="12281" y="22919"/>
                    <a:pt x="15685" y="21582"/>
                    <a:pt x="15685" y="21582"/>
                  </a:cubicBezTo>
                  <a:lnTo>
                    <a:pt x="31308" y="26719"/>
                  </a:lnTo>
                  <a:cubicBezTo>
                    <a:pt x="31308" y="26719"/>
                    <a:pt x="37539" y="22767"/>
                    <a:pt x="38603" y="18846"/>
                  </a:cubicBezTo>
                  <a:cubicBezTo>
                    <a:pt x="39667" y="14895"/>
                    <a:pt x="37114" y="6019"/>
                    <a:pt x="35777" y="3922"/>
                  </a:cubicBezTo>
                  <a:cubicBezTo>
                    <a:pt x="34986" y="2676"/>
                    <a:pt x="34287" y="1369"/>
                    <a:pt x="3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696;p35" hidden="0"/>
            <p:cNvSpPr/>
            <p:nvPr isPhoto="0" userDrawn="0"/>
          </p:nvSpPr>
          <p:spPr bwMode="auto">
            <a:xfrm>
              <a:off x="2675100" y="2388425"/>
              <a:ext cx="1000800" cy="752525"/>
            </a:xfrm>
            <a:custGeom>
              <a:avLst/>
              <a:gdLst/>
              <a:ahLst/>
              <a:cxnLst/>
              <a:rect l="l" t="t" r="r" b="b"/>
              <a:pathLst>
                <a:path w="40032" h="30101" fill="norm" stroke="1" extrusionOk="0">
                  <a:moveTo>
                    <a:pt x="33800" y="404"/>
                  </a:moveTo>
                  <a:cubicBezTo>
                    <a:pt x="34378" y="1741"/>
                    <a:pt x="35046" y="3018"/>
                    <a:pt x="35837" y="4233"/>
                  </a:cubicBezTo>
                  <a:cubicBezTo>
                    <a:pt x="37174" y="6300"/>
                    <a:pt x="39666" y="15145"/>
                    <a:pt x="38633" y="18975"/>
                  </a:cubicBezTo>
                  <a:cubicBezTo>
                    <a:pt x="37660" y="22562"/>
                    <a:pt x="32189" y="26240"/>
                    <a:pt x="31490" y="26696"/>
                  </a:cubicBezTo>
                  <a:lnTo>
                    <a:pt x="15958" y="21589"/>
                  </a:lnTo>
                  <a:lnTo>
                    <a:pt x="15836" y="21589"/>
                  </a:lnTo>
                  <a:cubicBezTo>
                    <a:pt x="15775" y="21589"/>
                    <a:pt x="12371" y="22957"/>
                    <a:pt x="10243" y="24690"/>
                  </a:cubicBezTo>
                  <a:cubicBezTo>
                    <a:pt x="8359" y="26209"/>
                    <a:pt x="6474" y="28915"/>
                    <a:pt x="5988" y="29644"/>
                  </a:cubicBezTo>
                  <a:cubicBezTo>
                    <a:pt x="5076" y="28793"/>
                    <a:pt x="699" y="24659"/>
                    <a:pt x="517" y="22410"/>
                  </a:cubicBezTo>
                  <a:cubicBezTo>
                    <a:pt x="426" y="20890"/>
                    <a:pt x="851" y="19370"/>
                    <a:pt x="1733" y="18155"/>
                  </a:cubicBezTo>
                  <a:cubicBezTo>
                    <a:pt x="2006" y="17911"/>
                    <a:pt x="6991" y="13352"/>
                    <a:pt x="10031" y="9948"/>
                  </a:cubicBezTo>
                  <a:cubicBezTo>
                    <a:pt x="12797" y="6817"/>
                    <a:pt x="12827" y="4051"/>
                    <a:pt x="12766" y="3291"/>
                  </a:cubicBezTo>
                  <a:lnTo>
                    <a:pt x="33800" y="404"/>
                  </a:lnTo>
                  <a:close/>
                  <a:moveTo>
                    <a:pt x="33937" y="1"/>
                  </a:moveTo>
                  <a:cubicBezTo>
                    <a:pt x="33923" y="1"/>
                    <a:pt x="33907" y="3"/>
                    <a:pt x="33891" y="8"/>
                  </a:cubicBezTo>
                  <a:lnTo>
                    <a:pt x="12523" y="2926"/>
                  </a:lnTo>
                  <a:cubicBezTo>
                    <a:pt x="12462" y="2957"/>
                    <a:pt x="12432" y="2957"/>
                    <a:pt x="12401" y="3018"/>
                  </a:cubicBezTo>
                  <a:cubicBezTo>
                    <a:pt x="12341" y="3048"/>
                    <a:pt x="12341" y="3109"/>
                    <a:pt x="12341" y="3139"/>
                  </a:cubicBezTo>
                  <a:cubicBezTo>
                    <a:pt x="12341" y="3170"/>
                    <a:pt x="12766" y="6270"/>
                    <a:pt x="9727" y="9674"/>
                  </a:cubicBezTo>
                  <a:cubicBezTo>
                    <a:pt x="6626" y="13170"/>
                    <a:pt x="1489" y="17851"/>
                    <a:pt x="1459" y="17881"/>
                  </a:cubicBezTo>
                  <a:lnTo>
                    <a:pt x="1429" y="17911"/>
                  </a:lnTo>
                  <a:cubicBezTo>
                    <a:pt x="456" y="19218"/>
                    <a:pt x="0" y="20829"/>
                    <a:pt x="122" y="22471"/>
                  </a:cubicBezTo>
                  <a:cubicBezTo>
                    <a:pt x="334" y="25085"/>
                    <a:pt x="5623" y="29857"/>
                    <a:pt x="5866" y="30070"/>
                  </a:cubicBezTo>
                  <a:cubicBezTo>
                    <a:pt x="5892" y="30095"/>
                    <a:pt x="5938" y="30099"/>
                    <a:pt x="5988" y="30100"/>
                  </a:cubicBezTo>
                  <a:lnTo>
                    <a:pt x="5988" y="30100"/>
                  </a:lnTo>
                  <a:cubicBezTo>
                    <a:pt x="6049" y="30070"/>
                    <a:pt x="6110" y="30039"/>
                    <a:pt x="6140" y="30009"/>
                  </a:cubicBezTo>
                  <a:cubicBezTo>
                    <a:pt x="6170" y="29978"/>
                    <a:pt x="8359" y="26665"/>
                    <a:pt x="10426" y="24963"/>
                  </a:cubicBezTo>
                  <a:cubicBezTo>
                    <a:pt x="12371" y="23383"/>
                    <a:pt x="15411" y="22136"/>
                    <a:pt x="15867" y="21954"/>
                  </a:cubicBezTo>
                  <a:lnTo>
                    <a:pt x="31460" y="27060"/>
                  </a:lnTo>
                  <a:cubicBezTo>
                    <a:pt x="31475" y="27076"/>
                    <a:pt x="31498" y="27083"/>
                    <a:pt x="31524" y="27083"/>
                  </a:cubicBezTo>
                  <a:cubicBezTo>
                    <a:pt x="31551" y="27083"/>
                    <a:pt x="31581" y="27076"/>
                    <a:pt x="31612" y="27060"/>
                  </a:cubicBezTo>
                  <a:cubicBezTo>
                    <a:pt x="31855" y="26909"/>
                    <a:pt x="37903" y="23018"/>
                    <a:pt x="38967" y="19066"/>
                  </a:cubicBezTo>
                  <a:cubicBezTo>
                    <a:pt x="40031" y="15145"/>
                    <a:pt x="37508" y="6148"/>
                    <a:pt x="36141" y="4021"/>
                  </a:cubicBezTo>
                  <a:cubicBezTo>
                    <a:pt x="35350" y="2774"/>
                    <a:pt x="34651" y="1467"/>
                    <a:pt x="34104" y="130"/>
                  </a:cubicBezTo>
                  <a:cubicBezTo>
                    <a:pt x="34054" y="55"/>
                    <a:pt x="34004" y="1"/>
                    <a:pt x="33937" y="1"/>
                  </a:cubicBezTo>
                  <a:close/>
                  <a:moveTo>
                    <a:pt x="5988" y="30100"/>
                  </a:moveTo>
                  <a:lnTo>
                    <a:pt x="5988" y="30100"/>
                  </a:lnTo>
                  <a:cubicBezTo>
                    <a:pt x="5988" y="30100"/>
                    <a:pt x="5988" y="30100"/>
                    <a:pt x="5988" y="30100"/>
                  </a:cubicBezTo>
                  <a:lnTo>
                    <a:pt x="6018" y="30100"/>
                  </a:lnTo>
                  <a:cubicBezTo>
                    <a:pt x="6008" y="30100"/>
                    <a:pt x="5998" y="30100"/>
                    <a:pt x="5988" y="30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697;p35" hidden="0"/>
            <p:cNvSpPr/>
            <p:nvPr isPhoto="0" userDrawn="0"/>
          </p:nvSpPr>
          <p:spPr bwMode="auto">
            <a:xfrm>
              <a:off x="2146200" y="2931950"/>
              <a:ext cx="2378500" cy="955875"/>
            </a:xfrm>
            <a:custGeom>
              <a:avLst/>
              <a:gdLst/>
              <a:ahLst/>
              <a:cxnLst/>
              <a:rect l="l" t="t" r="r" b="b"/>
              <a:pathLst>
                <a:path w="95140" h="38235" fill="norm" stroke="1" extrusionOk="0">
                  <a:moveTo>
                    <a:pt x="34257" y="0"/>
                  </a:moveTo>
                  <a:cubicBezTo>
                    <a:pt x="34257" y="0"/>
                    <a:pt x="32554" y="6687"/>
                    <a:pt x="32980" y="9332"/>
                  </a:cubicBezTo>
                  <a:cubicBezTo>
                    <a:pt x="33223" y="10943"/>
                    <a:pt x="33770" y="12493"/>
                    <a:pt x="34591" y="13891"/>
                  </a:cubicBezTo>
                  <a:lnTo>
                    <a:pt x="30852" y="28694"/>
                  </a:lnTo>
                  <a:lnTo>
                    <a:pt x="1916" y="22706"/>
                  </a:lnTo>
                  <a:lnTo>
                    <a:pt x="1" y="28177"/>
                  </a:lnTo>
                  <a:cubicBezTo>
                    <a:pt x="1" y="28177"/>
                    <a:pt x="18299" y="32706"/>
                    <a:pt x="25168" y="34864"/>
                  </a:cubicBezTo>
                  <a:cubicBezTo>
                    <a:pt x="31527" y="36862"/>
                    <a:pt x="35230" y="38234"/>
                    <a:pt x="36299" y="38234"/>
                  </a:cubicBezTo>
                  <a:cubicBezTo>
                    <a:pt x="36385" y="38234"/>
                    <a:pt x="36454" y="38226"/>
                    <a:pt x="36506" y="38208"/>
                  </a:cubicBezTo>
                  <a:cubicBezTo>
                    <a:pt x="37023" y="37964"/>
                    <a:pt x="37509" y="37630"/>
                    <a:pt x="37904" y="37204"/>
                  </a:cubicBezTo>
                  <a:lnTo>
                    <a:pt x="46354" y="16687"/>
                  </a:lnTo>
                  <a:lnTo>
                    <a:pt x="66415" y="18086"/>
                  </a:lnTo>
                  <a:cubicBezTo>
                    <a:pt x="66415" y="18086"/>
                    <a:pt x="72494" y="23314"/>
                    <a:pt x="77236" y="26809"/>
                  </a:cubicBezTo>
                  <a:cubicBezTo>
                    <a:pt x="81978" y="30335"/>
                    <a:pt x="92312" y="36961"/>
                    <a:pt x="92312" y="36961"/>
                  </a:cubicBezTo>
                  <a:cubicBezTo>
                    <a:pt x="93255" y="36445"/>
                    <a:pt x="93984" y="35533"/>
                    <a:pt x="94288" y="34499"/>
                  </a:cubicBezTo>
                  <a:cubicBezTo>
                    <a:pt x="94622" y="33131"/>
                    <a:pt x="94926" y="31733"/>
                    <a:pt x="95139" y="30365"/>
                  </a:cubicBezTo>
                  <a:cubicBezTo>
                    <a:pt x="94653" y="29849"/>
                    <a:pt x="94106" y="29423"/>
                    <a:pt x="93498" y="29058"/>
                  </a:cubicBezTo>
                  <a:cubicBezTo>
                    <a:pt x="93163" y="28891"/>
                    <a:pt x="92753" y="28868"/>
                    <a:pt x="92354" y="28868"/>
                  </a:cubicBezTo>
                  <a:cubicBezTo>
                    <a:pt x="92205" y="28868"/>
                    <a:pt x="92057" y="28872"/>
                    <a:pt x="91915" y="28872"/>
                  </a:cubicBezTo>
                  <a:cubicBezTo>
                    <a:pt x="91678" y="28872"/>
                    <a:pt x="91459" y="28863"/>
                    <a:pt x="91279" y="28815"/>
                  </a:cubicBezTo>
                  <a:cubicBezTo>
                    <a:pt x="90671" y="28633"/>
                    <a:pt x="77145" y="15563"/>
                    <a:pt x="75625" y="14104"/>
                  </a:cubicBezTo>
                  <a:cubicBezTo>
                    <a:pt x="74075" y="12645"/>
                    <a:pt x="72099" y="9210"/>
                    <a:pt x="69850" y="8359"/>
                  </a:cubicBezTo>
                  <a:cubicBezTo>
                    <a:pt x="67631" y="7478"/>
                    <a:pt x="52464" y="3800"/>
                    <a:pt x="52464" y="3800"/>
                  </a:cubicBezTo>
                  <a:lnTo>
                    <a:pt x="52190" y="1550"/>
                  </a:lnTo>
                  <a:lnTo>
                    <a:pt x="34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698;p35" hidden="0"/>
            <p:cNvSpPr/>
            <p:nvPr isPhoto="0" userDrawn="0"/>
          </p:nvSpPr>
          <p:spPr bwMode="auto">
            <a:xfrm>
              <a:off x="2141650" y="2926625"/>
              <a:ext cx="2387600" cy="965850"/>
            </a:xfrm>
            <a:custGeom>
              <a:avLst/>
              <a:gdLst/>
              <a:ahLst/>
              <a:cxnLst/>
              <a:rect l="l" t="t" r="r" b="b"/>
              <a:pathLst>
                <a:path w="95504" h="38634" fill="norm" stroke="1" extrusionOk="0">
                  <a:moveTo>
                    <a:pt x="34591" y="396"/>
                  </a:moveTo>
                  <a:lnTo>
                    <a:pt x="52190" y="1915"/>
                  </a:lnTo>
                  <a:lnTo>
                    <a:pt x="52433" y="4013"/>
                  </a:lnTo>
                  <a:cubicBezTo>
                    <a:pt x="52433" y="4074"/>
                    <a:pt x="52494" y="4134"/>
                    <a:pt x="52585" y="4165"/>
                  </a:cubicBezTo>
                  <a:cubicBezTo>
                    <a:pt x="52737" y="4195"/>
                    <a:pt x="67783" y="7873"/>
                    <a:pt x="69971" y="8724"/>
                  </a:cubicBezTo>
                  <a:cubicBezTo>
                    <a:pt x="71400" y="9271"/>
                    <a:pt x="72768" y="10973"/>
                    <a:pt x="73953" y="12493"/>
                  </a:cubicBezTo>
                  <a:cubicBezTo>
                    <a:pt x="74500" y="13162"/>
                    <a:pt x="75047" y="13830"/>
                    <a:pt x="75655" y="14438"/>
                  </a:cubicBezTo>
                  <a:cubicBezTo>
                    <a:pt x="75959" y="14742"/>
                    <a:pt x="76749" y="15472"/>
                    <a:pt x="77783" y="16475"/>
                  </a:cubicBezTo>
                  <a:cubicBezTo>
                    <a:pt x="87327" y="25624"/>
                    <a:pt x="91005" y="29089"/>
                    <a:pt x="91400" y="29180"/>
                  </a:cubicBezTo>
                  <a:cubicBezTo>
                    <a:pt x="91704" y="29271"/>
                    <a:pt x="92008" y="29271"/>
                    <a:pt x="92342" y="29271"/>
                  </a:cubicBezTo>
                  <a:cubicBezTo>
                    <a:pt x="92452" y="29256"/>
                    <a:pt x="92562" y="29248"/>
                    <a:pt x="92672" y="29248"/>
                  </a:cubicBezTo>
                  <a:cubicBezTo>
                    <a:pt x="92986" y="29248"/>
                    <a:pt x="93296" y="29311"/>
                    <a:pt x="93589" y="29423"/>
                  </a:cubicBezTo>
                  <a:cubicBezTo>
                    <a:pt x="94136" y="29758"/>
                    <a:pt x="94652" y="30153"/>
                    <a:pt x="95108" y="30609"/>
                  </a:cubicBezTo>
                  <a:cubicBezTo>
                    <a:pt x="94896" y="31977"/>
                    <a:pt x="94622" y="33314"/>
                    <a:pt x="94288" y="34621"/>
                  </a:cubicBezTo>
                  <a:cubicBezTo>
                    <a:pt x="93984" y="35594"/>
                    <a:pt x="93345" y="36414"/>
                    <a:pt x="92494" y="36931"/>
                  </a:cubicBezTo>
                  <a:cubicBezTo>
                    <a:pt x="91431" y="36262"/>
                    <a:pt x="81947" y="30153"/>
                    <a:pt x="77540" y="26840"/>
                  </a:cubicBezTo>
                  <a:cubicBezTo>
                    <a:pt x="72889" y="23375"/>
                    <a:pt x="66810" y="18177"/>
                    <a:pt x="66749" y="18116"/>
                  </a:cubicBezTo>
                  <a:cubicBezTo>
                    <a:pt x="66688" y="18086"/>
                    <a:pt x="66658" y="18055"/>
                    <a:pt x="66628" y="18055"/>
                  </a:cubicBezTo>
                  <a:lnTo>
                    <a:pt x="46566" y="16657"/>
                  </a:lnTo>
                  <a:cubicBezTo>
                    <a:pt x="46475" y="16657"/>
                    <a:pt x="46384" y="16688"/>
                    <a:pt x="46354" y="16779"/>
                  </a:cubicBezTo>
                  <a:lnTo>
                    <a:pt x="37904" y="37265"/>
                  </a:lnTo>
                  <a:cubicBezTo>
                    <a:pt x="37539" y="37691"/>
                    <a:pt x="37113" y="37995"/>
                    <a:pt x="36627" y="38238"/>
                  </a:cubicBezTo>
                  <a:cubicBezTo>
                    <a:pt x="36592" y="38252"/>
                    <a:pt x="36542" y="38258"/>
                    <a:pt x="36479" y="38258"/>
                  </a:cubicBezTo>
                  <a:cubicBezTo>
                    <a:pt x="35835" y="38258"/>
                    <a:pt x="33773" y="37574"/>
                    <a:pt x="31004" y="36688"/>
                  </a:cubicBezTo>
                  <a:cubicBezTo>
                    <a:pt x="29484" y="36171"/>
                    <a:pt x="27600" y="35563"/>
                    <a:pt x="25441" y="34895"/>
                  </a:cubicBezTo>
                  <a:cubicBezTo>
                    <a:pt x="19028" y="32889"/>
                    <a:pt x="2462" y="28755"/>
                    <a:pt x="456" y="28268"/>
                  </a:cubicBezTo>
                  <a:lnTo>
                    <a:pt x="2219" y="23132"/>
                  </a:lnTo>
                  <a:lnTo>
                    <a:pt x="30973" y="29089"/>
                  </a:lnTo>
                  <a:cubicBezTo>
                    <a:pt x="31095" y="29089"/>
                    <a:pt x="31186" y="29028"/>
                    <a:pt x="31217" y="28937"/>
                  </a:cubicBezTo>
                  <a:lnTo>
                    <a:pt x="34955" y="14165"/>
                  </a:lnTo>
                  <a:cubicBezTo>
                    <a:pt x="34986" y="14104"/>
                    <a:pt x="34955" y="14043"/>
                    <a:pt x="34955" y="14013"/>
                  </a:cubicBezTo>
                  <a:cubicBezTo>
                    <a:pt x="34135" y="12615"/>
                    <a:pt x="33587" y="11095"/>
                    <a:pt x="33344" y="9514"/>
                  </a:cubicBezTo>
                  <a:cubicBezTo>
                    <a:pt x="32949" y="7174"/>
                    <a:pt x="34317" y="1429"/>
                    <a:pt x="34591" y="396"/>
                  </a:cubicBezTo>
                  <a:close/>
                  <a:moveTo>
                    <a:pt x="34469" y="1"/>
                  </a:moveTo>
                  <a:cubicBezTo>
                    <a:pt x="34378" y="1"/>
                    <a:pt x="34287" y="61"/>
                    <a:pt x="34256" y="152"/>
                  </a:cubicBezTo>
                  <a:cubicBezTo>
                    <a:pt x="34195" y="426"/>
                    <a:pt x="32524" y="6931"/>
                    <a:pt x="32980" y="9575"/>
                  </a:cubicBezTo>
                  <a:cubicBezTo>
                    <a:pt x="33223" y="11186"/>
                    <a:pt x="33770" y="12736"/>
                    <a:pt x="34591" y="14134"/>
                  </a:cubicBezTo>
                  <a:lnTo>
                    <a:pt x="30882" y="28664"/>
                  </a:lnTo>
                  <a:lnTo>
                    <a:pt x="2158" y="22706"/>
                  </a:lnTo>
                  <a:cubicBezTo>
                    <a:pt x="2067" y="22706"/>
                    <a:pt x="1976" y="22736"/>
                    <a:pt x="1946" y="22828"/>
                  </a:cubicBezTo>
                  <a:lnTo>
                    <a:pt x="31" y="28329"/>
                  </a:lnTo>
                  <a:cubicBezTo>
                    <a:pt x="0" y="28390"/>
                    <a:pt x="0" y="28451"/>
                    <a:pt x="31" y="28481"/>
                  </a:cubicBezTo>
                  <a:cubicBezTo>
                    <a:pt x="61" y="28542"/>
                    <a:pt x="91" y="28572"/>
                    <a:pt x="152" y="28572"/>
                  </a:cubicBezTo>
                  <a:cubicBezTo>
                    <a:pt x="335" y="28633"/>
                    <a:pt x="18542" y="33132"/>
                    <a:pt x="25320" y="35259"/>
                  </a:cubicBezTo>
                  <a:cubicBezTo>
                    <a:pt x="27478" y="35928"/>
                    <a:pt x="29362" y="36536"/>
                    <a:pt x="30882" y="37053"/>
                  </a:cubicBezTo>
                  <a:cubicBezTo>
                    <a:pt x="34165" y="38117"/>
                    <a:pt x="35776" y="38633"/>
                    <a:pt x="36475" y="38633"/>
                  </a:cubicBezTo>
                  <a:cubicBezTo>
                    <a:pt x="36566" y="38633"/>
                    <a:pt x="36688" y="38633"/>
                    <a:pt x="36749" y="38603"/>
                  </a:cubicBezTo>
                  <a:cubicBezTo>
                    <a:pt x="37326" y="38360"/>
                    <a:pt x="37812" y="37995"/>
                    <a:pt x="38208" y="37539"/>
                  </a:cubicBezTo>
                  <a:cubicBezTo>
                    <a:pt x="38238" y="37509"/>
                    <a:pt x="38238" y="37509"/>
                    <a:pt x="38238" y="37478"/>
                  </a:cubicBezTo>
                  <a:lnTo>
                    <a:pt x="46658" y="17083"/>
                  </a:lnTo>
                  <a:lnTo>
                    <a:pt x="66536" y="18451"/>
                  </a:lnTo>
                  <a:cubicBezTo>
                    <a:pt x="67114" y="18967"/>
                    <a:pt x="72859" y="23861"/>
                    <a:pt x="77297" y="27174"/>
                  </a:cubicBezTo>
                  <a:cubicBezTo>
                    <a:pt x="81977" y="30670"/>
                    <a:pt x="92282" y="37296"/>
                    <a:pt x="92373" y="37357"/>
                  </a:cubicBezTo>
                  <a:cubicBezTo>
                    <a:pt x="92403" y="37372"/>
                    <a:pt x="92434" y="37379"/>
                    <a:pt x="92464" y="37379"/>
                  </a:cubicBezTo>
                  <a:cubicBezTo>
                    <a:pt x="92494" y="37379"/>
                    <a:pt x="92525" y="37372"/>
                    <a:pt x="92555" y="37357"/>
                  </a:cubicBezTo>
                  <a:cubicBezTo>
                    <a:pt x="93589" y="36810"/>
                    <a:pt x="94318" y="35867"/>
                    <a:pt x="94652" y="34743"/>
                  </a:cubicBezTo>
                  <a:cubicBezTo>
                    <a:pt x="94987" y="33375"/>
                    <a:pt x="95291" y="31977"/>
                    <a:pt x="95504" y="30578"/>
                  </a:cubicBezTo>
                  <a:cubicBezTo>
                    <a:pt x="95504" y="30518"/>
                    <a:pt x="95504" y="30457"/>
                    <a:pt x="95443" y="30396"/>
                  </a:cubicBezTo>
                  <a:cubicBezTo>
                    <a:pt x="94956" y="29910"/>
                    <a:pt x="94379" y="29454"/>
                    <a:pt x="93771" y="29089"/>
                  </a:cubicBezTo>
                  <a:cubicBezTo>
                    <a:pt x="93410" y="28945"/>
                    <a:pt x="93030" y="28858"/>
                    <a:pt x="92647" y="28858"/>
                  </a:cubicBezTo>
                  <a:cubicBezTo>
                    <a:pt x="92545" y="28858"/>
                    <a:pt x="92444" y="28864"/>
                    <a:pt x="92342" y="28876"/>
                  </a:cubicBezTo>
                  <a:cubicBezTo>
                    <a:pt x="92069" y="28876"/>
                    <a:pt x="91795" y="28876"/>
                    <a:pt x="91522" y="28816"/>
                  </a:cubicBezTo>
                  <a:cubicBezTo>
                    <a:pt x="90914" y="28542"/>
                    <a:pt x="81917" y="19879"/>
                    <a:pt x="78056" y="16201"/>
                  </a:cubicBezTo>
                  <a:lnTo>
                    <a:pt x="75929" y="14134"/>
                  </a:lnTo>
                  <a:cubicBezTo>
                    <a:pt x="75321" y="13557"/>
                    <a:pt x="74774" y="12919"/>
                    <a:pt x="74257" y="12250"/>
                  </a:cubicBezTo>
                  <a:cubicBezTo>
                    <a:pt x="73041" y="10700"/>
                    <a:pt x="71643" y="8967"/>
                    <a:pt x="70123" y="8390"/>
                  </a:cubicBezTo>
                  <a:cubicBezTo>
                    <a:pt x="67965" y="7539"/>
                    <a:pt x="54378" y="4195"/>
                    <a:pt x="52798" y="3830"/>
                  </a:cubicBezTo>
                  <a:lnTo>
                    <a:pt x="52554" y="1733"/>
                  </a:lnTo>
                  <a:cubicBezTo>
                    <a:pt x="52554" y="1642"/>
                    <a:pt x="52494" y="1551"/>
                    <a:pt x="52402" y="1551"/>
                  </a:cubicBezTo>
                  <a:lnTo>
                    <a:pt x="34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699;p35" hidden="0"/>
            <p:cNvSpPr/>
            <p:nvPr isPhoto="0" userDrawn="0"/>
          </p:nvSpPr>
          <p:spPr bwMode="auto">
            <a:xfrm>
              <a:off x="2991975" y="2153050"/>
              <a:ext cx="579050" cy="835425"/>
            </a:xfrm>
            <a:custGeom>
              <a:avLst/>
              <a:gdLst/>
              <a:ahLst/>
              <a:cxnLst/>
              <a:rect l="l" t="t" r="r" b="b"/>
              <a:pathLst>
                <a:path w="23162" h="33417" fill="norm" stroke="1" extrusionOk="0">
                  <a:moveTo>
                    <a:pt x="21885" y="1"/>
                  </a:moveTo>
                  <a:lnTo>
                    <a:pt x="1368" y="1642"/>
                  </a:lnTo>
                  <a:lnTo>
                    <a:pt x="517" y="18269"/>
                  </a:lnTo>
                  <a:cubicBezTo>
                    <a:pt x="517" y="18269"/>
                    <a:pt x="851" y="27022"/>
                    <a:pt x="760" y="27296"/>
                  </a:cubicBezTo>
                  <a:cubicBezTo>
                    <a:pt x="699" y="27570"/>
                    <a:pt x="0" y="30792"/>
                    <a:pt x="426" y="31156"/>
                  </a:cubicBezTo>
                  <a:cubicBezTo>
                    <a:pt x="851" y="31491"/>
                    <a:pt x="16231" y="33406"/>
                    <a:pt x="16991" y="33406"/>
                  </a:cubicBezTo>
                  <a:cubicBezTo>
                    <a:pt x="17191" y="33406"/>
                    <a:pt x="17374" y="33416"/>
                    <a:pt x="17537" y="33416"/>
                  </a:cubicBezTo>
                  <a:cubicBezTo>
                    <a:pt x="17994" y="33416"/>
                    <a:pt x="18292" y="33334"/>
                    <a:pt x="18359" y="32706"/>
                  </a:cubicBezTo>
                  <a:cubicBezTo>
                    <a:pt x="18450" y="31855"/>
                    <a:pt x="18541" y="30974"/>
                    <a:pt x="18541" y="30974"/>
                  </a:cubicBezTo>
                  <a:lnTo>
                    <a:pt x="23162" y="12980"/>
                  </a:lnTo>
                  <a:lnTo>
                    <a:pt x="2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700;p35" hidden="0"/>
            <p:cNvSpPr/>
            <p:nvPr isPhoto="0" userDrawn="0"/>
          </p:nvSpPr>
          <p:spPr bwMode="auto">
            <a:xfrm>
              <a:off x="2985875" y="2148350"/>
              <a:ext cx="589700" cy="844400"/>
            </a:xfrm>
            <a:custGeom>
              <a:avLst/>
              <a:gdLst/>
              <a:ahLst/>
              <a:cxnLst/>
              <a:rect l="l" t="t" r="r" b="b"/>
              <a:pathLst>
                <a:path w="23588" h="33776" fill="norm" stroke="1" extrusionOk="0">
                  <a:moveTo>
                    <a:pt x="21947" y="371"/>
                  </a:moveTo>
                  <a:lnTo>
                    <a:pt x="23223" y="13107"/>
                  </a:lnTo>
                  <a:lnTo>
                    <a:pt x="18603" y="31132"/>
                  </a:lnTo>
                  <a:lnTo>
                    <a:pt x="18421" y="32864"/>
                  </a:lnTo>
                  <a:cubicBezTo>
                    <a:pt x="18371" y="33307"/>
                    <a:pt x="18243" y="33391"/>
                    <a:pt x="17873" y="33391"/>
                  </a:cubicBezTo>
                  <a:cubicBezTo>
                    <a:pt x="17786" y="33391"/>
                    <a:pt x="17686" y="33387"/>
                    <a:pt x="17570" y="33381"/>
                  </a:cubicBezTo>
                  <a:lnTo>
                    <a:pt x="17235" y="33381"/>
                  </a:lnTo>
                  <a:cubicBezTo>
                    <a:pt x="16384" y="33381"/>
                    <a:pt x="1399" y="31496"/>
                    <a:pt x="791" y="31192"/>
                  </a:cubicBezTo>
                  <a:cubicBezTo>
                    <a:pt x="518" y="30888"/>
                    <a:pt x="1065" y="27970"/>
                    <a:pt x="1186" y="27545"/>
                  </a:cubicBezTo>
                  <a:cubicBezTo>
                    <a:pt x="1277" y="27271"/>
                    <a:pt x="1065" y="21131"/>
                    <a:pt x="943" y="18457"/>
                  </a:cubicBezTo>
                  <a:lnTo>
                    <a:pt x="1794" y="1982"/>
                  </a:lnTo>
                  <a:lnTo>
                    <a:pt x="21947" y="371"/>
                  </a:lnTo>
                  <a:close/>
                  <a:moveTo>
                    <a:pt x="22146" y="0"/>
                  </a:moveTo>
                  <a:cubicBezTo>
                    <a:pt x="22131" y="0"/>
                    <a:pt x="22115" y="2"/>
                    <a:pt x="22099" y="6"/>
                  </a:cubicBezTo>
                  <a:lnTo>
                    <a:pt x="1581" y="1617"/>
                  </a:lnTo>
                  <a:cubicBezTo>
                    <a:pt x="1490" y="1617"/>
                    <a:pt x="1429" y="1709"/>
                    <a:pt x="1429" y="1800"/>
                  </a:cubicBezTo>
                  <a:lnTo>
                    <a:pt x="578" y="18457"/>
                  </a:lnTo>
                  <a:lnTo>
                    <a:pt x="578" y="18487"/>
                  </a:lnTo>
                  <a:cubicBezTo>
                    <a:pt x="700" y="21891"/>
                    <a:pt x="882" y="27119"/>
                    <a:pt x="852" y="27423"/>
                  </a:cubicBezTo>
                  <a:cubicBezTo>
                    <a:pt x="822" y="27454"/>
                    <a:pt x="1" y="31040"/>
                    <a:pt x="548" y="31496"/>
                  </a:cubicBezTo>
                  <a:cubicBezTo>
                    <a:pt x="1126" y="31952"/>
                    <a:pt x="17114" y="33776"/>
                    <a:pt x="17235" y="33776"/>
                  </a:cubicBezTo>
                  <a:lnTo>
                    <a:pt x="17813" y="33776"/>
                  </a:lnTo>
                  <a:cubicBezTo>
                    <a:pt x="18299" y="33776"/>
                    <a:pt x="18725" y="33685"/>
                    <a:pt x="18785" y="32894"/>
                  </a:cubicBezTo>
                  <a:lnTo>
                    <a:pt x="18968" y="31223"/>
                  </a:lnTo>
                  <a:lnTo>
                    <a:pt x="23588" y="13198"/>
                  </a:lnTo>
                  <a:cubicBezTo>
                    <a:pt x="23588" y="13168"/>
                    <a:pt x="23588" y="13137"/>
                    <a:pt x="23588" y="13137"/>
                  </a:cubicBezTo>
                  <a:lnTo>
                    <a:pt x="22311" y="158"/>
                  </a:lnTo>
                  <a:cubicBezTo>
                    <a:pt x="22311" y="79"/>
                    <a:pt x="22243" y="0"/>
                    <a:pt x="2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701;p35" hidden="0"/>
            <p:cNvSpPr/>
            <p:nvPr isPhoto="0" userDrawn="0"/>
          </p:nvSpPr>
          <p:spPr bwMode="auto">
            <a:xfrm>
              <a:off x="3306550" y="2637375"/>
              <a:ext cx="38375" cy="29400"/>
            </a:xfrm>
            <a:custGeom>
              <a:avLst/>
              <a:gdLst/>
              <a:ahLst/>
              <a:cxnLst/>
              <a:rect l="l" t="t" r="r" b="b"/>
              <a:pathLst>
                <a:path w="1535" h="1176" fill="norm" stroke="1" extrusionOk="0">
                  <a:moveTo>
                    <a:pt x="1249" y="0"/>
                  </a:moveTo>
                  <a:cubicBezTo>
                    <a:pt x="1209" y="0"/>
                    <a:pt x="1167" y="15"/>
                    <a:pt x="1125" y="51"/>
                  </a:cubicBezTo>
                  <a:lnTo>
                    <a:pt x="122" y="810"/>
                  </a:lnTo>
                  <a:cubicBezTo>
                    <a:pt x="31" y="871"/>
                    <a:pt x="1" y="993"/>
                    <a:pt x="92" y="1084"/>
                  </a:cubicBezTo>
                  <a:cubicBezTo>
                    <a:pt x="122" y="1145"/>
                    <a:pt x="183" y="1175"/>
                    <a:pt x="244" y="1175"/>
                  </a:cubicBezTo>
                  <a:cubicBezTo>
                    <a:pt x="274" y="1175"/>
                    <a:pt x="305" y="1145"/>
                    <a:pt x="335" y="1114"/>
                  </a:cubicBezTo>
                  <a:lnTo>
                    <a:pt x="1338" y="355"/>
                  </a:lnTo>
                  <a:cubicBezTo>
                    <a:pt x="1534" y="257"/>
                    <a:pt x="1414" y="0"/>
                    <a:pt x="1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702;p35" hidden="0"/>
            <p:cNvSpPr/>
            <p:nvPr isPhoto="0" userDrawn="0"/>
          </p:nvSpPr>
          <p:spPr bwMode="auto">
            <a:xfrm>
              <a:off x="3010199" y="2675000"/>
              <a:ext cx="285775" cy="209850"/>
            </a:xfrm>
            <a:custGeom>
              <a:avLst/>
              <a:gdLst/>
              <a:ahLst/>
              <a:cxnLst/>
              <a:rect l="l" t="t" r="r" b="b"/>
              <a:pathLst>
                <a:path w="11431" h="8394" fill="norm" stroke="1" extrusionOk="0">
                  <a:moveTo>
                    <a:pt x="11144" y="0"/>
                  </a:moveTo>
                  <a:cubicBezTo>
                    <a:pt x="11099" y="0"/>
                    <a:pt x="11050" y="19"/>
                    <a:pt x="11004" y="65"/>
                  </a:cubicBezTo>
                  <a:cubicBezTo>
                    <a:pt x="8633" y="1828"/>
                    <a:pt x="4499" y="4837"/>
                    <a:pt x="3648" y="5354"/>
                  </a:cubicBezTo>
                  <a:cubicBezTo>
                    <a:pt x="2402" y="6175"/>
                    <a:pt x="1216" y="7087"/>
                    <a:pt x="92" y="8059"/>
                  </a:cubicBezTo>
                  <a:cubicBezTo>
                    <a:pt x="1" y="8120"/>
                    <a:pt x="1" y="8242"/>
                    <a:pt x="61" y="8333"/>
                  </a:cubicBezTo>
                  <a:cubicBezTo>
                    <a:pt x="92" y="8363"/>
                    <a:pt x="153" y="8394"/>
                    <a:pt x="183" y="8394"/>
                  </a:cubicBezTo>
                  <a:cubicBezTo>
                    <a:pt x="244" y="8394"/>
                    <a:pt x="274" y="8394"/>
                    <a:pt x="335" y="8363"/>
                  </a:cubicBezTo>
                  <a:cubicBezTo>
                    <a:pt x="1429" y="7391"/>
                    <a:pt x="2615" y="6509"/>
                    <a:pt x="3830" y="5689"/>
                  </a:cubicBezTo>
                  <a:cubicBezTo>
                    <a:pt x="4651" y="5202"/>
                    <a:pt x="8299" y="2527"/>
                    <a:pt x="11217" y="369"/>
                  </a:cubicBezTo>
                  <a:cubicBezTo>
                    <a:pt x="11431" y="250"/>
                    <a:pt x="11309" y="0"/>
                    <a:pt x="1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703;p35" hidden="0"/>
            <p:cNvSpPr/>
            <p:nvPr isPhoto="0" userDrawn="0"/>
          </p:nvSpPr>
          <p:spPr bwMode="auto">
            <a:xfrm>
              <a:off x="3118875" y="2554625"/>
              <a:ext cx="223025" cy="217775"/>
            </a:xfrm>
            <a:custGeom>
              <a:avLst/>
              <a:gdLst/>
              <a:ahLst/>
              <a:cxnLst/>
              <a:rect l="l" t="t" r="r" b="b"/>
              <a:pathLst>
                <a:path w="8921" h="8711" fill="norm" stroke="1" extrusionOk="0">
                  <a:moveTo>
                    <a:pt x="8646" y="1"/>
                  </a:moveTo>
                  <a:cubicBezTo>
                    <a:pt x="8598" y="1"/>
                    <a:pt x="8550" y="24"/>
                    <a:pt x="8511" y="78"/>
                  </a:cubicBezTo>
                  <a:cubicBezTo>
                    <a:pt x="8450" y="139"/>
                    <a:pt x="2857" y="6035"/>
                    <a:pt x="91" y="8376"/>
                  </a:cubicBezTo>
                  <a:cubicBezTo>
                    <a:pt x="0" y="8467"/>
                    <a:pt x="0" y="8589"/>
                    <a:pt x="61" y="8649"/>
                  </a:cubicBezTo>
                  <a:cubicBezTo>
                    <a:pt x="91" y="8710"/>
                    <a:pt x="152" y="8710"/>
                    <a:pt x="213" y="8710"/>
                  </a:cubicBezTo>
                  <a:cubicBezTo>
                    <a:pt x="243" y="8710"/>
                    <a:pt x="304" y="8710"/>
                    <a:pt x="334" y="8680"/>
                  </a:cubicBezTo>
                  <a:cubicBezTo>
                    <a:pt x="3131" y="6309"/>
                    <a:pt x="8724" y="412"/>
                    <a:pt x="8784" y="351"/>
                  </a:cubicBezTo>
                  <a:cubicBezTo>
                    <a:pt x="8920" y="193"/>
                    <a:pt x="8786" y="1"/>
                    <a:pt x="8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704;p35" hidden="0"/>
            <p:cNvSpPr/>
            <p:nvPr isPhoto="0" userDrawn="0"/>
          </p:nvSpPr>
          <p:spPr bwMode="auto">
            <a:xfrm>
              <a:off x="3139375" y="2874000"/>
              <a:ext cx="168725" cy="52650"/>
            </a:xfrm>
            <a:custGeom>
              <a:avLst/>
              <a:gdLst/>
              <a:ahLst/>
              <a:cxnLst/>
              <a:rect l="l" t="t" r="r" b="b"/>
              <a:pathLst>
                <a:path w="6749" h="2106" fill="norm" stroke="1" extrusionOk="0">
                  <a:moveTo>
                    <a:pt x="6554" y="0"/>
                  </a:moveTo>
                  <a:cubicBezTo>
                    <a:pt x="6538" y="0"/>
                    <a:pt x="6522" y="3"/>
                    <a:pt x="6505" y="8"/>
                  </a:cubicBezTo>
                  <a:cubicBezTo>
                    <a:pt x="4651" y="495"/>
                    <a:pt x="2068" y="1224"/>
                    <a:pt x="153" y="1710"/>
                  </a:cubicBezTo>
                  <a:cubicBezTo>
                    <a:pt x="62" y="1741"/>
                    <a:pt x="1" y="1832"/>
                    <a:pt x="31" y="1954"/>
                  </a:cubicBezTo>
                  <a:cubicBezTo>
                    <a:pt x="62" y="2045"/>
                    <a:pt x="122" y="2075"/>
                    <a:pt x="214" y="2106"/>
                  </a:cubicBezTo>
                  <a:lnTo>
                    <a:pt x="274" y="2075"/>
                  </a:lnTo>
                  <a:cubicBezTo>
                    <a:pt x="2189" y="1589"/>
                    <a:pt x="4773" y="859"/>
                    <a:pt x="6597" y="373"/>
                  </a:cubicBezTo>
                  <a:cubicBezTo>
                    <a:pt x="6688" y="343"/>
                    <a:pt x="6749" y="251"/>
                    <a:pt x="6718" y="130"/>
                  </a:cubicBezTo>
                  <a:cubicBezTo>
                    <a:pt x="6693" y="55"/>
                    <a:pt x="6627" y="0"/>
                    <a:pt x="6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705;p35" hidden="0"/>
            <p:cNvSpPr/>
            <p:nvPr isPhoto="0" userDrawn="0"/>
          </p:nvSpPr>
          <p:spPr bwMode="auto">
            <a:xfrm>
              <a:off x="3327825" y="2851950"/>
              <a:ext cx="61575" cy="23024"/>
            </a:xfrm>
            <a:custGeom>
              <a:avLst/>
              <a:gdLst/>
              <a:ahLst/>
              <a:cxnLst/>
              <a:rect l="l" t="t" r="r" b="b"/>
              <a:pathLst>
                <a:path w="2463" h="921" fill="norm" stroke="1" extrusionOk="0">
                  <a:moveTo>
                    <a:pt x="2268" y="1"/>
                  </a:moveTo>
                  <a:cubicBezTo>
                    <a:pt x="2252" y="1"/>
                    <a:pt x="2236" y="3"/>
                    <a:pt x="2220" y="9"/>
                  </a:cubicBezTo>
                  <a:lnTo>
                    <a:pt x="183" y="556"/>
                  </a:lnTo>
                  <a:cubicBezTo>
                    <a:pt x="62" y="586"/>
                    <a:pt x="1" y="677"/>
                    <a:pt x="31" y="799"/>
                  </a:cubicBezTo>
                  <a:cubicBezTo>
                    <a:pt x="62" y="860"/>
                    <a:pt x="153" y="921"/>
                    <a:pt x="244" y="921"/>
                  </a:cubicBezTo>
                  <a:lnTo>
                    <a:pt x="274" y="921"/>
                  </a:lnTo>
                  <a:lnTo>
                    <a:pt x="2311" y="373"/>
                  </a:lnTo>
                  <a:cubicBezTo>
                    <a:pt x="2402" y="343"/>
                    <a:pt x="2463" y="222"/>
                    <a:pt x="2433" y="130"/>
                  </a:cubicBezTo>
                  <a:cubicBezTo>
                    <a:pt x="2408" y="55"/>
                    <a:pt x="2341" y="1"/>
                    <a:pt x="2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706;p35" hidden="0"/>
            <p:cNvSpPr/>
            <p:nvPr isPhoto="0" userDrawn="0"/>
          </p:nvSpPr>
          <p:spPr bwMode="auto">
            <a:xfrm>
              <a:off x="4309625" y="1319800"/>
              <a:ext cx="250774" cy="280850"/>
            </a:xfrm>
            <a:custGeom>
              <a:avLst/>
              <a:gdLst/>
              <a:ahLst/>
              <a:cxnLst/>
              <a:rect l="l" t="t" r="r" b="b"/>
              <a:pathLst>
                <a:path w="10031" h="11234" fill="norm" stroke="1" extrusionOk="0">
                  <a:moveTo>
                    <a:pt x="5842" y="0"/>
                  </a:moveTo>
                  <a:cubicBezTo>
                    <a:pt x="5507" y="0"/>
                    <a:pt x="4012" y="2570"/>
                    <a:pt x="4012" y="2570"/>
                  </a:cubicBezTo>
                  <a:lnTo>
                    <a:pt x="0" y="9197"/>
                  </a:lnTo>
                  <a:lnTo>
                    <a:pt x="2097" y="11233"/>
                  </a:lnTo>
                  <a:cubicBezTo>
                    <a:pt x="3131" y="10868"/>
                    <a:pt x="4073" y="10382"/>
                    <a:pt x="4955" y="9713"/>
                  </a:cubicBezTo>
                  <a:cubicBezTo>
                    <a:pt x="6566" y="8589"/>
                    <a:pt x="6961" y="7738"/>
                    <a:pt x="6961" y="7738"/>
                  </a:cubicBezTo>
                  <a:cubicBezTo>
                    <a:pt x="6961" y="7738"/>
                    <a:pt x="9909" y="7464"/>
                    <a:pt x="9970" y="7069"/>
                  </a:cubicBezTo>
                  <a:cubicBezTo>
                    <a:pt x="10031" y="6643"/>
                    <a:pt x="6566" y="6522"/>
                    <a:pt x="6566" y="6522"/>
                  </a:cubicBezTo>
                  <a:cubicBezTo>
                    <a:pt x="6566" y="6522"/>
                    <a:pt x="9970" y="4333"/>
                    <a:pt x="9818" y="3908"/>
                  </a:cubicBezTo>
                  <a:cubicBezTo>
                    <a:pt x="9803" y="3859"/>
                    <a:pt x="9737" y="3838"/>
                    <a:pt x="9632" y="3838"/>
                  </a:cubicBezTo>
                  <a:cubicBezTo>
                    <a:pt x="8892" y="3838"/>
                    <a:pt x="6231" y="4911"/>
                    <a:pt x="6231" y="4911"/>
                  </a:cubicBezTo>
                  <a:cubicBezTo>
                    <a:pt x="6231" y="4911"/>
                    <a:pt x="8146" y="2388"/>
                    <a:pt x="8298" y="1780"/>
                  </a:cubicBezTo>
                  <a:cubicBezTo>
                    <a:pt x="8345" y="1546"/>
                    <a:pt x="8248" y="1474"/>
                    <a:pt x="8111" y="1474"/>
                  </a:cubicBezTo>
                  <a:cubicBezTo>
                    <a:pt x="7891" y="1474"/>
                    <a:pt x="7569" y="1659"/>
                    <a:pt x="7569" y="1659"/>
                  </a:cubicBezTo>
                  <a:lnTo>
                    <a:pt x="4620" y="4637"/>
                  </a:lnTo>
                  <a:cubicBezTo>
                    <a:pt x="4620" y="4637"/>
                    <a:pt x="5563" y="1659"/>
                    <a:pt x="5806" y="1111"/>
                  </a:cubicBezTo>
                  <a:cubicBezTo>
                    <a:pt x="6049" y="808"/>
                    <a:pt x="6049" y="382"/>
                    <a:pt x="5897" y="48"/>
                  </a:cubicBezTo>
                  <a:cubicBezTo>
                    <a:pt x="5886" y="15"/>
                    <a:pt x="5867" y="0"/>
                    <a:pt x="5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707;p35" hidden="0"/>
            <p:cNvSpPr/>
            <p:nvPr isPhoto="0" userDrawn="0"/>
          </p:nvSpPr>
          <p:spPr bwMode="auto">
            <a:xfrm>
              <a:off x="4304300" y="1315500"/>
              <a:ext cx="259900" cy="291225"/>
            </a:xfrm>
            <a:custGeom>
              <a:avLst/>
              <a:gdLst/>
              <a:ahLst/>
              <a:cxnLst/>
              <a:rect l="l" t="t" r="r" b="b"/>
              <a:pathLst>
                <a:path w="10396" h="11649" fill="norm" stroke="1" extrusionOk="0">
                  <a:moveTo>
                    <a:pt x="5958" y="432"/>
                  </a:moveTo>
                  <a:lnTo>
                    <a:pt x="5958" y="432"/>
                  </a:lnTo>
                  <a:cubicBezTo>
                    <a:pt x="6049" y="736"/>
                    <a:pt x="6049" y="828"/>
                    <a:pt x="5867" y="1192"/>
                  </a:cubicBezTo>
                  <a:cubicBezTo>
                    <a:pt x="5593" y="1739"/>
                    <a:pt x="4681" y="4657"/>
                    <a:pt x="4651" y="4779"/>
                  </a:cubicBezTo>
                  <a:cubicBezTo>
                    <a:pt x="4608" y="4909"/>
                    <a:pt x="4719" y="5024"/>
                    <a:pt x="4830" y="5024"/>
                  </a:cubicBezTo>
                  <a:cubicBezTo>
                    <a:pt x="4875" y="5024"/>
                    <a:pt x="4920" y="5005"/>
                    <a:pt x="4955" y="4961"/>
                  </a:cubicBezTo>
                  <a:lnTo>
                    <a:pt x="7873" y="2013"/>
                  </a:lnTo>
                  <a:cubicBezTo>
                    <a:pt x="8025" y="1922"/>
                    <a:pt x="8177" y="1891"/>
                    <a:pt x="8329" y="1861"/>
                  </a:cubicBezTo>
                  <a:cubicBezTo>
                    <a:pt x="8329" y="1891"/>
                    <a:pt x="8329" y="1922"/>
                    <a:pt x="8329" y="1952"/>
                  </a:cubicBezTo>
                  <a:cubicBezTo>
                    <a:pt x="8238" y="2347"/>
                    <a:pt x="7052" y="3989"/>
                    <a:pt x="6292" y="4992"/>
                  </a:cubicBezTo>
                  <a:cubicBezTo>
                    <a:pt x="6232" y="5083"/>
                    <a:pt x="6232" y="5174"/>
                    <a:pt x="6292" y="5235"/>
                  </a:cubicBezTo>
                  <a:cubicBezTo>
                    <a:pt x="6315" y="5279"/>
                    <a:pt x="6369" y="5308"/>
                    <a:pt x="6433" y="5308"/>
                  </a:cubicBezTo>
                  <a:cubicBezTo>
                    <a:pt x="6456" y="5308"/>
                    <a:pt x="6481" y="5304"/>
                    <a:pt x="6505" y="5296"/>
                  </a:cubicBezTo>
                  <a:cubicBezTo>
                    <a:pt x="7782" y="4779"/>
                    <a:pt x="9301" y="4262"/>
                    <a:pt x="9788" y="4232"/>
                  </a:cubicBezTo>
                  <a:lnTo>
                    <a:pt x="9788" y="4232"/>
                  </a:lnTo>
                  <a:cubicBezTo>
                    <a:pt x="9453" y="4657"/>
                    <a:pt x="7994" y="5721"/>
                    <a:pt x="6657" y="6572"/>
                  </a:cubicBezTo>
                  <a:cubicBezTo>
                    <a:pt x="6596" y="6603"/>
                    <a:pt x="6566" y="6694"/>
                    <a:pt x="6596" y="6785"/>
                  </a:cubicBezTo>
                  <a:cubicBezTo>
                    <a:pt x="6596" y="6846"/>
                    <a:pt x="6687" y="6907"/>
                    <a:pt x="6748" y="6907"/>
                  </a:cubicBezTo>
                  <a:cubicBezTo>
                    <a:pt x="7812" y="6937"/>
                    <a:pt x="8876" y="7059"/>
                    <a:pt x="9909" y="7271"/>
                  </a:cubicBezTo>
                  <a:cubicBezTo>
                    <a:pt x="8998" y="7515"/>
                    <a:pt x="8086" y="7667"/>
                    <a:pt x="7143" y="7727"/>
                  </a:cubicBezTo>
                  <a:cubicBezTo>
                    <a:pt x="7083" y="7758"/>
                    <a:pt x="7022" y="7788"/>
                    <a:pt x="6991" y="7849"/>
                  </a:cubicBezTo>
                  <a:cubicBezTo>
                    <a:pt x="6991" y="7849"/>
                    <a:pt x="6566" y="8700"/>
                    <a:pt x="5046" y="9794"/>
                  </a:cubicBezTo>
                  <a:cubicBezTo>
                    <a:pt x="4225" y="10372"/>
                    <a:pt x="3314" y="10888"/>
                    <a:pt x="2341" y="11253"/>
                  </a:cubicBezTo>
                  <a:lnTo>
                    <a:pt x="456" y="9338"/>
                  </a:lnTo>
                  <a:lnTo>
                    <a:pt x="4408" y="2834"/>
                  </a:lnTo>
                  <a:cubicBezTo>
                    <a:pt x="4864" y="2013"/>
                    <a:pt x="5380" y="1192"/>
                    <a:pt x="5958" y="432"/>
                  </a:cubicBezTo>
                  <a:close/>
                  <a:moveTo>
                    <a:pt x="6034" y="1"/>
                  </a:moveTo>
                  <a:cubicBezTo>
                    <a:pt x="5880" y="1"/>
                    <a:pt x="5488" y="233"/>
                    <a:pt x="4073" y="2682"/>
                  </a:cubicBezTo>
                  <a:lnTo>
                    <a:pt x="61" y="9278"/>
                  </a:lnTo>
                  <a:cubicBezTo>
                    <a:pt x="0" y="9369"/>
                    <a:pt x="31" y="9460"/>
                    <a:pt x="92" y="9521"/>
                  </a:cubicBezTo>
                  <a:lnTo>
                    <a:pt x="2159" y="11588"/>
                  </a:lnTo>
                  <a:cubicBezTo>
                    <a:pt x="2189" y="11618"/>
                    <a:pt x="2250" y="11618"/>
                    <a:pt x="2280" y="11618"/>
                  </a:cubicBezTo>
                  <a:cubicBezTo>
                    <a:pt x="2310" y="11648"/>
                    <a:pt x="2341" y="11648"/>
                    <a:pt x="2341" y="11648"/>
                  </a:cubicBezTo>
                  <a:cubicBezTo>
                    <a:pt x="3405" y="11253"/>
                    <a:pt x="4377" y="10737"/>
                    <a:pt x="5289" y="10068"/>
                  </a:cubicBezTo>
                  <a:cubicBezTo>
                    <a:pt x="6080" y="9551"/>
                    <a:pt x="6748" y="8882"/>
                    <a:pt x="7295" y="8092"/>
                  </a:cubicBezTo>
                  <a:cubicBezTo>
                    <a:pt x="10274" y="7819"/>
                    <a:pt x="10335" y="7423"/>
                    <a:pt x="10365" y="7271"/>
                  </a:cubicBezTo>
                  <a:cubicBezTo>
                    <a:pt x="10365" y="7211"/>
                    <a:pt x="10335" y="7119"/>
                    <a:pt x="10305" y="7059"/>
                  </a:cubicBezTo>
                  <a:cubicBezTo>
                    <a:pt x="10061" y="6755"/>
                    <a:pt x="8450" y="6603"/>
                    <a:pt x="7356" y="6542"/>
                  </a:cubicBezTo>
                  <a:cubicBezTo>
                    <a:pt x="10396" y="4536"/>
                    <a:pt x="10274" y="4171"/>
                    <a:pt x="10213" y="4049"/>
                  </a:cubicBezTo>
                  <a:cubicBezTo>
                    <a:pt x="10183" y="3989"/>
                    <a:pt x="10153" y="3928"/>
                    <a:pt x="10061" y="3898"/>
                  </a:cubicBezTo>
                  <a:cubicBezTo>
                    <a:pt x="10012" y="3873"/>
                    <a:pt x="9939" y="3861"/>
                    <a:pt x="9848" y="3861"/>
                  </a:cubicBezTo>
                  <a:cubicBezTo>
                    <a:pt x="9269" y="3861"/>
                    <a:pt x="7937" y="4320"/>
                    <a:pt x="6991" y="4688"/>
                  </a:cubicBezTo>
                  <a:cubicBezTo>
                    <a:pt x="7569" y="3928"/>
                    <a:pt x="8572" y="2499"/>
                    <a:pt x="8694" y="2013"/>
                  </a:cubicBezTo>
                  <a:cubicBezTo>
                    <a:pt x="8754" y="1861"/>
                    <a:pt x="8694" y="1679"/>
                    <a:pt x="8572" y="1557"/>
                  </a:cubicBezTo>
                  <a:cubicBezTo>
                    <a:pt x="8503" y="1505"/>
                    <a:pt x="8417" y="1485"/>
                    <a:pt x="8325" y="1485"/>
                  </a:cubicBezTo>
                  <a:cubicBezTo>
                    <a:pt x="8093" y="1485"/>
                    <a:pt x="7821" y="1613"/>
                    <a:pt x="7691" y="1679"/>
                  </a:cubicBezTo>
                  <a:lnTo>
                    <a:pt x="7630" y="1709"/>
                  </a:lnTo>
                  <a:lnTo>
                    <a:pt x="5259" y="4171"/>
                  </a:lnTo>
                  <a:cubicBezTo>
                    <a:pt x="5532" y="3229"/>
                    <a:pt x="6019" y="1770"/>
                    <a:pt x="6201" y="1405"/>
                  </a:cubicBezTo>
                  <a:cubicBezTo>
                    <a:pt x="6414" y="1101"/>
                    <a:pt x="6475" y="676"/>
                    <a:pt x="6323" y="341"/>
                  </a:cubicBezTo>
                  <a:lnTo>
                    <a:pt x="6292" y="189"/>
                  </a:lnTo>
                  <a:cubicBezTo>
                    <a:pt x="6262" y="98"/>
                    <a:pt x="6171" y="37"/>
                    <a:pt x="6080" y="7"/>
                  </a:cubicBezTo>
                  <a:cubicBezTo>
                    <a:pt x="6067" y="4"/>
                    <a:pt x="6052" y="1"/>
                    <a:pt x="6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708;p35" hidden="0"/>
            <p:cNvSpPr/>
            <p:nvPr isPhoto="0" userDrawn="0"/>
          </p:nvSpPr>
          <p:spPr bwMode="auto">
            <a:xfrm>
              <a:off x="4355200" y="1441225"/>
              <a:ext cx="146700" cy="141950"/>
            </a:xfrm>
            <a:custGeom>
              <a:avLst/>
              <a:gdLst/>
              <a:ahLst/>
              <a:cxnLst/>
              <a:rect l="l" t="t" r="r" b="b"/>
              <a:pathLst>
                <a:path w="5868" h="5678" fill="norm" stroke="1" extrusionOk="0">
                  <a:moveTo>
                    <a:pt x="5715" y="0"/>
                  </a:moveTo>
                  <a:cubicBezTo>
                    <a:pt x="5337" y="0"/>
                    <a:pt x="4303" y="667"/>
                    <a:pt x="3192" y="1391"/>
                  </a:cubicBezTo>
                  <a:cubicBezTo>
                    <a:pt x="2220" y="1999"/>
                    <a:pt x="1126" y="2425"/>
                    <a:pt x="1" y="2668"/>
                  </a:cubicBezTo>
                  <a:lnTo>
                    <a:pt x="366" y="5677"/>
                  </a:lnTo>
                  <a:cubicBezTo>
                    <a:pt x="366" y="5677"/>
                    <a:pt x="2189" y="4948"/>
                    <a:pt x="2858" y="4066"/>
                  </a:cubicBezTo>
                  <a:cubicBezTo>
                    <a:pt x="3527" y="3215"/>
                    <a:pt x="3861" y="2212"/>
                    <a:pt x="4044" y="2060"/>
                  </a:cubicBezTo>
                  <a:cubicBezTo>
                    <a:pt x="4256" y="1938"/>
                    <a:pt x="5867" y="601"/>
                    <a:pt x="5867" y="145"/>
                  </a:cubicBezTo>
                  <a:cubicBezTo>
                    <a:pt x="5867" y="45"/>
                    <a:pt x="5813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709;p35" hidden="0"/>
            <p:cNvSpPr/>
            <p:nvPr isPhoto="0" userDrawn="0"/>
          </p:nvSpPr>
          <p:spPr bwMode="auto">
            <a:xfrm>
              <a:off x="4349900" y="1436350"/>
              <a:ext cx="156550" cy="151375"/>
            </a:xfrm>
            <a:custGeom>
              <a:avLst/>
              <a:gdLst/>
              <a:ahLst/>
              <a:cxnLst/>
              <a:rect l="l" t="t" r="r" b="b"/>
              <a:pathLst>
                <a:path w="6262" h="6055" fill="norm" stroke="1" extrusionOk="0">
                  <a:moveTo>
                    <a:pt x="5942" y="0"/>
                  </a:moveTo>
                  <a:cubicBezTo>
                    <a:pt x="5580" y="0"/>
                    <a:pt x="4882" y="380"/>
                    <a:pt x="3313" y="1434"/>
                  </a:cubicBezTo>
                  <a:cubicBezTo>
                    <a:pt x="2341" y="2042"/>
                    <a:pt x="1277" y="2437"/>
                    <a:pt x="152" y="2681"/>
                  </a:cubicBezTo>
                  <a:cubicBezTo>
                    <a:pt x="61" y="2711"/>
                    <a:pt x="0" y="2802"/>
                    <a:pt x="0" y="2893"/>
                  </a:cubicBezTo>
                  <a:cubicBezTo>
                    <a:pt x="25" y="2994"/>
                    <a:pt x="92" y="3053"/>
                    <a:pt x="184" y="3053"/>
                  </a:cubicBezTo>
                  <a:cubicBezTo>
                    <a:pt x="202" y="3053"/>
                    <a:pt x="222" y="3051"/>
                    <a:pt x="243" y="3045"/>
                  </a:cubicBezTo>
                  <a:cubicBezTo>
                    <a:pt x="1398" y="2802"/>
                    <a:pt x="2493" y="2377"/>
                    <a:pt x="3496" y="1738"/>
                  </a:cubicBezTo>
                  <a:cubicBezTo>
                    <a:pt x="4073" y="1374"/>
                    <a:pt x="5471" y="431"/>
                    <a:pt x="5867" y="371"/>
                  </a:cubicBezTo>
                  <a:lnTo>
                    <a:pt x="5867" y="371"/>
                  </a:lnTo>
                  <a:cubicBezTo>
                    <a:pt x="5745" y="766"/>
                    <a:pt x="4529" y="1890"/>
                    <a:pt x="4164" y="2103"/>
                  </a:cubicBezTo>
                  <a:cubicBezTo>
                    <a:pt x="4043" y="2194"/>
                    <a:pt x="3952" y="2377"/>
                    <a:pt x="3769" y="2741"/>
                  </a:cubicBezTo>
                  <a:cubicBezTo>
                    <a:pt x="3526" y="3258"/>
                    <a:pt x="3252" y="3714"/>
                    <a:pt x="2918" y="4140"/>
                  </a:cubicBezTo>
                  <a:cubicBezTo>
                    <a:pt x="2280" y="4960"/>
                    <a:pt x="547" y="5690"/>
                    <a:pt x="517" y="5690"/>
                  </a:cubicBezTo>
                  <a:cubicBezTo>
                    <a:pt x="426" y="5720"/>
                    <a:pt x="395" y="5842"/>
                    <a:pt x="426" y="5933"/>
                  </a:cubicBezTo>
                  <a:cubicBezTo>
                    <a:pt x="456" y="6024"/>
                    <a:pt x="517" y="6054"/>
                    <a:pt x="608" y="6054"/>
                  </a:cubicBezTo>
                  <a:lnTo>
                    <a:pt x="669" y="6054"/>
                  </a:lnTo>
                  <a:cubicBezTo>
                    <a:pt x="730" y="6024"/>
                    <a:pt x="2523" y="5264"/>
                    <a:pt x="3222" y="4383"/>
                  </a:cubicBezTo>
                  <a:cubicBezTo>
                    <a:pt x="3556" y="3927"/>
                    <a:pt x="3830" y="3440"/>
                    <a:pt x="4073" y="2924"/>
                  </a:cubicBezTo>
                  <a:cubicBezTo>
                    <a:pt x="4164" y="2741"/>
                    <a:pt x="4256" y="2589"/>
                    <a:pt x="4377" y="2407"/>
                  </a:cubicBezTo>
                  <a:cubicBezTo>
                    <a:pt x="4408" y="2407"/>
                    <a:pt x="6262" y="948"/>
                    <a:pt x="6262" y="310"/>
                  </a:cubicBezTo>
                  <a:cubicBezTo>
                    <a:pt x="6262" y="219"/>
                    <a:pt x="6201" y="97"/>
                    <a:pt x="6110" y="36"/>
                  </a:cubicBezTo>
                  <a:cubicBezTo>
                    <a:pt x="6063" y="13"/>
                    <a:pt x="6008" y="0"/>
                    <a:pt x="5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710;p35" hidden="0"/>
            <p:cNvSpPr/>
            <p:nvPr isPhoto="0" userDrawn="0"/>
          </p:nvSpPr>
          <p:spPr bwMode="auto">
            <a:xfrm>
              <a:off x="4264775" y="1533000"/>
              <a:ext cx="117050" cy="123875"/>
            </a:xfrm>
            <a:custGeom>
              <a:avLst/>
              <a:gdLst/>
              <a:ahLst/>
              <a:cxnLst/>
              <a:rect l="l" t="t" r="r" b="b"/>
              <a:pathLst>
                <a:path w="4682" h="4955" fill="norm" stroke="1" extrusionOk="0">
                  <a:moveTo>
                    <a:pt x="2129" y="0"/>
                  </a:moveTo>
                  <a:lnTo>
                    <a:pt x="1" y="1885"/>
                  </a:lnTo>
                  <a:lnTo>
                    <a:pt x="2736" y="4954"/>
                  </a:lnTo>
                  <a:lnTo>
                    <a:pt x="4682" y="3283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711;p35" hidden="0"/>
            <p:cNvSpPr/>
            <p:nvPr isPhoto="0" userDrawn="0"/>
          </p:nvSpPr>
          <p:spPr bwMode="auto">
            <a:xfrm>
              <a:off x="4260225" y="1528425"/>
              <a:ext cx="126925" cy="133000"/>
            </a:xfrm>
            <a:custGeom>
              <a:avLst/>
              <a:gdLst/>
              <a:ahLst/>
              <a:cxnLst/>
              <a:rect l="l" t="t" r="r" b="b"/>
              <a:pathLst>
                <a:path w="5077" h="5320" fill="norm" stroke="1" extrusionOk="0">
                  <a:moveTo>
                    <a:pt x="2280" y="457"/>
                  </a:moveTo>
                  <a:lnTo>
                    <a:pt x="4590" y="3435"/>
                  </a:lnTo>
                  <a:lnTo>
                    <a:pt x="2949" y="4864"/>
                  </a:lnTo>
                  <a:lnTo>
                    <a:pt x="456" y="2068"/>
                  </a:lnTo>
                  <a:lnTo>
                    <a:pt x="2280" y="457"/>
                  </a:lnTo>
                  <a:close/>
                  <a:moveTo>
                    <a:pt x="2341" y="1"/>
                  </a:moveTo>
                  <a:cubicBezTo>
                    <a:pt x="2280" y="1"/>
                    <a:pt x="2219" y="1"/>
                    <a:pt x="2189" y="31"/>
                  </a:cubicBezTo>
                  <a:lnTo>
                    <a:pt x="61" y="1916"/>
                  </a:lnTo>
                  <a:cubicBezTo>
                    <a:pt x="0" y="1946"/>
                    <a:pt x="0" y="1976"/>
                    <a:pt x="0" y="2037"/>
                  </a:cubicBezTo>
                  <a:cubicBezTo>
                    <a:pt x="0" y="2098"/>
                    <a:pt x="0" y="2128"/>
                    <a:pt x="31" y="2189"/>
                  </a:cubicBezTo>
                  <a:lnTo>
                    <a:pt x="2766" y="5259"/>
                  </a:lnTo>
                  <a:cubicBezTo>
                    <a:pt x="2827" y="5289"/>
                    <a:pt x="2858" y="5320"/>
                    <a:pt x="2918" y="5320"/>
                  </a:cubicBezTo>
                  <a:cubicBezTo>
                    <a:pt x="2979" y="5320"/>
                    <a:pt x="3010" y="5289"/>
                    <a:pt x="3040" y="5259"/>
                  </a:cubicBezTo>
                  <a:lnTo>
                    <a:pt x="4985" y="3587"/>
                  </a:lnTo>
                  <a:cubicBezTo>
                    <a:pt x="5046" y="3527"/>
                    <a:pt x="5077" y="3405"/>
                    <a:pt x="5016" y="3344"/>
                  </a:cubicBezTo>
                  <a:lnTo>
                    <a:pt x="2463" y="61"/>
                  </a:lnTo>
                  <a:cubicBezTo>
                    <a:pt x="2432" y="31"/>
                    <a:pt x="2402" y="1"/>
                    <a:pt x="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712;p35" hidden="0"/>
            <p:cNvSpPr/>
            <p:nvPr isPhoto="0" userDrawn="0"/>
          </p:nvSpPr>
          <p:spPr bwMode="auto">
            <a:xfrm>
              <a:off x="3446375" y="1580100"/>
              <a:ext cx="897450" cy="1284250"/>
            </a:xfrm>
            <a:custGeom>
              <a:avLst/>
              <a:gdLst/>
              <a:ahLst/>
              <a:cxnLst/>
              <a:rect l="l" t="t" r="r" b="b"/>
              <a:pathLst>
                <a:path w="35898" h="51370" fill="norm" stroke="1" extrusionOk="0">
                  <a:moveTo>
                    <a:pt x="32767" y="1"/>
                  </a:moveTo>
                  <a:lnTo>
                    <a:pt x="17265" y="10882"/>
                  </a:lnTo>
                  <a:lnTo>
                    <a:pt x="4074" y="17569"/>
                  </a:lnTo>
                  <a:cubicBezTo>
                    <a:pt x="4074" y="17569"/>
                    <a:pt x="1429" y="19089"/>
                    <a:pt x="1004" y="19849"/>
                  </a:cubicBezTo>
                  <a:cubicBezTo>
                    <a:pt x="578" y="20609"/>
                    <a:pt x="1" y="22980"/>
                    <a:pt x="153" y="23709"/>
                  </a:cubicBezTo>
                  <a:cubicBezTo>
                    <a:pt x="274" y="24439"/>
                    <a:pt x="1612" y="27174"/>
                    <a:pt x="1612" y="27174"/>
                  </a:cubicBezTo>
                  <a:cubicBezTo>
                    <a:pt x="1612" y="27174"/>
                    <a:pt x="1551" y="28451"/>
                    <a:pt x="3223" y="32980"/>
                  </a:cubicBezTo>
                  <a:cubicBezTo>
                    <a:pt x="4894" y="37813"/>
                    <a:pt x="6323" y="42767"/>
                    <a:pt x="7478" y="47752"/>
                  </a:cubicBezTo>
                  <a:cubicBezTo>
                    <a:pt x="7752" y="48937"/>
                    <a:pt x="7904" y="50153"/>
                    <a:pt x="7964" y="51369"/>
                  </a:cubicBezTo>
                  <a:cubicBezTo>
                    <a:pt x="7964" y="51369"/>
                    <a:pt x="10031" y="46141"/>
                    <a:pt x="9970" y="40791"/>
                  </a:cubicBezTo>
                  <a:cubicBezTo>
                    <a:pt x="9879" y="35472"/>
                    <a:pt x="6809" y="27964"/>
                    <a:pt x="6809" y="27964"/>
                  </a:cubicBezTo>
                  <a:cubicBezTo>
                    <a:pt x="6809" y="27964"/>
                    <a:pt x="18299" y="20214"/>
                    <a:pt x="20305" y="18572"/>
                  </a:cubicBezTo>
                  <a:cubicBezTo>
                    <a:pt x="22311" y="16900"/>
                    <a:pt x="35898" y="3587"/>
                    <a:pt x="35898" y="3587"/>
                  </a:cubicBezTo>
                  <a:lnTo>
                    <a:pt x="32767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713;p35" hidden="0"/>
            <p:cNvSpPr/>
            <p:nvPr isPhoto="0" userDrawn="0"/>
          </p:nvSpPr>
          <p:spPr bwMode="auto">
            <a:xfrm>
              <a:off x="3441050" y="1575250"/>
              <a:ext cx="907350" cy="1293650"/>
            </a:xfrm>
            <a:custGeom>
              <a:avLst/>
              <a:gdLst/>
              <a:ahLst/>
              <a:cxnLst/>
              <a:rect l="l" t="t" r="r" b="b"/>
              <a:pathLst>
                <a:path w="36294" h="51746" fill="norm" stroke="1" extrusionOk="0">
                  <a:moveTo>
                    <a:pt x="32919" y="438"/>
                  </a:moveTo>
                  <a:lnTo>
                    <a:pt x="35837" y="3781"/>
                  </a:lnTo>
                  <a:cubicBezTo>
                    <a:pt x="34439" y="5149"/>
                    <a:pt x="22281" y="17034"/>
                    <a:pt x="20427" y="18614"/>
                  </a:cubicBezTo>
                  <a:cubicBezTo>
                    <a:pt x="18451" y="20256"/>
                    <a:pt x="7053" y="27946"/>
                    <a:pt x="6931" y="28006"/>
                  </a:cubicBezTo>
                  <a:cubicBezTo>
                    <a:pt x="6870" y="28067"/>
                    <a:pt x="6840" y="28158"/>
                    <a:pt x="6870" y="28250"/>
                  </a:cubicBezTo>
                  <a:cubicBezTo>
                    <a:pt x="6901" y="28310"/>
                    <a:pt x="9940" y="35757"/>
                    <a:pt x="10001" y="40985"/>
                  </a:cubicBezTo>
                  <a:cubicBezTo>
                    <a:pt x="10062" y="44967"/>
                    <a:pt x="8907" y="48919"/>
                    <a:pt x="8329" y="50621"/>
                  </a:cubicBezTo>
                  <a:cubicBezTo>
                    <a:pt x="8238" y="49709"/>
                    <a:pt x="8086" y="48797"/>
                    <a:pt x="7904" y="47916"/>
                  </a:cubicBezTo>
                  <a:cubicBezTo>
                    <a:pt x="6718" y="42900"/>
                    <a:pt x="5290" y="37976"/>
                    <a:pt x="3618" y="33113"/>
                  </a:cubicBezTo>
                  <a:cubicBezTo>
                    <a:pt x="1977" y="28706"/>
                    <a:pt x="2007" y="27368"/>
                    <a:pt x="2007" y="27368"/>
                  </a:cubicBezTo>
                  <a:cubicBezTo>
                    <a:pt x="2007" y="27338"/>
                    <a:pt x="2007" y="27307"/>
                    <a:pt x="2007" y="27277"/>
                  </a:cubicBezTo>
                  <a:cubicBezTo>
                    <a:pt x="2007" y="27277"/>
                    <a:pt x="670" y="24541"/>
                    <a:pt x="548" y="23873"/>
                  </a:cubicBezTo>
                  <a:cubicBezTo>
                    <a:pt x="426" y="23204"/>
                    <a:pt x="1034" y="20833"/>
                    <a:pt x="1399" y="20134"/>
                  </a:cubicBezTo>
                  <a:cubicBezTo>
                    <a:pt x="1703" y="19557"/>
                    <a:pt x="3679" y="18341"/>
                    <a:pt x="4408" y="17915"/>
                  </a:cubicBezTo>
                  <a:lnTo>
                    <a:pt x="17570" y="11228"/>
                  </a:lnTo>
                  <a:lnTo>
                    <a:pt x="32919" y="438"/>
                  </a:lnTo>
                  <a:close/>
                  <a:moveTo>
                    <a:pt x="32951" y="0"/>
                  </a:moveTo>
                  <a:cubicBezTo>
                    <a:pt x="32910" y="0"/>
                    <a:pt x="32869" y="15"/>
                    <a:pt x="32828" y="43"/>
                  </a:cubicBezTo>
                  <a:lnTo>
                    <a:pt x="17357" y="10924"/>
                  </a:lnTo>
                  <a:lnTo>
                    <a:pt x="4196" y="17581"/>
                  </a:lnTo>
                  <a:cubicBezTo>
                    <a:pt x="3922" y="17763"/>
                    <a:pt x="1460" y="19192"/>
                    <a:pt x="1065" y="19921"/>
                  </a:cubicBezTo>
                  <a:cubicBezTo>
                    <a:pt x="639" y="20681"/>
                    <a:pt x="1" y="23143"/>
                    <a:pt x="153" y="23933"/>
                  </a:cubicBezTo>
                  <a:cubicBezTo>
                    <a:pt x="305" y="24633"/>
                    <a:pt x="1460" y="27064"/>
                    <a:pt x="1642" y="27429"/>
                  </a:cubicBezTo>
                  <a:cubicBezTo>
                    <a:pt x="1642" y="27703"/>
                    <a:pt x="1733" y="29162"/>
                    <a:pt x="3253" y="33235"/>
                  </a:cubicBezTo>
                  <a:cubicBezTo>
                    <a:pt x="4925" y="38067"/>
                    <a:pt x="6354" y="42992"/>
                    <a:pt x="7509" y="47976"/>
                  </a:cubicBezTo>
                  <a:cubicBezTo>
                    <a:pt x="7782" y="49162"/>
                    <a:pt x="7934" y="50347"/>
                    <a:pt x="7965" y="51563"/>
                  </a:cubicBezTo>
                  <a:cubicBezTo>
                    <a:pt x="7965" y="51654"/>
                    <a:pt x="8025" y="51715"/>
                    <a:pt x="8117" y="51745"/>
                  </a:cubicBezTo>
                  <a:lnTo>
                    <a:pt x="8177" y="51745"/>
                  </a:lnTo>
                  <a:cubicBezTo>
                    <a:pt x="8238" y="51745"/>
                    <a:pt x="8299" y="51715"/>
                    <a:pt x="8360" y="51654"/>
                  </a:cubicBezTo>
                  <a:cubicBezTo>
                    <a:pt x="8360" y="51563"/>
                    <a:pt x="10427" y="46335"/>
                    <a:pt x="10366" y="41016"/>
                  </a:cubicBezTo>
                  <a:cubicBezTo>
                    <a:pt x="10305" y="36092"/>
                    <a:pt x="7691" y="29314"/>
                    <a:pt x="7265" y="28250"/>
                  </a:cubicBezTo>
                  <a:cubicBezTo>
                    <a:pt x="8603" y="27368"/>
                    <a:pt x="18755" y="20499"/>
                    <a:pt x="20640" y="18918"/>
                  </a:cubicBezTo>
                  <a:cubicBezTo>
                    <a:pt x="22646" y="17246"/>
                    <a:pt x="36111" y="4055"/>
                    <a:pt x="36233" y="3933"/>
                  </a:cubicBezTo>
                  <a:cubicBezTo>
                    <a:pt x="36293" y="3872"/>
                    <a:pt x="36293" y="3751"/>
                    <a:pt x="36233" y="3690"/>
                  </a:cubicBezTo>
                  <a:lnTo>
                    <a:pt x="33102" y="73"/>
                  </a:lnTo>
                  <a:cubicBezTo>
                    <a:pt x="33052" y="23"/>
                    <a:pt x="33001" y="0"/>
                    <a:pt x="329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714;p35" hidden="0"/>
            <p:cNvSpPr/>
            <p:nvPr isPhoto="0" userDrawn="0"/>
          </p:nvSpPr>
          <p:spPr bwMode="auto">
            <a:xfrm>
              <a:off x="3557899" y="2427750"/>
              <a:ext cx="23775" cy="35375"/>
            </a:xfrm>
            <a:custGeom>
              <a:avLst/>
              <a:gdLst/>
              <a:ahLst/>
              <a:cxnLst/>
              <a:rect l="l" t="t" r="r" b="b"/>
              <a:pathLst>
                <a:path w="951" h="1415" fill="norm" stroke="1" extrusionOk="0">
                  <a:moveTo>
                    <a:pt x="260" y="1"/>
                  </a:moveTo>
                  <a:cubicBezTo>
                    <a:pt x="131" y="1"/>
                    <a:pt x="1" y="133"/>
                    <a:pt x="99" y="290"/>
                  </a:cubicBezTo>
                  <a:cubicBezTo>
                    <a:pt x="221" y="563"/>
                    <a:pt x="342" y="806"/>
                    <a:pt x="433" y="989"/>
                  </a:cubicBezTo>
                  <a:cubicBezTo>
                    <a:pt x="494" y="1110"/>
                    <a:pt x="585" y="1232"/>
                    <a:pt x="585" y="1262"/>
                  </a:cubicBezTo>
                  <a:cubicBezTo>
                    <a:pt x="585" y="1353"/>
                    <a:pt x="677" y="1414"/>
                    <a:pt x="768" y="1414"/>
                  </a:cubicBezTo>
                  <a:lnTo>
                    <a:pt x="798" y="1414"/>
                  </a:lnTo>
                  <a:cubicBezTo>
                    <a:pt x="889" y="1384"/>
                    <a:pt x="950" y="1293"/>
                    <a:pt x="950" y="1201"/>
                  </a:cubicBezTo>
                  <a:cubicBezTo>
                    <a:pt x="889" y="1049"/>
                    <a:pt x="829" y="928"/>
                    <a:pt x="768" y="806"/>
                  </a:cubicBezTo>
                  <a:cubicBezTo>
                    <a:pt x="677" y="654"/>
                    <a:pt x="555" y="411"/>
                    <a:pt x="433" y="138"/>
                  </a:cubicBezTo>
                  <a:cubicBezTo>
                    <a:pt x="401" y="4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715;p35" hidden="0"/>
            <p:cNvSpPr/>
            <p:nvPr isPhoto="0" userDrawn="0"/>
          </p:nvSpPr>
          <p:spPr bwMode="auto">
            <a:xfrm>
              <a:off x="3490500" y="2108950"/>
              <a:ext cx="79775" cy="314650"/>
            </a:xfrm>
            <a:custGeom>
              <a:avLst/>
              <a:gdLst/>
              <a:ahLst/>
              <a:cxnLst/>
              <a:rect l="l" t="t" r="r" b="b"/>
              <a:pathLst>
                <a:path w="3191" h="12586" fill="norm" stroke="1" extrusionOk="0">
                  <a:moveTo>
                    <a:pt x="242" y="0"/>
                  </a:moveTo>
                  <a:cubicBezTo>
                    <a:pt x="118" y="0"/>
                    <a:pt x="1" y="119"/>
                    <a:pt x="59" y="275"/>
                  </a:cubicBezTo>
                  <a:lnTo>
                    <a:pt x="2339" y="5534"/>
                  </a:lnTo>
                  <a:lnTo>
                    <a:pt x="485" y="5169"/>
                  </a:lnTo>
                  <a:cubicBezTo>
                    <a:pt x="474" y="5167"/>
                    <a:pt x="464" y="5167"/>
                    <a:pt x="454" y="5167"/>
                  </a:cubicBezTo>
                  <a:cubicBezTo>
                    <a:pt x="289" y="5167"/>
                    <a:pt x="190" y="5389"/>
                    <a:pt x="333" y="5503"/>
                  </a:cubicBezTo>
                  <a:lnTo>
                    <a:pt x="2765" y="7570"/>
                  </a:lnTo>
                  <a:cubicBezTo>
                    <a:pt x="2491" y="8665"/>
                    <a:pt x="2369" y="9820"/>
                    <a:pt x="2339" y="10975"/>
                  </a:cubicBezTo>
                  <a:cubicBezTo>
                    <a:pt x="2339" y="11461"/>
                    <a:pt x="2400" y="11978"/>
                    <a:pt x="2552" y="12464"/>
                  </a:cubicBezTo>
                  <a:cubicBezTo>
                    <a:pt x="2582" y="12525"/>
                    <a:pt x="2673" y="12586"/>
                    <a:pt x="2734" y="12586"/>
                  </a:cubicBezTo>
                  <a:lnTo>
                    <a:pt x="2795" y="12555"/>
                  </a:lnTo>
                  <a:cubicBezTo>
                    <a:pt x="2886" y="12525"/>
                    <a:pt x="2947" y="12434"/>
                    <a:pt x="2917" y="12312"/>
                  </a:cubicBezTo>
                  <a:cubicBezTo>
                    <a:pt x="2765" y="11887"/>
                    <a:pt x="2704" y="11400"/>
                    <a:pt x="2704" y="10944"/>
                  </a:cubicBezTo>
                  <a:cubicBezTo>
                    <a:pt x="2734" y="9789"/>
                    <a:pt x="2886" y="8634"/>
                    <a:pt x="3160" y="7510"/>
                  </a:cubicBezTo>
                  <a:cubicBezTo>
                    <a:pt x="3190" y="7449"/>
                    <a:pt x="3160" y="7388"/>
                    <a:pt x="3099" y="7327"/>
                  </a:cubicBezTo>
                  <a:lnTo>
                    <a:pt x="1154" y="5686"/>
                  </a:lnTo>
                  <a:lnTo>
                    <a:pt x="2613" y="5990"/>
                  </a:lnTo>
                  <a:cubicBezTo>
                    <a:pt x="2626" y="5992"/>
                    <a:pt x="2639" y="5994"/>
                    <a:pt x="2652" y="5994"/>
                  </a:cubicBezTo>
                  <a:cubicBezTo>
                    <a:pt x="2785" y="5994"/>
                    <a:pt x="2881" y="5858"/>
                    <a:pt x="2825" y="5747"/>
                  </a:cubicBezTo>
                  <a:lnTo>
                    <a:pt x="424" y="123"/>
                  </a:lnTo>
                  <a:cubicBezTo>
                    <a:pt x="381" y="37"/>
                    <a:pt x="310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716;p35" hidden="0"/>
            <p:cNvSpPr/>
            <p:nvPr isPhoto="0" userDrawn="0"/>
          </p:nvSpPr>
          <p:spPr bwMode="auto">
            <a:xfrm>
              <a:off x="3718425" y="1987875"/>
              <a:ext cx="25850" cy="43625"/>
            </a:xfrm>
            <a:custGeom>
              <a:avLst/>
              <a:gdLst/>
              <a:ahLst/>
              <a:cxnLst/>
              <a:rect l="l" t="t" r="r" b="b"/>
              <a:pathLst>
                <a:path w="1034" h="1745" fill="norm" stroke="1" extrusionOk="0">
                  <a:moveTo>
                    <a:pt x="810" y="1"/>
                  </a:moveTo>
                  <a:cubicBezTo>
                    <a:pt x="736" y="1"/>
                    <a:pt x="661" y="35"/>
                    <a:pt x="639" y="103"/>
                  </a:cubicBezTo>
                  <a:lnTo>
                    <a:pt x="61" y="1471"/>
                  </a:lnTo>
                  <a:cubicBezTo>
                    <a:pt x="0" y="1593"/>
                    <a:pt x="61" y="1684"/>
                    <a:pt x="152" y="1745"/>
                  </a:cubicBezTo>
                  <a:lnTo>
                    <a:pt x="243" y="1745"/>
                  </a:lnTo>
                  <a:cubicBezTo>
                    <a:pt x="304" y="1745"/>
                    <a:pt x="365" y="1684"/>
                    <a:pt x="395" y="1623"/>
                  </a:cubicBezTo>
                  <a:lnTo>
                    <a:pt x="973" y="255"/>
                  </a:lnTo>
                  <a:cubicBezTo>
                    <a:pt x="1034" y="164"/>
                    <a:pt x="973" y="42"/>
                    <a:pt x="882" y="12"/>
                  </a:cubicBezTo>
                  <a:cubicBezTo>
                    <a:pt x="859" y="4"/>
                    <a:pt x="834" y="1"/>
                    <a:pt x="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717;p35" hidden="0"/>
            <p:cNvSpPr/>
            <p:nvPr isPhoto="0" userDrawn="0"/>
          </p:nvSpPr>
          <p:spPr bwMode="auto">
            <a:xfrm>
              <a:off x="3609000" y="2051225"/>
              <a:ext cx="107150" cy="233325"/>
            </a:xfrm>
            <a:custGeom>
              <a:avLst/>
              <a:gdLst/>
              <a:ahLst/>
              <a:cxnLst/>
              <a:rect l="l" t="t" r="r" b="b"/>
              <a:pathLst>
                <a:path w="4286" h="9333" fill="norm" stroke="1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122" y="9119"/>
                  </a:lnTo>
                  <a:cubicBezTo>
                    <a:pt x="122" y="9211"/>
                    <a:pt x="183" y="9302"/>
                    <a:pt x="274" y="9332"/>
                  </a:cubicBezTo>
                  <a:lnTo>
                    <a:pt x="304" y="9332"/>
                  </a:lnTo>
                  <a:cubicBezTo>
                    <a:pt x="395" y="9332"/>
                    <a:pt x="456" y="9271"/>
                    <a:pt x="487" y="9211"/>
                  </a:cubicBezTo>
                  <a:lnTo>
                    <a:pt x="4225" y="396"/>
                  </a:lnTo>
                  <a:cubicBezTo>
                    <a:pt x="4286" y="255"/>
                    <a:pt x="4160" y="141"/>
                    <a:pt x="4042" y="141"/>
                  </a:cubicBezTo>
                  <a:cubicBezTo>
                    <a:pt x="3981" y="141"/>
                    <a:pt x="3922" y="172"/>
                    <a:pt x="3891" y="244"/>
                  </a:cubicBezTo>
                  <a:lnTo>
                    <a:pt x="487" y="8238"/>
                  </a:ln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718;p35" hidden="0"/>
            <p:cNvSpPr/>
            <p:nvPr isPhoto="0" userDrawn="0"/>
          </p:nvSpPr>
          <p:spPr bwMode="auto">
            <a:xfrm>
              <a:off x="3297450" y="2199400"/>
              <a:ext cx="189225" cy="148975"/>
            </a:xfrm>
            <a:custGeom>
              <a:avLst/>
              <a:gdLst/>
              <a:ahLst/>
              <a:cxnLst/>
              <a:rect l="l" t="t" r="r" b="b"/>
              <a:pathLst>
                <a:path w="7569" h="5959" fill="norm" stroke="1" extrusionOk="0">
                  <a:moveTo>
                    <a:pt x="6262" y="1"/>
                  </a:moveTo>
                  <a:lnTo>
                    <a:pt x="0" y="244"/>
                  </a:lnTo>
                  <a:lnTo>
                    <a:pt x="1520" y="2949"/>
                  </a:lnTo>
                  <a:lnTo>
                    <a:pt x="3830" y="5958"/>
                  </a:lnTo>
                  <a:cubicBezTo>
                    <a:pt x="4438" y="5715"/>
                    <a:pt x="4985" y="5320"/>
                    <a:pt x="5441" y="4803"/>
                  </a:cubicBezTo>
                  <a:cubicBezTo>
                    <a:pt x="6383" y="3861"/>
                    <a:pt x="7325" y="1885"/>
                    <a:pt x="7447" y="1490"/>
                  </a:cubicBezTo>
                  <a:cubicBezTo>
                    <a:pt x="7569" y="1126"/>
                    <a:pt x="6262" y="1"/>
                    <a:pt x="6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719;p35" hidden="0"/>
            <p:cNvSpPr/>
            <p:nvPr isPhoto="0" userDrawn="0"/>
          </p:nvSpPr>
          <p:spPr bwMode="auto">
            <a:xfrm>
              <a:off x="3292875" y="2195600"/>
              <a:ext cx="198350" cy="157325"/>
            </a:xfrm>
            <a:custGeom>
              <a:avLst/>
              <a:gdLst/>
              <a:ahLst/>
              <a:cxnLst/>
              <a:rect l="l" t="t" r="r" b="b"/>
              <a:pathLst>
                <a:path w="7934" h="6293" fill="norm" stroke="1" extrusionOk="0">
                  <a:moveTo>
                    <a:pt x="6384" y="366"/>
                  </a:moveTo>
                  <a:cubicBezTo>
                    <a:pt x="6961" y="882"/>
                    <a:pt x="7448" y="1460"/>
                    <a:pt x="7448" y="1612"/>
                  </a:cubicBezTo>
                  <a:cubicBezTo>
                    <a:pt x="7326" y="2007"/>
                    <a:pt x="6384" y="3952"/>
                    <a:pt x="5502" y="4834"/>
                  </a:cubicBezTo>
                  <a:cubicBezTo>
                    <a:pt x="5077" y="5259"/>
                    <a:pt x="4590" y="5624"/>
                    <a:pt x="4074" y="5867"/>
                  </a:cubicBezTo>
                  <a:lnTo>
                    <a:pt x="1855" y="3010"/>
                  </a:lnTo>
                  <a:lnTo>
                    <a:pt x="517" y="609"/>
                  </a:lnTo>
                  <a:lnTo>
                    <a:pt x="6384" y="366"/>
                  </a:lnTo>
                  <a:close/>
                  <a:moveTo>
                    <a:pt x="6445" y="1"/>
                  </a:moveTo>
                  <a:lnTo>
                    <a:pt x="183" y="244"/>
                  </a:lnTo>
                  <a:cubicBezTo>
                    <a:pt x="122" y="244"/>
                    <a:pt x="62" y="305"/>
                    <a:pt x="31" y="335"/>
                  </a:cubicBezTo>
                  <a:cubicBezTo>
                    <a:pt x="1" y="396"/>
                    <a:pt x="1" y="487"/>
                    <a:pt x="31" y="548"/>
                  </a:cubicBezTo>
                  <a:lnTo>
                    <a:pt x="1551" y="3192"/>
                  </a:lnTo>
                  <a:cubicBezTo>
                    <a:pt x="1551" y="3192"/>
                    <a:pt x="1551" y="3223"/>
                    <a:pt x="1551" y="3223"/>
                  </a:cubicBezTo>
                  <a:lnTo>
                    <a:pt x="3861" y="6232"/>
                  </a:lnTo>
                  <a:cubicBezTo>
                    <a:pt x="3891" y="6262"/>
                    <a:pt x="3952" y="6293"/>
                    <a:pt x="4013" y="6293"/>
                  </a:cubicBezTo>
                  <a:lnTo>
                    <a:pt x="4043" y="6293"/>
                  </a:lnTo>
                  <a:cubicBezTo>
                    <a:pt x="4712" y="6050"/>
                    <a:pt x="5290" y="5655"/>
                    <a:pt x="5776" y="5138"/>
                  </a:cubicBezTo>
                  <a:cubicBezTo>
                    <a:pt x="6718" y="4196"/>
                    <a:pt x="7660" y="2189"/>
                    <a:pt x="7812" y="1764"/>
                  </a:cubicBezTo>
                  <a:cubicBezTo>
                    <a:pt x="7934" y="1308"/>
                    <a:pt x="7083" y="487"/>
                    <a:pt x="6566" y="62"/>
                  </a:cubicBezTo>
                  <a:cubicBezTo>
                    <a:pt x="6536" y="1"/>
                    <a:pt x="6475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720;p35" hidden="0"/>
            <p:cNvSpPr/>
            <p:nvPr isPhoto="0" userDrawn="0"/>
          </p:nvSpPr>
          <p:spPr bwMode="auto">
            <a:xfrm>
              <a:off x="3154575" y="1716125"/>
              <a:ext cx="405825" cy="563600"/>
            </a:xfrm>
            <a:custGeom>
              <a:avLst/>
              <a:gdLst/>
              <a:ahLst/>
              <a:cxnLst/>
              <a:rect l="l" t="t" r="r" b="b"/>
              <a:pathLst>
                <a:path w="16233" h="22544" fill="norm" stroke="1" extrusionOk="0">
                  <a:moveTo>
                    <a:pt x="8093" y="0"/>
                  </a:moveTo>
                  <a:cubicBezTo>
                    <a:pt x="7845" y="0"/>
                    <a:pt x="5704" y="27"/>
                    <a:pt x="4560" y="943"/>
                  </a:cubicBezTo>
                  <a:cubicBezTo>
                    <a:pt x="3344" y="1946"/>
                    <a:pt x="1" y="5198"/>
                    <a:pt x="487" y="8754"/>
                  </a:cubicBezTo>
                  <a:cubicBezTo>
                    <a:pt x="943" y="12311"/>
                    <a:pt x="3800" y="12371"/>
                    <a:pt x="3800" y="12371"/>
                  </a:cubicBezTo>
                  <a:cubicBezTo>
                    <a:pt x="3800" y="12371"/>
                    <a:pt x="2736" y="13070"/>
                    <a:pt x="2736" y="13830"/>
                  </a:cubicBezTo>
                  <a:cubicBezTo>
                    <a:pt x="2736" y="14590"/>
                    <a:pt x="3618" y="15077"/>
                    <a:pt x="3800" y="15168"/>
                  </a:cubicBezTo>
                  <a:cubicBezTo>
                    <a:pt x="4651" y="15715"/>
                    <a:pt x="5472" y="16384"/>
                    <a:pt x="6201" y="17113"/>
                  </a:cubicBezTo>
                  <a:cubicBezTo>
                    <a:pt x="7356" y="18268"/>
                    <a:pt x="8876" y="21520"/>
                    <a:pt x="8876" y="21520"/>
                  </a:cubicBezTo>
                  <a:cubicBezTo>
                    <a:pt x="9211" y="21946"/>
                    <a:pt x="9667" y="22280"/>
                    <a:pt x="10153" y="22463"/>
                  </a:cubicBezTo>
                  <a:cubicBezTo>
                    <a:pt x="10285" y="22517"/>
                    <a:pt x="10404" y="22544"/>
                    <a:pt x="10513" y="22544"/>
                  </a:cubicBezTo>
                  <a:cubicBezTo>
                    <a:pt x="11131" y="22544"/>
                    <a:pt x="11425" y="21682"/>
                    <a:pt x="11916" y="20183"/>
                  </a:cubicBezTo>
                  <a:cubicBezTo>
                    <a:pt x="12493" y="18450"/>
                    <a:pt x="14013" y="15046"/>
                    <a:pt x="14013" y="15046"/>
                  </a:cubicBezTo>
                  <a:cubicBezTo>
                    <a:pt x="14469" y="14712"/>
                    <a:pt x="14864" y="14286"/>
                    <a:pt x="15168" y="13770"/>
                  </a:cubicBezTo>
                  <a:cubicBezTo>
                    <a:pt x="15594" y="13010"/>
                    <a:pt x="15685" y="12371"/>
                    <a:pt x="15472" y="11095"/>
                  </a:cubicBezTo>
                  <a:cubicBezTo>
                    <a:pt x="15229" y="10031"/>
                    <a:pt x="14925" y="8967"/>
                    <a:pt x="14530" y="7934"/>
                  </a:cubicBezTo>
                  <a:cubicBezTo>
                    <a:pt x="14530" y="7934"/>
                    <a:pt x="15867" y="7052"/>
                    <a:pt x="16050" y="6262"/>
                  </a:cubicBezTo>
                  <a:cubicBezTo>
                    <a:pt x="16232" y="5441"/>
                    <a:pt x="12311" y="4165"/>
                    <a:pt x="12311" y="4165"/>
                  </a:cubicBezTo>
                  <a:cubicBezTo>
                    <a:pt x="12220" y="3465"/>
                    <a:pt x="12098" y="2766"/>
                    <a:pt x="11916" y="2128"/>
                  </a:cubicBezTo>
                  <a:cubicBezTo>
                    <a:pt x="11673" y="1459"/>
                    <a:pt x="8116" y="0"/>
                    <a:pt x="8116" y="0"/>
                  </a:cubicBezTo>
                  <a:cubicBezTo>
                    <a:pt x="8116" y="0"/>
                    <a:pt x="8108" y="0"/>
                    <a:pt x="8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721;p35" hidden="0"/>
            <p:cNvSpPr/>
            <p:nvPr isPhoto="0" userDrawn="0"/>
          </p:nvSpPr>
          <p:spPr bwMode="auto">
            <a:xfrm>
              <a:off x="3148500" y="1711550"/>
              <a:ext cx="416450" cy="573000"/>
            </a:xfrm>
            <a:custGeom>
              <a:avLst/>
              <a:gdLst/>
              <a:ahLst/>
              <a:cxnLst/>
              <a:rect l="l" t="t" r="r" b="b"/>
              <a:pathLst>
                <a:path w="16658" h="22920" fill="norm" stroke="1" extrusionOk="0">
                  <a:moveTo>
                    <a:pt x="8299" y="396"/>
                  </a:moveTo>
                  <a:cubicBezTo>
                    <a:pt x="10001" y="1095"/>
                    <a:pt x="11824" y="2007"/>
                    <a:pt x="11976" y="2372"/>
                  </a:cubicBezTo>
                  <a:cubicBezTo>
                    <a:pt x="12159" y="3010"/>
                    <a:pt x="12280" y="3679"/>
                    <a:pt x="12372" y="4348"/>
                  </a:cubicBezTo>
                  <a:cubicBezTo>
                    <a:pt x="12372" y="4439"/>
                    <a:pt x="12432" y="4500"/>
                    <a:pt x="12493" y="4530"/>
                  </a:cubicBezTo>
                  <a:cubicBezTo>
                    <a:pt x="14499" y="5168"/>
                    <a:pt x="16171" y="6050"/>
                    <a:pt x="16110" y="6384"/>
                  </a:cubicBezTo>
                  <a:cubicBezTo>
                    <a:pt x="15958" y="6992"/>
                    <a:pt x="15016" y="7721"/>
                    <a:pt x="14651" y="7965"/>
                  </a:cubicBezTo>
                  <a:cubicBezTo>
                    <a:pt x="14590" y="8025"/>
                    <a:pt x="14560" y="8117"/>
                    <a:pt x="14590" y="8177"/>
                  </a:cubicBezTo>
                  <a:cubicBezTo>
                    <a:pt x="14955" y="9211"/>
                    <a:pt x="15290" y="10244"/>
                    <a:pt x="15502" y="11308"/>
                  </a:cubicBezTo>
                  <a:cubicBezTo>
                    <a:pt x="15746" y="12615"/>
                    <a:pt x="15624" y="13193"/>
                    <a:pt x="15229" y="13861"/>
                  </a:cubicBezTo>
                  <a:cubicBezTo>
                    <a:pt x="14955" y="14348"/>
                    <a:pt x="14590" y="14743"/>
                    <a:pt x="14135" y="15077"/>
                  </a:cubicBezTo>
                  <a:cubicBezTo>
                    <a:pt x="14104" y="15108"/>
                    <a:pt x="14074" y="15138"/>
                    <a:pt x="14074" y="15168"/>
                  </a:cubicBezTo>
                  <a:cubicBezTo>
                    <a:pt x="14043" y="15199"/>
                    <a:pt x="12554" y="18573"/>
                    <a:pt x="11976" y="20305"/>
                  </a:cubicBezTo>
                  <a:cubicBezTo>
                    <a:pt x="11581" y="21460"/>
                    <a:pt x="11308" y="22311"/>
                    <a:pt x="10913" y="22494"/>
                  </a:cubicBezTo>
                  <a:cubicBezTo>
                    <a:pt x="10844" y="22521"/>
                    <a:pt x="10776" y="22536"/>
                    <a:pt x="10708" y="22536"/>
                  </a:cubicBezTo>
                  <a:cubicBezTo>
                    <a:pt x="10624" y="22536"/>
                    <a:pt x="10540" y="22514"/>
                    <a:pt x="10457" y="22463"/>
                  </a:cubicBezTo>
                  <a:cubicBezTo>
                    <a:pt x="10001" y="22281"/>
                    <a:pt x="9606" y="22007"/>
                    <a:pt x="9271" y="21643"/>
                  </a:cubicBezTo>
                  <a:lnTo>
                    <a:pt x="9271" y="21612"/>
                  </a:lnTo>
                  <a:cubicBezTo>
                    <a:pt x="9210" y="21491"/>
                    <a:pt x="7751" y="18330"/>
                    <a:pt x="6566" y="17144"/>
                  </a:cubicBezTo>
                  <a:cubicBezTo>
                    <a:pt x="5837" y="16415"/>
                    <a:pt x="5046" y="15776"/>
                    <a:pt x="4195" y="15229"/>
                  </a:cubicBezTo>
                  <a:lnTo>
                    <a:pt x="4074" y="15168"/>
                  </a:lnTo>
                  <a:cubicBezTo>
                    <a:pt x="3830" y="15016"/>
                    <a:pt x="3192" y="14560"/>
                    <a:pt x="3192" y="14013"/>
                  </a:cubicBezTo>
                  <a:cubicBezTo>
                    <a:pt x="3192" y="13466"/>
                    <a:pt x="3861" y="12889"/>
                    <a:pt x="4134" y="12706"/>
                  </a:cubicBezTo>
                  <a:cubicBezTo>
                    <a:pt x="4286" y="12615"/>
                    <a:pt x="4226" y="12372"/>
                    <a:pt x="4043" y="12372"/>
                  </a:cubicBezTo>
                  <a:cubicBezTo>
                    <a:pt x="3952" y="12372"/>
                    <a:pt x="1338" y="12250"/>
                    <a:pt x="912" y="8907"/>
                  </a:cubicBezTo>
                  <a:cubicBezTo>
                    <a:pt x="396" y="5047"/>
                    <a:pt x="4438" y="1673"/>
                    <a:pt x="4925" y="1278"/>
                  </a:cubicBezTo>
                  <a:cubicBezTo>
                    <a:pt x="5989" y="396"/>
                    <a:pt x="8025" y="396"/>
                    <a:pt x="8299" y="396"/>
                  </a:cubicBezTo>
                  <a:close/>
                  <a:moveTo>
                    <a:pt x="8324" y="1"/>
                  </a:moveTo>
                  <a:cubicBezTo>
                    <a:pt x="8015" y="1"/>
                    <a:pt x="5887" y="28"/>
                    <a:pt x="4681" y="1004"/>
                  </a:cubicBezTo>
                  <a:cubicBezTo>
                    <a:pt x="4195" y="1369"/>
                    <a:pt x="1" y="4895"/>
                    <a:pt x="548" y="8968"/>
                  </a:cubicBezTo>
                  <a:cubicBezTo>
                    <a:pt x="882" y="11764"/>
                    <a:pt x="2706" y="12494"/>
                    <a:pt x="3587" y="12676"/>
                  </a:cubicBezTo>
                  <a:cubicBezTo>
                    <a:pt x="3253" y="12980"/>
                    <a:pt x="2827" y="13466"/>
                    <a:pt x="2827" y="14013"/>
                  </a:cubicBezTo>
                  <a:cubicBezTo>
                    <a:pt x="2827" y="14804"/>
                    <a:pt x="3587" y="15290"/>
                    <a:pt x="3891" y="15472"/>
                  </a:cubicBezTo>
                  <a:lnTo>
                    <a:pt x="4013" y="15564"/>
                  </a:lnTo>
                  <a:cubicBezTo>
                    <a:pt x="4833" y="16080"/>
                    <a:pt x="5593" y="16719"/>
                    <a:pt x="6292" y="17418"/>
                  </a:cubicBezTo>
                  <a:cubicBezTo>
                    <a:pt x="7417" y="18542"/>
                    <a:pt x="8937" y="21764"/>
                    <a:pt x="8967" y="21825"/>
                  </a:cubicBezTo>
                  <a:cubicBezTo>
                    <a:pt x="9302" y="22281"/>
                    <a:pt x="9788" y="22615"/>
                    <a:pt x="10335" y="22828"/>
                  </a:cubicBezTo>
                  <a:cubicBezTo>
                    <a:pt x="10457" y="22889"/>
                    <a:pt x="10609" y="22919"/>
                    <a:pt x="10730" y="22919"/>
                  </a:cubicBezTo>
                  <a:cubicBezTo>
                    <a:pt x="10852" y="22919"/>
                    <a:pt x="10973" y="22889"/>
                    <a:pt x="11095" y="22828"/>
                  </a:cubicBezTo>
                  <a:cubicBezTo>
                    <a:pt x="11612" y="22585"/>
                    <a:pt x="11885" y="21764"/>
                    <a:pt x="12341" y="20427"/>
                  </a:cubicBezTo>
                  <a:cubicBezTo>
                    <a:pt x="12888" y="18816"/>
                    <a:pt x="14226" y="15776"/>
                    <a:pt x="14408" y="15351"/>
                  </a:cubicBezTo>
                  <a:cubicBezTo>
                    <a:pt x="14894" y="14986"/>
                    <a:pt x="15290" y="14560"/>
                    <a:pt x="15594" y="14044"/>
                  </a:cubicBezTo>
                  <a:cubicBezTo>
                    <a:pt x="16049" y="13193"/>
                    <a:pt x="16110" y="12463"/>
                    <a:pt x="15898" y="11217"/>
                  </a:cubicBezTo>
                  <a:cubicBezTo>
                    <a:pt x="15685" y="10183"/>
                    <a:pt x="15381" y="9180"/>
                    <a:pt x="15016" y="8177"/>
                  </a:cubicBezTo>
                  <a:cubicBezTo>
                    <a:pt x="15350" y="7934"/>
                    <a:pt x="16323" y="7205"/>
                    <a:pt x="16475" y="6475"/>
                  </a:cubicBezTo>
                  <a:cubicBezTo>
                    <a:pt x="16657" y="5594"/>
                    <a:pt x="13800" y="4530"/>
                    <a:pt x="12736" y="4196"/>
                  </a:cubicBezTo>
                  <a:cubicBezTo>
                    <a:pt x="12645" y="3527"/>
                    <a:pt x="12524" y="2858"/>
                    <a:pt x="12341" y="2220"/>
                  </a:cubicBezTo>
                  <a:cubicBezTo>
                    <a:pt x="12068" y="1521"/>
                    <a:pt x="9028" y="275"/>
                    <a:pt x="8451" y="1"/>
                  </a:cubicBezTo>
                  <a:lnTo>
                    <a:pt x="8359" y="1"/>
                  </a:lnTo>
                  <a:cubicBezTo>
                    <a:pt x="8354" y="1"/>
                    <a:pt x="8342" y="1"/>
                    <a:pt x="8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722;p35" hidden="0"/>
            <p:cNvSpPr/>
            <p:nvPr isPhoto="0" userDrawn="0"/>
          </p:nvSpPr>
          <p:spPr bwMode="auto">
            <a:xfrm>
              <a:off x="3423575" y="1821975"/>
              <a:ext cx="26625" cy="33750"/>
            </a:xfrm>
            <a:custGeom>
              <a:avLst/>
              <a:gdLst/>
              <a:ahLst/>
              <a:cxnLst/>
              <a:rect l="l" t="t" r="r" b="b"/>
              <a:pathLst>
                <a:path w="1065" h="1350" fill="norm" stroke="1" extrusionOk="0">
                  <a:moveTo>
                    <a:pt x="232" y="1"/>
                  </a:moveTo>
                  <a:cubicBezTo>
                    <a:pt x="203" y="1"/>
                    <a:pt x="176" y="7"/>
                    <a:pt x="153" y="22"/>
                  </a:cubicBezTo>
                  <a:cubicBezTo>
                    <a:pt x="1" y="113"/>
                    <a:pt x="31" y="478"/>
                    <a:pt x="244" y="842"/>
                  </a:cubicBezTo>
                  <a:cubicBezTo>
                    <a:pt x="424" y="1150"/>
                    <a:pt x="668" y="1350"/>
                    <a:pt x="831" y="1350"/>
                  </a:cubicBezTo>
                  <a:cubicBezTo>
                    <a:pt x="862" y="1350"/>
                    <a:pt x="889" y="1343"/>
                    <a:pt x="913" y="1329"/>
                  </a:cubicBezTo>
                  <a:cubicBezTo>
                    <a:pt x="1065" y="1238"/>
                    <a:pt x="1004" y="873"/>
                    <a:pt x="791" y="508"/>
                  </a:cubicBezTo>
                  <a:cubicBezTo>
                    <a:pt x="612" y="200"/>
                    <a:pt x="389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723;p35" hidden="0"/>
            <p:cNvSpPr/>
            <p:nvPr isPhoto="0" userDrawn="0"/>
          </p:nvSpPr>
          <p:spPr bwMode="auto">
            <a:xfrm>
              <a:off x="3393175" y="1787500"/>
              <a:ext cx="45400" cy="37300"/>
            </a:xfrm>
            <a:custGeom>
              <a:avLst/>
              <a:gdLst/>
              <a:ahLst/>
              <a:cxnLst/>
              <a:rect l="l" t="t" r="r" b="b"/>
              <a:pathLst>
                <a:path w="1816" h="1492" fill="norm" stroke="1" extrusionOk="0">
                  <a:moveTo>
                    <a:pt x="1550" y="1"/>
                  </a:moveTo>
                  <a:cubicBezTo>
                    <a:pt x="1541" y="1"/>
                    <a:pt x="1531" y="1"/>
                    <a:pt x="1521" y="3"/>
                  </a:cubicBezTo>
                  <a:cubicBezTo>
                    <a:pt x="791" y="33"/>
                    <a:pt x="183" y="550"/>
                    <a:pt x="1" y="1279"/>
                  </a:cubicBezTo>
                  <a:cubicBezTo>
                    <a:pt x="1" y="1370"/>
                    <a:pt x="62" y="1462"/>
                    <a:pt x="153" y="1492"/>
                  </a:cubicBezTo>
                  <a:lnTo>
                    <a:pt x="183" y="1492"/>
                  </a:lnTo>
                  <a:cubicBezTo>
                    <a:pt x="275" y="1492"/>
                    <a:pt x="366" y="1431"/>
                    <a:pt x="396" y="1340"/>
                  </a:cubicBezTo>
                  <a:cubicBezTo>
                    <a:pt x="518" y="793"/>
                    <a:pt x="1004" y="398"/>
                    <a:pt x="1582" y="398"/>
                  </a:cubicBezTo>
                  <a:cubicBezTo>
                    <a:pt x="1816" y="368"/>
                    <a:pt x="1796" y="1"/>
                    <a:pt x="1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724;p35" hidden="0"/>
            <p:cNvSpPr/>
            <p:nvPr isPhoto="0" userDrawn="0"/>
          </p:nvSpPr>
          <p:spPr bwMode="auto">
            <a:xfrm>
              <a:off x="3036800" y="1622800"/>
              <a:ext cx="543350" cy="472950"/>
            </a:xfrm>
            <a:custGeom>
              <a:avLst/>
              <a:gdLst/>
              <a:ahLst/>
              <a:cxnLst/>
              <a:rect l="l" t="t" r="r" b="b"/>
              <a:pathLst>
                <a:path w="21734" h="18918" fill="norm" stroke="1" extrusionOk="0">
                  <a:moveTo>
                    <a:pt x="11614" y="0"/>
                  </a:moveTo>
                  <a:cubicBezTo>
                    <a:pt x="9832" y="0"/>
                    <a:pt x="8815" y="1545"/>
                    <a:pt x="8815" y="1545"/>
                  </a:cubicBezTo>
                  <a:cubicBezTo>
                    <a:pt x="8937" y="1211"/>
                    <a:pt x="8937" y="846"/>
                    <a:pt x="8815" y="511"/>
                  </a:cubicBezTo>
                  <a:cubicBezTo>
                    <a:pt x="8745" y="276"/>
                    <a:pt x="8565" y="141"/>
                    <a:pt x="8259" y="141"/>
                  </a:cubicBezTo>
                  <a:cubicBezTo>
                    <a:pt x="7773" y="141"/>
                    <a:pt x="6969" y="481"/>
                    <a:pt x="5776" y="1302"/>
                  </a:cubicBezTo>
                  <a:cubicBezTo>
                    <a:pt x="3861" y="2670"/>
                    <a:pt x="760" y="7715"/>
                    <a:pt x="456" y="8657"/>
                  </a:cubicBezTo>
                  <a:cubicBezTo>
                    <a:pt x="183" y="9600"/>
                    <a:pt x="0" y="10177"/>
                    <a:pt x="3101" y="14098"/>
                  </a:cubicBezTo>
                  <a:cubicBezTo>
                    <a:pt x="6171" y="17989"/>
                    <a:pt x="7235" y="17351"/>
                    <a:pt x="7478" y="17594"/>
                  </a:cubicBezTo>
                  <a:cubicBezTo>
                    <a:pt x="7610" y="17727"/>
                    <a:pt x="7885" y="17918"/>
                    <a:pt x="8376" y="17918"/>
                  </a:cubicBezTo>
                  <a:cubicBezTo>
                    <a:pt x="8672" y="17918"/>
                    <a:pt x="9046" y="17849"/>
                    <a:pt x="9514" y="17655"/>
                  </a:cubicBezTo>
                  <a:cubicBezTo>
                    <a:pt x="10730" y="17107"/>
                    <a:pt x="11308" y="16135"/>
                    <a:pt x="11247" y="15892"/>
                  </a:cubicBezTo>
                  <a:cubicBezTo>
                    <a:pt x="11186" y="15648"/>
                    <a:pt x="8937" y="15314"/>
                    <a:pt x="8329" y="13733"/>
                  </a:cubicBezTo>
                  <a:cubicBezTo>
                    <a:pt x="7858" y="12445"/>
                    <a:pt x="8478" y="11702"/>
                    <a:pt x="9135" y="11702"/>
                  </a:cubicBezTo>
                  <a:cubicBezTo>
                    <a:pt x="9284" y="11702"/>
                    <a:pt x="9435" y="11740"/>
                    <a:pt x="9575" y="11819"/>
                  </a:cubicBezTo>
                  <a:cubicBezTo>
                    <a:pt x="10335" y="12214"/>
                    <a:pt x="11672" y="14949"/>
                    <a:pt x="11946" y="15770"/>
                  </a:cubicBezTo>
                  <a:cubicBezTo>
                    <a:pt x="12250" y="16591"/>
                    <a:pt x="12979" y="18354"/>
                    <a:pt x="15563" y="18688"/>
                  </a:cubicBezTo>
                  <a:cubicBezTo>
                    <a:pt x="16651" y="18840"/>
                    <a:pt x="17739" y="18918"/>
                    <a:pt x="18673" y="18918"/>
                  </a:cubicBezTo>
                  <a:cubicBezTo>
                    <a:pt x="19984" y="18918"/>
                    <a:pt x="20993" y="18764"/>
                    <a:pt x="21277" y="18445"/>
                  </a:cubicBezTo>
                  <a:cubicBezTo>
                    <a:pt x="21733" y="17928"/>
                    <a:pt x="21034" y="15588"/>
                    <a:pt x="20578" y="13885"/>
                  </a:cubicBezTo>
                  <a:cubicBezTo>
                    <a:pt x="20092" y="12214"/>
                    <a:pt x="19241" y="11667"/>
                    <a:pt x="19241" y="11667"/>
                  </a:cubicBezTo>
                  <a:lnTo>
                    <a:pt x="18633" y="11971"/>
                  </a:lnTo>
                  <a:cubicBezTo>
                    <a:pt x="18055" y="12275"/>
                    <a:pt x="15685" y="14433"/>
                    <a:pt x="15685" y="14433"/>
                  </a:cubicBezTo>
                  <a:cubicBezTo>
                    <a:pt x="15590" y="14450"/>
                    <a:pt x="15495" y="14459"/>
                    <a:pt x="15402" y="14459"/>
                  </a:cubicBezTo>
                  <a:cubicBezTo>
                    <a:pt x="15014" y="14459"/>
                    <a:pt x="14641" y="14313"/>
                    <a:pt x="14347" y="14068"/>
                  </a:cubicBezTo>
                  <a:cubicBezTo>
                    <a:pt x="13678" y="13551"/>
                    <a:pt x="10031" y="10390"/>
                    <a:pt x="10031" y="10390"/>
                  </a:cubicBezTo>
                  <a:cubicBezTo>
                    <a:pt x="10031" y="10390"/>
                    <a:pt x="10001" y="9995"/>
                    <a:pt x="10608" y="8870"/>
                  </a:cubicBezTo>
                  <a:cubicBezTo>
                    <a:pt x="11186" y="7776"/>
                    <a:pt x="10943" y="7533"/>
                    <a:pt x="10487" y="7320"/>
                  </a:cubicBezTo>
                  <a:cubicBezTo>
                    <a:pt x="10031" y="7077"/>
                    <a:pt x="9089" y="7259"/>
                    <a:pt x="10244" y="6074"/>
                  </a:cubicBezTo>
                  <a:cubicBezTo>
                    <a:pt x="11277" y="5132"/>
                    <a:pt x="12432" y="4341"/>
                    <a:pt x="13678" y="3764"/>
                  </a:cubicBezTo>
                  <a:cubicBezTo>
                    <a:pt x="14499" y="3338"/>
                    <a:pt x="14438" y="3004"/>
                    <a:pt x="14438" y="3004"/>
                  </a:cubicBezTo>
                  <a:cubicBezTo>
                    <a:pt x="14438" y="3004"/>
                    <a:pt x="15776" y="1484"/>
                    <a:pt x="13071" y="329"/>
                  </a:cubicBezTo>
                  <a:cubicBezTo>
                    <a:pt x="12541" y="94"/>
                    <a:pt x="12054" y="0"/>
                    <a:pt x="11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725;p35" hidden="0"/>
            <p:cNvSpPr/>
            <p:nvPr isPhoto="0" userDrawn="0"/>
          </p:nvSpPr>
          <p:spPr bwMode="auto">
            <a:xfrm>
              <a:off x="3030725" y="1618225"/>
              <a:ext cx="553225" cy="481675"/>
            </a:xfrm>
            <a:custGeom>
              <a:avLst/>
              <a:gdLst/>
              <a:ahLst/>
              <a:cxnLst/>
              <a:rect l="l" t="t" r="r" b="b"/>
              <a:pathLst>
                <a:path w="22129" h="19267" fill="norm" stroke="1" extrusionOk="0">
                  <a:moveTo>
                    <a:pt x="11844" y="367"/>
                  </a:moveTo>
                  <a:cubicBezTo>
                    <a:pt x="12260" y="367"/>
                    <a:pt x="12720" y="452"/>
                    <a:pt x="13222" y="664"/>
                  </a:cubicBezTo>
                  <a:cubicBezTo>
                    <a:pt x="14134" y="1059"/>
                    <a:pt x="14651" y="1545"/>
                    <a:pt x="14773" y="2062"/>
                  </a:cubicBezTo>
                  <a:cubicBezTo>
                    <a:pt x="14833" y="2427"/>
                    <a:pt x="14742" y="2761"/>
                    <a:pt x="14529" y="3065"/>
                  </a:cubicBezTo>
                  <a:cubicBezTo>
                    <a:pt x="14499" y="3096"/>
                    <a:pt x="14499" y="3156"/>
                    <a:pt x="14499" y="3187"/>
                  </a:cubicBezTo>
                  <a:cubicBezTo>
                    <a:pt x="14499" y="3187"/>
                    <a:pt x="14469" y="3460"/>
                    <a:pt x="13830" y="3764"/>
                  </a:cubicBezTo>
                  <a:cubicBezTo>
                    <a:pt x="12554" y="4372"/>
                    <a:pt x="11368" y="5163"/>
                    <a:pt x="10365" y="6135"/>
                  </a:cubicBezTo>
                  <a:cubicBezTo>
                    <a:pt x="9848" y="6622"/>
                    <a:pt x="9666" y="6926"/>
                    <a:pt x="9757" y="7199"/>
                  </a:cubicBezTo>
                  <a:cubicBezTo>
                    <a:pt x="9818" y="7442"/>
                    <a:pt x="10092" y="7503"/>
                    <a:pt x="10335" y="7564"/>
                  </a:cubicBezTo>
                  <a:cubicBezTo>
                    <a:pt x="10426" y="7594"/>
                    <a:pt x="10517" y="7625"/>
                    <a:pt x="10639" y="7655"/>
                  </a:cubicBezTo>
                  <a:cubicBezTo>
                    <a:pt x="10851" y="7777"/>
                    <a:pt x="10943" y="7868"/>
                    <a:pt x="10973" y="7959"/>
                  </a:cubicBezTo>
                  <a:cubicBezTo>
                    <a:pt x="11034" y="8141"/>
                    <a:pt x="10943" y="8476"/>
                    <a:pt x="10669" y="8992"/>
                  </a:cubicBezTo>
                  <a:cubicBezTo>
                    <a:pt x="10061" y="10117"/>
                    <a:pt x="10061" y="10543"/>
                    <a:pt x="10061" y="10603"/>
                  </a:cubicBezTo>
                  <a:cubicBezTo>
                    <a:pt x="10061" y="10634"/>
                    <a:pt x="10092" y="10695"/>
                    <a:pt x="10122" y="10725"/>
                  </a:cubicBezTo>
                  <a:cubicBezTo>
                    <a:pt x="10152" y="10755"/>
                    <a:pt x="13800" y="13886"/>
                    <a:pt x="14438" y="14403"/>
                  </a:cubicBezTo>
                  <a:cubicBezTo>
                    <a:pt x="14774" y="14691"/>
                    <a:pt x="15204" y="14827"/>
                    <a:pt x="15625" y="14827"/>
                  </a:cubicBezTo>
                  <a:cubicBezTo>
                    <a:pt x="15737" y="14827"/>
                    <a:pt x="15849" y="14817"/>
                    <a:pt x="15958" y="14798"/>
                  </a:cubicBezTo>
                  <a:cubicBezTo>
                    <a:pt x="15988" y="14768"/>
                    <a:pt x="16019" y="14768"/>
                    <a:pt x="16049" y="14737"/>
                  </a:cubicBezTo>
                  <a:cubicBezTo>
                    <a:pt x="16687" y="14160"/>
                    <a:pt x="18511" y="12549"/>
                    <a:pt x="18967" y="12336"/>
                  </a:cubicBezTo>
                  <a:lnTo>
                    <a:pt x="19453" y="12093"/>
                  </a:lnTo>
                  <a:cubicBezTo>
                    <a:pt x="20061" y="12640"/>
                    <a:pt x="20457" y="13339"/>
                    <a:pt x="20639" y="14129"/>
                  </a:cubicBezTo>
                  <a:lnTo>
                    <a:pt x="20730" y="14524"/>
                  </a:lnTo>
                  <a:cubicBezTo>
                    <a:pt x="21125" y="15923"/>
                    <a:pt x="21733" y="18081"/>
                    <a:pt x="21368" y="18476"/>
                  </a:cubicBezTo>
                  <a:cubicBezTo>
                    <a:pt x="21166" y="18715"/>
                    <a:pt x="20238" y="18865"/>
                    <a:pt x="18895" y="18865"/>
                  </a:cubicBezTo>
                  <a:cubicBezTo>
                    <a:pt x="18022" y="18865"/>
                    <a:pt x="16974" y="18802"/>
                    <a:pt x="15836" y="18658"/>
                  </a:cubicBezTo>
                  <a:cubicBezTo>
                    <a:pt x="13253" y="18324"/>
                    <a:pt x="12614" y="16531"/>
                    <a:pt x="12371" y="15862"/>
                  </a:cubicBezTo>
                  <a:cubicBezTo>
                    <a:pt x="12128" y="15224"/>
                    <a:pt x="10760" y="12275"/>
                    <a:pt x="9879" y="11789"/>
                  </a:cubicBezTo>
                  <a:cubicBezTo>
                    <a:pt x="9727" y="11698"/>
                    <a:pt x="9544" y="11667"/>
                    <a:pt x="9362" y="11667"/>
                  </a:cubicBezTo>
                  <a:cubicBezTo>
                    <a:pt x="9119" y="11667"/>
                    <a:pt x="8845" y="11758"/>
                    <a:pt x="8633" y="11941"/>
                  </a:cubicBezTo>
                  <a:cubicBezTo>
                    <a:pt x="8177" y="12366"/>
                    <a:pt x="8055" y="13126"/>
                    <a:pt x="8389" y="13947"/>
                  </a:cubicBezTo>
                  <a:cubicBezTo>
                    <a:pt x="8815" y="15163"/>
                    <a:pt x="10183" y="15679"/>
                    <a:pt x="10912" y="15983"/>
                  </a:cubicBezTo>
                  <a:cubicBezTo>
                    <a:pt x="11064" y="16044"/>
                    <a:pt x="11216" y="16105"/>
                    <a:pt x="11277" y="16135"/>
                  </a:cubicBezTo>
                  <a:cubicBezTo>
                    <a:pt x="10973" y="16834"/>
                    <a:pt x="10365" y="17351"/>
                    <a:pt x="9666" y="17625"/>
                  </a:cubicBezTo>
                  <a:cubicBezTo>
                    <a:pt x="9222" y="17817"/>
                    <a:pt x="8873" y="17885"/>
                    <a:pt x="8600" y="17885"/>
                  </a:cubicBezTo>
                  <a:cubicBezTo>
                    <a:pt x="8181" y="17885"/>
                    <a:pt x="7941" y="17723"/>
                    <a:pt x="7812" y="17594"/>
                  </a:cubicBezTo>
                  <a:cubicBezTo>
                    <a:pt x="7721" y="17534"/>
                    <a:pt x="7599" y="17473"/>
                    <a:pt x="7478" y="17473"/>
                  </a:cubicBezTo>
                  <a:cubicBezTo>
                    <a:pt x="7052" y="17412"/>
                    <a:pt x="5927" y="17230"/>
                    <a:pt x="3465" y="14129"/>
                  </a:cubicBezTo>
                  <a:cubicBezTo>
                    <a:pt x="426" y="10299"/>
                    <a:pt x="608" y="9722"/>
                    <a:pt x="882" y="8871"/>
                  </a:cubicBezTo>
                  <a:cubicBezTo>
                    <a:pt x="1155" y="7898"/>
                    <a:pt x="4256" y="2944"/>
                    <a:pt x="6110" y="1637"/>
                  </a:cubicBezTo>
                  <a:cubicBezTo>
                    <a:pt x="7496" y="664"/>
                    <a:pt x="8182" y="489"/>
                    <a:pt x="8494" y="489"/>
                  </a:cubicBezTo>
                  <a:cubicBezTo>
                    <a:pt x="8572" y="489"/>
                    <a:pt x="8627" y="500"/>
                    <a:pt x="8663" y="512"/>
                  </a:cubicBezTo>
                  <a:cubicBezTo>
                    <a:pt x="8754" y="542"/>
                    <a:pt x="8815" y="634"/>
                    <a:pt x="8845" y="725"/>
                  </a:cubicBezTo>
                  <a:cubicBezTo>
                    <a:pt x="8937" y="998"/>
                    <a:pt x="8937" y="1333"/>
                    <a:pt x="8845" y="1637"/>
                  </a:cubicBezTo>
                  <a:cubicBezTo>
                    <a:pt x="8804" y="1783"/>
                    <a:pt x="8920" y="1900"/>
                    <a:pt x="9036" y="1900"/>
                  </a:cubicBezTo>
                  <a:cubicBezTo>
                    <a:pt x="9089" y="1900"/>
                    <a:pt x="9142" y="1876"/>
                    <a:pt x="9180" y="1819"/>
                  </a:cubicBezTo>
                  <a:cubicBezTo>
                    <a:pt x="9228" y="1746"/>
                    <a:pt x="10174" y="367"/>
                    <a:pt x="11844" y="367"/>
                  </a:cubicBezTo>
                  <a:close/>
                  <a:moveTo>
                    <a:pt x="11869" y="0"/>
                  </a:moveTo>
                  <a:cubicBezTo>
                    <a:pt x="10912" y="0"/>
                    <a:pt x="9977" y="385"/>
                    <a:pt x="9301" y="1120"/>
                  </a:cubicBezTo>
                  <a:cubicBezTo>
                    <a:pt x="9301" y="968"/>
                    <a:pt x="9271" y="786"/>
                    <a:pt x="9210" y="634"/>
                  </a:cubicBezTo>
                  <a:cubicBezTo>
                    <a:pt x="9180" y="421"/>
                    <a:pt x="8997" y="238"/>
                    <a:pt x="8815" y="178"/>
                  </a:cubicBezTo>
                  <a:cubicBezTo>
                    <a:pt x="8720" y="148"/>
                    <a:pt x="8613" y="132"/>
                    <a:pt x="8496" y="132"/>
                  </a:cubicBezTo>
                  <a:cubicBezTo>
                    <a:pt x="7905" y="132"/>
                    <a:pt x="7039" y="521"/>
                    <a:pt x="5897" y="1333"/>
                  </a:cubicBezTo>
                  <a:cubicBezTo>
                    <a:pt x="3982" y="2670"/>
                    <a:pt x="821" y="7777"/>
                    <a:pt x="517" y="8780"/>
                  </a:cubicBezTo>
                  <a:cubicBezTo>
                    <a:pt x="213" y="9783"/>
                    <a:pt x="0" y="10391"/>
                    <a:pt x="3161" y="14372"/>
                  </a:cubicBezTo>
                  <a:cubicBezTo>
                    <a:pt x="5715" y="17564"/>
                    <a:pt x="6900" y="17777"/>
                    <a:pt x="7417" y="17868"/>
                  </a:cubicBezTo>
                  <a:lnTo>
                    <a:pt x="7569" y="17898"/>
                  </a:lnTo>
                  <a:cubicBezTo>
                    <a:pt x="7739" y="18068"/>
                    <a:pt x="8061" y="18273"/>
                    <a:pt x="8594" y="18273"/>
                  </a:cubicBezTo>
                  <a:cubicBezTo>
                    <a:pt x="8919" y="18273"/>
                    <a:pt x="9323" y="18197"/>
                    <a:pt x="9818" y="17990"/>
                  </a:cubicBezTo>
                  <a:cubicBezTo>
                    <a:pt x="11064" y="17442"/>
                    <a:pt x="11763" y="16379"/>
                    <a:pt x="11672" y="16014"/>
                  </a:cubicBezTo>
                  <a:cubicBezTo>
                    <a:pt x="11642" y="15862"/>
                    <a:pt x="11429" y="15771"/>
                    <a:pt x="11064" y="15619"/>
                  </a:cubicBezTo>
                  <a:cubicBezTo>
                    <a:pt x="10335" y="15345"/>
                    <a:pt x="9119" y="14889"/>
                    <a:pt x="8754" y="13825"/>
                  </a:cubicBezTo>
                  <a:cubicBezTo>
                    <a:pt x="8481" y="13157"/>
                    <a:pt x="8541" y="12549"/>
                    <a:pt x="8906" y="12245"/>
                  </a:cubicBezTo>
                  <a:cubicBezTo>
                    <a:pt x="9030" y="12121"/>
                    <a:pt x="9196" y="12059"/>
                    <a:pt x="9360" y="12059"/>
                  </a:cubicBezTo>
                  <a:cubicBezTo>
                    <a:pt x="9478" y="12059"/>
                    <a:pt x="9595" y="12090"/>
                    <a:pt x="9696" y="12154"/>
                  </a:cubicBezTo>
                  <a:cubicBezTo>
                    <a:pt x="10365" y="12488"/>
                    <a:pt x="11672" y="15072"/>
                    <a:pt x="12007" y="16014"/>
                  </a:cubicBezTo>
                  <a:cubicBezTo>
                    <a:pt x="12280" y="16743"/>
                    <a:pt x="12949" y="18658"/>
                    <a:pt x="15776" y="19053"/>
                  </a:cubicBezTo>
                  <a:cubicBezTo>
                    <a:pt x="16809" y="19175"/>
                    <a:pt x="17873" y="19266"/>
                    <a:pt x="18937" y="19266"/>
                  </a:cubicBezTo>
                  <a:cubicBezTo>
                    <a:pt x="20244" y="19266"/>
                    <a:pt x="21338" y="19114"/>
                    <a:pt x="21672" y="18749"/>
                  </a:cubicBezTo>
                  <a:cubicBezTo>
                    <a:pt x="22128" y="18202"/>
                    <a:pt x="21733" y="16622"/>
                    <a:pt x="21125" y="14403"/>
                  </a:cubicBezTo>
                  <a:lnTo>
                    <a:pt x="21004" y="14038"/>
                  </a:lnTo>
                  <a:cubicBezTo>
                    <a:pt x="20517" y="12275"/>
                    <a:pt x="19605" y="11728"/>
                    <a:pt x="19575" y="11698"/>
                  </a:cubicBezTo>
                  <a:cubicBezTo>
                    <a:pt x="19545" y="11682"/>
                    <a:pt x="19514" y="11675"/>
                    <a:pt x="19484" y="11675"/>
                  </a:cubicBezTo>
                  <a:cubicBezTo>
                    <a:pt x="19453" y="11675"/>
                    <a:pt x="19423" y="11682"/>
                    <a:pt x="19393" y="11698"/>
                  </a:cubicBezTo>
                  <a:lnTo>
                    <a:pt x="18815" y="12002"/>
                  </a:lnTo>
                  <a:cubicBezTo>
                    <a:pt x="18238" y="12275"/>
                    <a:pt x="16171" y="14160"/>
                    <a:pt x="15836" y="14433"/>
                  </a:cubicBezTo>
                  <a:cubicBezTo>
                    <a:pt x="15763" y="14444"/>
                    <a:pt x="15691" y="14449"/>
                    <a:pt x="15620" y="14449"/>
                  </a:cubicBezTo>
                  <a:cubicBezTo>
                    <a:pt x="15277" y="14449"/>
                    <a:pt x="14958" y="14331"/>
                    <a:pt x="14681" y="14129"/>
                  </a:cubicBezTo>
                  <a:cubicBezTo>
                    <a:pt x="14104" y="13643"/>
                    <a:pt x="11003" y="10968"/>
                    <a:pt x="10456" y="10512"/>
                  </a:cubicBezTo>
                  <a:cubicBezTo>
                    <a:pt x="10578" y="10026"/>
                    <a:pt x="10760" y="9600"/>
                    <a:pt x="11003" y="9175"/>
                  </a:cubicBezTo>
                  <a:cubicBezTo>
                    <a:pt x="11338" y="8536"/>
                    <a:pt x="11429" y="8141"/>
                    <a:pt x="11338" y="7837"/>
                  </a:cubicBezTo>
                  <a:cubicBezTo>
                    <a:pt x="11247" y="7594"/>
                    <a:pt x="11064" y="7412"/>
                    <a:pt x="10821" y="7321"/>
                  </a:cubicBezTo>
                  <a:cubicBezTo>
                    <a:pt x="10700" y="7290"/>
                    <a:pt x="10548" y="7229"/>
                    <a:pt x="10426" y="7199"/>
                  </a:cubicBezTo>
                  <a:cubicBezTo>
                    <a:pt x="10335" y="7199"/>
                    <a:pt x="10213" y="7138"/>
                    <a:pt x="10122" y="7108"/>
                  </a:cubicBezTo>
                  <a:cubicBezTo>
                    <a:pt x="10122" y="7077"/>
                    <a:pt x="10092" y="6956"/>
                    <a:pt x="10639" y="6409"/>
                  </a:cubicBezTo>
                  <a:cubicBezTo>
                    <a:pt x="11642" y="5467"/>
                    <a:pt x="12766" y="4707"/>
                    <a:pt x="14013" y="4129"/>
                  </a:cubicBezTo>
                  <a:cubicBezTo>
                    <a:pt x="14712" y="3764"/>
                    <a:pt x="14864" y="3430"/>
                    <a:pt x="14894" y="3248"/>
                  </a:cubicBezTo>
                  <a:cubicBezTo>
                    <a:pt x="15137" y="2883"/>
                    <a:pt x="15259" y="2427"/>
                    <a:pt x="15168" y="2001"/>
                  </a:cubicBezTo>
                  <a:cubicBezTo>
                    <a:pt x="15016" y="1333"/>
                    <a:pt x="14408" y="786"/>
                    <a:pt x="13374" y="330"/>
                  </a:cubicBezTo>
                  <a:cubicBezTo>
                    <a:pt x="12890" y="109"/>
                    <a:pt x="12376" y="0"/>
                    <a:pt x="1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726;p35" hidden="0"/>
            <p:cNvSpPr/>
            <p:nvPr isPhoto="0" userDrawn="0"/>
          </p:nvSpPr>
          <p:spPr bwMode="auto">
            <a:xfrm>
              <a:off x="3466125" y="1966700"/>
              <a:ext cx="70250" cy="20050"/>
            </a:xfrm>
            <a:custGeom>
              <a:avLst/>
              <a:gdLst/>
              <a:ahLst/>
              <a:cxnLst/>
              <a:rect l="l" t="t" r="r" b="b"/>
              <a:pathLst>
                <a:path w="2810" h="802" fill="norm" stroke="1" extrusionOk="0">
                  <a:moveTo>
                    <a:pt x="187" y="0"/>
                  </a:moveTo>
                  <a:cubicBezTo>
                    <a:pt x="138" y="0"/>
                    <a:pt x="92" y="23"/>
                    <a:pt x="62" y="69"/>
                  </a:cubicBezTo>
                  <a:cubicBezTo>
                    <a:pt x="1" y="129"/>
                    <a:pt x="1" y="251"/>
                    <a:pt x="62" y="342"/>
                  </a:cubicBezTo>
                  <a:cubicBezTo>
                    <a:pt x="452" y="649"/>
                    <a:pt x="944" y="802"/>
                    <a:pt x="1445" y="802"/>
                  </a:cubicBezTo>
                  <a:cubicBezTo>
                    <a:pt x="1490" y="802"/>
                    <a:pt x="1536" y="801"/>
                    <a:pt x="1582" y="798"/>
                  </a:cubicBezTo>
                  <a:cubicBezTo>
                    <a:pt x="1916" y="798"/>
                    <a:pt x="2250" y="768"/>
                    <a:pt x="2585" y="707"/>
                  </a:cubicBezTo>
                  <a:cubicBezTo>
                    <a:pt x="2809" y="623"/>
                    <a:pt x="2749" y="305"/>
                    <a:pt x="2546" y="305"/>
                  </a:cubicBezTo>
                  <a:cubicBezTo>
                    <a:pt x="2530" y="305"/>
                    <a:pt x="2512" y="307"/>
                    <a:pt x="2493" y="312"/>
                  </a:cubicBezTo>
                  <a:cubicBezTo>
                    <a:pt x="2153" y="399"/>
                    <a:pt x="1853" y="432"/>
                    <a:pt x="1595" y="432"/>
                  </a:cubicBezTo>
                  <a:cubicBezTo>
                    <a:pt x="769" y="432"/>
                    <a:pt x="358" y="92"/>
                    <a:pt x="335" y="69"/>
                  </a:cubicBezTo>
                  <a:cubicBezTo>
                    <a:pt x="290" y="23"/>
                    <a:pt x="23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727;p35" hidden="0"/>
            <p:cNvSpPr/>
            <p:nvPr isPhoto="0" userDrawn="0"/>
          </p:nvSpPr>
          <p:spPr bwMode="auto">
            <a:xfrm>
              <a:off x="2435725" y="2100625"/>
              <a:ext cx="848050" cy="873900"/>
            </a:xfrm>
            <a:custGeom>
              <a:avLst/>
              <a:gdLst/>
              <a:ahLst/>
              <a:cxnLst/>
              <a:rect l="l" t="t" r="r" b="b"/>
              <a:pathLst>
                <a:path w="33922" h="34956" fill="norm" stroke="1" extrusionOk="0">
                  <a:moveTo>
                    <a:pt x="30730" y="1"/>
                  </a:moveTo>
                  <a:lnTo>
                    <a:pt x="28816" y="1216"/>
                  </a:lnTo>
                  <a:cubicBezTo>
                    <a:pt x="28816" y="1216"/>
                    <a:pt x="21004" y="1216"/>
                    <a:pt x="20457" y="1733"/>
                  </a:cubicBezTo>
                  <a:cubicBezTo>
                    <a:pt x="19910" y="2280"/>
                    <a:pt x="5016" y="15502"/>
                    <a:pt x="4864" y="16171"/>
                  </a:cubicBezTo>
                  <a:cubicBezTo>
                    <a:pt x="4712" y="16870"/>
                    <a:pt x="0" y="32949"/>
                    <a:pt x="0" y="32949"/>
                  </a:cubicBezTo>
                  <a:lnTo>
                    <a:pt x="5076" y="34955"/>
                  </a:lnTo>
                  <a:lnTo>
                    <a:pt x="12007" y="19575"/>
                  </a:lnTo>
                  <a:lnTo>
                    <a:pt x="20578" y="15259"/>
                  </a:lnTo>
                  <a:lnTo>
                    <a:pt x="20578" y="15259"/>
                  </a:lnTo>
                  <a:cubicBezTo>
                    <a:pt x="20578" y="15259"/>
                    <a:pt x="20426" y="17387"/>
                    <a:pt x="18694" y="20335"/>
                  </a:cubicBezTo>
                  <a:cubicBezTo>
                    <a:pt x="16961" y="23253"/>
                    <a:pt x="11156" y="29545"/>
                    <a:pt x="11156" y="29545"/>
                  </a:cubicBezTo>
                  <a:cubicBezTo>
                    <a:pt x="11156" y="29545"/>
                    <a:pt x="17083" y="24530"/>
                    <a:pt x="20700" y="22858"/>
                  </a:cubicBezTo>
                  <a:cubicBezTo>
                    <a:pt x="24317" y="21186"/>
                    <a:pt x="26566" y="22128"/>
                    <a:pt x="29454" y="18511"/>
                  </a:cubicBezTo>
                  <a:cubicBezTo>
                    <a:pt x="32311" y="14894"/>
                    <a:pt x="33922" y="11976"/>
                    <a:pt x="33861" y="9089"/>
                  </a:cubicBezTo>
                  <a:cubicBezTo>
                    <a:pt x="33770" y="6232"/>
                    <a:pt x="30730" y="1"/>
                    <a:pt x="3073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728;p35" hidden="0"/>
            <p:cNvSpPr/>
            <p:nvPr isPhoto="0" userDrawn="0"/>
          </p:nvSpPr>
          <p:spPr bwMode="auto">
            <a:xfrm>
              <a:off x="2431175" y="2096075"/>
              <a:ext cx="857925" cy="883000"/>
            </a:xfrm>
            <a:custGeom>
              <a:avLst/>
              <a:gdLst/>
              <a:ahLst/>
              <a:cxnLst/>
              <a:rect l="l" t="t" r="r" b="b"/>
              <a:pathLst>
                <a:path w="34317" h="35320" fill="norm" stroke="1" extrusionOk="0">
                  <a:moveTo>
                    <a:pt x="30821" y="456"/>
                  </a:moveTo>
                  <a:cubicBezTo>
                    <a:pt x="31338" y="1520"/>
                    <a:pt x="33800" y="6748"/>
                    <a:pt x="33861" y="9271"/>
                  </a:cubicBezTo>
                  <a:cubicBezTo>
                    <a:pt x="33922" y="11885"/>
                    <a:pt x="32615" y="14651"/>
                    <a:pt x="29484" y="18572"/>
                  </a:cubicBezTo>
                  <a:cubicBezTo>
                    <a:pt x="27660" y="20912"/>
                    <a:pt x="26019" y="21307"/>
                    <a:pt x="24165" y="21763"/>
                  </a:cubicBezTo>
                  <a:cubicBezTo>
                    <a:pt x="23010" y="22007"/>
                    <a:pt x="21885" y="22402"/>
                    <a:pt x="20821" y="22858"/>
                  </a:cubicBezTo>
                  <a:cubicBezTo>
                    <a:pt x="18511" y="23921"/>
                    <a:pt x="15198" y="26414"/>
                    <a:pt x="13131" y="28025"/>
                  </a:cubicBezTo>
                  <a:cubicBezTo>
                    <a:pt x="14985" y="25958"/>
                    <a:pt x="17903" y="22554"/>
                    <a:pt x="19058" y="20608"/>
                  </a:cubicBezTo>
                  <a:cubicBezTo>
                    <a:pt x="20791" y="17660"/>
                    <a:pt x="20943" y="15532"/>
                    <a:pt x="20943" y="15441"/>
                  </a:cubicBezTo>
                  <a:cubicBezTo>
                    <a:pt x="20967" y="15322"/>
                    <a:pt x="20878" y="15240"/>
                    <a:pt x="20765" y="15240"/>
                  </a:cubicBezTo>
                  <a:cubicBezTo>
                    <a:pt x="20734" y="15240"/>
                    <a:pt x="20702" y="15246"/>
                    <a:pt x="20669" y="15259"/>
                  </a:cubicBezTo>
                  <a:lnTo>
                    <a:pt x="12128" y="19605"/>
                  </a:lnTo>
                  <a:cubicBezTo>
                    <a:pt x="12097" y="19605"/>
                    <a:pt x="12067" y="19636"/>
                    <a:pt x="12037" y="19696"/>
                  </a:cubicBezTo>
                  <a:lnTo>
                    <a:pt x="5167" y="34894"/>
                  </a:lnTo>
                  <a:lnTo>
                    <a:pt x="426" y="33010"/>
                  </a:lnTo>
                  <a:cubicBezTo>
                    <a:pt x="973" y="31216"/>
                    <a:pt x="5137" y="17022"/>
                    <a:pt x="5228" y="16414"/>
                  </a:cubicBezTo>
                  <a:cubicBezTo>
                    <a:pt x="5532" y="15745"/>
                    <a:pt x="14499" y="7690"/>
                    <a:pt x="18298" y="4286"/>
                  </a:cubicBezTo>
                  <a:cubicBezTo>
                    <a:pt x="19696" y="3009"/>
                    <a:pt x="20608" y="2189"/>
                    <a:pt x="20760" y="2067"/>
                  </a:cubicBezTo>
                  <a:cubicBezTo>
                    <a:pt x="21095" y="1763"/>
                    <a:pt x="25198" y="1581"/>
                    <a:pt x="28967" y="1581"/>
                  </a:cubicBezTo>
                  <a:cubicBezTo>
                    <a:pt x="28998" y="1581"/>
                    <a:pt x="29028" y="1581"/>
                    <a:pt x="29058" y="1550"/>
                  </a:cubicBezTo>
                  <a:lnTo>
                    <a:pt x="30821" y="456"/>
                  </a:lnTo>
                  <a:close/>
                  <a:moveTo>
                    <a:pt x="30973" y="0"/>
                  </a:moveTo>
                  <a:cubicBezTo>
                    <a:pt x="30943" y="0"/>
                    <a:pt x="30882" y="0"/>
                    <a:pt x="30821" y="31"/>
                  </a:cubicBezTo>
                  <a:lnTo>
                    <a:pt x="28937" y="1216"/>
                  </a:lnTo>
                  <a:cubicBezTo>
                    <a:pt x="27022" y="1216"/>
                    <a:pt x="21064" y="1277"/>
                    <a:pt x="20517" y="1793"/>
                  </a:cubicBezTo>
                  <a:cubicBezTo>
                    <a:pt x="20396" y="1945"/>
                    <a:pt x="19423" y="2797"/>
                    <a:pt x="18085" y="4012"/>
                  </a:cubicBezTo>
                  <a:cubicBezTo>
                    <a:pt x="8420" y="12675"/>
                    <a:pt x="4985" y="15897"/>
                    <a:pt x="4894" y="16323"/>
                  </a:cubicBezTo>
                  <a:cubicBezTo>
                    <a:pt x="4772" y="16991"/>
                    <a:pt x="61" y="32919"/>
                    <a:pt x="30" y="33071"/>
                  </a:cubicBezTo>
                  <a:cubicBezTo>
                    <a:pt x="0" y="33162"/>
                    <a:pt x="30" y="33283"/>
                    <a:pt x="122" y="33314"/>
                  </a:cubicBezTo>
                  <a:lnTo>
                    <a:pt x="5198" y="35320"/>
                  </a:lnTo>
                  <a:lnTo>
                    <a:pt x="5289" y="35320"/>
                  </a:lnTo>
                  <a:cubicBezTo>
                    <a:pt x="5350" y="35320"/>
                    <a:pt x="5441" y="35289"/>
                    <a:pt x="5471" y="35229"/>
                  </a:cubicBezTo>
                  <a:lnTo>
                    <a:pt x="12401" y="19909"/>
                  </a:lnTo>
                  <a:lnTo>
                    <a:pt x="20547" y="15775"/>
                  </a:lnTo>
                  <a:lnTo>
                    <a:pt x="20547" y="15775"/>
                  </a:lnTo>
                  <a:cubicBezTo>
                    <a:pt x="20244" y="17417"/>
                    <a:pt x="19636" y="18997"/>
                    <a:pt x="18754" y="20426"/>
                  </a:cubicBezTo>
                  <a:cubicBezTo>
                    <a:pt x="17052" y="23314"/>
                    <a:pt x="11307" y="29545"/>
                    <a:pt x="11246" y="29605"/>
                  </a:cubicBezTo>
                  <a:cubicBezTo>
                    <a:pt x="11104" y="29748"/>
                    <a:pt x="11221" y="29927"/>
                    <a:pt x="11365" y="29927"/>
                  </a:cubicBezTo>
                  <a:cubicBezTo>
                    <a:pt x="11406" y="29927"/>
                    <a:pt x="11449" y="29912"/>
                    <a:pt x="11490" y="29879"/>
                  </a:cubicBezTo>
                  <a:cubicBezTo>
                    <a:pt x="11550" y="29818"/>
                    <a:pt x="17447" y="24864"/>
                    <a:pt x="21003" y="23222"/>
                  </a:cubicBezTo>
                  <a:cubicBezTo>
                    <a:pt x="22037" y="22766"/>
                    <a:pt x="23131" y="22402"/>
                    <a:pt x="24256" y="22159"/>
                  </a:cubicBezTo>
                  <a:cubicBezTo>
                    <a:pt x="26201" y="21672"/>
                    <a:pt x="27873" y="21247"/>
                    <a:pt x="29818" y="18815"/>
                  </a:cubicBezTo>
                  <a:cubicBezTo>
                    <a:pt x="33010" y="14833"/>
                    <a:pt x="34317" y="11976"/>
                    <a:pt x="34256" y="9271"/>
                  </a:cubicBezTo>
                  <a:cubicBezTo>
                    <a:pt x="34195" y="6414"/>
                    <a:pt x="31247" y="365"/>
                    <a:pt x="31095" y="91"/>
                  </a:cubicBezTo>
                  <a:cubicBezTo>
                    <a:pt x="31095" y="61"/>
                    <a:pt x="31034" y="0"/>
                    <a:pt x="30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729;p35" hidden="0"/>
            <p:cNvSpPr/>
            <p:nvPr isPhoto="0" userDrawn="0"/>
          </p:nvSpPr>
          <p:spPr bwMode="auto">
            <a:xfrm>
              <a:off x="2945600" y="2356625"/>
              <a:ext cx="20550" cy="130050"/>
            </a:xfrm>
            <a:custGeom>
              <a:avLst/>
              <a:gdLst/>
              <a:ahLst/>
              <a:cxnLst/>
              <a:rect l="l" t="t" r="r" b="b"/>
              <a:pathLst>
                <a:path w="822" h="5202" fill="norm" stroke="1" extrusionOk="0">
                  <a:moveTo>
                    <a:pt x="273" y="1"/>
                  </a:moveTo>
                  <a:cubicBezTo>
                    <a:pt x="162" y="1"/>
                    <a:pt x="45" y="80"/>
                    <a:pt x="62" y="217"/>
                  </a:cubicBezTo>
                  <a:cubicBezTo>
                    <a:pt x="457" y="3135"/>
                    <a:pt x="1" y="4958"/>
                    <a:pt x="1" y="4958"/>
                  </a:cubicBezTo>
                  <a:cubicBezTo>
                    <a:pt x="1" y="5049"/>
                    <a:pt x="62" y="5171"/>
                    <a:pt x="153" y="5201"/>
                  </a:cubicBezTo>
                  <a:lnTo>
                    <a:pt x="183" y="5201"/>
                  </a:lnTo>
                  <a:cubicBezTo>
                    <a:pt x="274" y="5201"/>
                    <a:pt x="366" y="5141"/>
                    <a:pt x="396" y="5049"/>
                  </a:cubicBezTo>
                  <a:cubicBezTo>
                    <a:pt x="396" y="4989"/>
                    <a:pt x="822" y="3165"/>
                    <a:pt x="457" y="156"/>
                  </a:cubicBezTo>
                  <a:cubicBezTo>
                    <a:pt x="444" y="49"/>
                    <a:pt x="36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730;p35" hidden="0"/>
            <p:cNvSpPr/>
            <p:nvPr isPhoto="0" userDrawn="0"/>
          </p:nvSpPr>
          <p:spPr bwMode="auto">
            <a:xfrm>
              <a:off x="3139375" y="2539774"/>
              <a:ext cx="28725" cy="38075"/>
            </a:xfrm>
            <a:custGeom>
              <a:avLst/>
              <a:gdLst/>
              <a:ahLst/>
              <a:cxnLst/>
              <a:rect l="l" t="t" r="r" b="b"/>
              <a:pathLst>
                <a:path w="1149" h="1523" fill="norm" stroke="1" extrusionOk="0">
                  <a:moveTo>
                    <a:pt x="885" y="0"/>
                  </a:moveTo>
                  <a:cubicBezTo>
                    <a:pt x="826" y="0"/>
                    <a:pt x="768" y="28"/>
                    <a:pt x="730" y="94"/>
                  </a:cubicBezTo>
                  <a:cubicBezTo>
                    <a:pt x="335" y="793"/>
                    <a:pt x="62" y="1249"/>
                    <a:pt x="62" y="1249"/>
                  </a:cubicBezTo>
                  <a:cubicBezTo>
                    <a:pt x="1" y="1341"/>
                    <a:pt x="31" y="1462"/>
                    <a:pt x="122" y="1493"/>
                  </a:cubicBezTo>
                  <a:cubicBezTo>
                    <a:pt x="153" y="1523"/>
                    <a:pt x="183" y="1523"/>
                    <a:pt x="214" y="1523"/>
                  </a:cubicBezTo>
                  <a:cubicBezTo>
                    <a:pt x="274" y="1523"/>
                    <a:pt x="335" y="1493"/>
                    <a:pt x="366" y="1432"/>
                  </a:cubicBezTo>
                  <a:cubicBezTo>
                    <a:pt x="366" y="1432"/>
                    <a:pt x="670" y="1006"/>
                    <a:pt x="1065" y="307"/>
                  </a:cubicBezTo>
                  <a:cubicBezTo>
                    <a:pt x="1149" y="139"/>
                    <a:pt x="1015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731;p35" hidden="0"/>
            <p:cNvSpPr/>
            <p:nvPr isPhoto="0" userDrawn="0"/>
          </p:nvSpPr>
          <p:spPr bwMode="auto">
            <a:xfrm>
              <a:off x="3163700" y="2134625"/>
              <a:ext cx="82100" cy="393850"/>
            </a:xfrm>
            <a:custGeom>
              <a:avLst/>
              <a:gdLst/>
              <a:ahLst/>
              <a:cxnLst/>
              <a:rect l="l" t="t" r="r" b="b"/>
              <a:pathLst>
                <a:path w="3284" h="15754" fill="norm" stroke="1" extrusionOk="0">
                  <a:moveTo>
                    <a:pt x="229" y="1"/>
                  </a:moveTo>
                  <a:cubicBezTo>
                    <a:pt x="214" y="1"/>
                    <a:pt x="198" y="3"/>
                    <a:pt x="183" y="8"/>
                  </a:cubicBezTo>
                  <a:cubicBezTo>
                    <a:pt x="61" y="8"/>
                    <a:pt x="0" y="130"/>
                    <a:pt x="31" y="221"/>
                  </a:cubicBezTo>
                  <a:lnTo>
                    <a:pt x="882" y="4507"/>
                  </a:lnTo>
                  <a:cubicBezTo>
                    <a:pt x="912" y="4537"/>
                    <a:pt x="943" y="4598"/>
                    <a:pt x="973" y="4628"/>
                  </a:cubicBezTo>
                  <a:lnTo>
                    <a:pt x="2584" y="5480"/>
                  </a:lnTo>
                  <a:lnTo>
                    <a:pt x="1490" y="5814"/>
                  </a:lnTo>
                  <a:cubicBezTo>
                    <a:pt x="1429" y="5814"/>
                    <a:pt x="1399" y="5875"/>
                    <a:pt x="1368" y="5905"/>
                  </a:cubicBezTo>
                  <a:cubicBezTo>
                    <a:pt x="1338" y="5966"/>
                    <a:pt x="1338" y="6027"/>
                    <a:pt x="1368" y="6057"/>
                  </a:cubicBezTo>
                  <a:cubicBezTo>
                    <a:pt x="1399" y="6118"/>
                    <a:pt x="2858" y="9948"/>
                    <a:pt x="1855" y="12258"/>
                  </a:cubicBezTo>
                  <a:cubicBezTo>
                    <a:pt x="1429" y="13170"/>
                    <a:pt x="882" y="14264"/>
                    <a:pt x="213" y="15449"/>
                  </a:cubicBezTo>
                  <a:cubicBezTo>
                    <a:pt x="152" y="15540"/>
                    <a:pt x="183" y="15662"/>
                    <a:pt x="274" y="15723"/>
                  </a:cubicBezTo>
                  <a:cubicBezTo>
                    <a:pt x="304" y="15723"/>
                    <a:pt x="335" y="15753"/>
                    <a:pt x="396" y="15753"/>
                  </a:cubicBezTo>
                  <a:cubicBezTo>
                    <a:pt x="456" y="15723"/>
                    <a:pt x="487" y="15692"/>
                    <a:pt x="517" y="15632"/>
                  </a:cubicBezTo>
                  <a:cubicBezTo>
                    <a:pt x="1216" y="14416"/>
                    <a:pt x="1763" y="13322"/>
                    <a:pt x="2159" y="12410"/>
                  </a:cubicBezTo>
                  <a:cubicBezTo>
                    <a:pt x="3162" y="10252"/>
                    <a:pt x="2098" y="6939"/>
                    <a:pt x="1794" y="6118"/>
                  </a:cubicBezTo>
                  <a:lnTo>
                    <a:pt x="3131" y="5692"/>
                  </a:lnTo>
                  <a:cubicBezTo>
                    <a:pt x="3222" y="5662"/>
                    <a:pt x="3253" y="5601"/>
                    <a:pt x="3253" y="5540"/>
                  </a:cubicBezTo>
                  <a:cubicBezTo>
                    <a:pt x="3283" y="5449"/>
                    <a:pt x="3222" y="5388"/>
                    <a:pt x="3162" y="5358"/>
                  </a:cubicBezTo>
                  <a:lnTo>
                    <a:pt x="1247" y="4324"/>
                  </a:lnTo>
                  <a:lnTo>
                    <a:pt x="396" y="160"/>
                  </a:lnTo>
                  <a:cubicBezTo>
                    <a:pt x="370" y="60"/>
                    <a:pt x="304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732;p35" hidden="0"/>
            <p:cNvSpPr/>
            <p:nvPr isPhoto="0" userDrawn="0"/>
          </p:nvSpPr>
          <p:spPr bwMode="auto">
            <a:xfrm>
              <a:off x="2415975" y="2924350"/>
              <a:ext cx="126925" cy="107175"/>
            </a:xfrm>
            <a:custGeom>
              <a:avLst/>
              <a:gdLst/>
              <a:ahLst/>
              <a:cxnLst/>
              <a:rect l="l" t="t" r="r" b="b"/>
              <a:pathLst>
                <a:path w="5077" h="4287" fill="norm" stroke="1" extrusionOk="0">
                  <a:moveTo>
                    <a:pt x="821" y="0"/>
                  </a:moveTo>
                  <a:lnTo>
                    <a:pt x="0" y="2432"/>
                  </a:lnTo>
                  <a:lnTo>
                    <a:pt x="4499" y="4286"/>
                  </a:lnTo>
                  <a:lnTo>
                    <a:pt x="5076" y="179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733;p35" hidden="0"/>
            <p:cNvSpPr/>
            <p:nvPr isPhoto="0" userDrawn="0"/>
          </p:nvSpPr>
          <p:spPr bwMode="auto">
            <a:xfrm>
              <a:off x="2410650" y="2919775"/>
              <a:ext cx="136800" cy="117050"/>
            </a:xfrm>
            <a:custGeom>
              <a:avLst/>
              <a:gdLst/>
              <a:ahLst/>
              <a:cxnLst/>
              <a:rect l="l" t="t" r="r" b="b"/>
              <a:pathLst>
                <a:path w="5472" h="4682" fill="norm" stroke="1" extrusionOk="0">
                  <a:moveTo>
                    <a:pt x="1125" y="457"/>
                  </a:moveTo>
                  <a:lnTo>
                    <a:pt x="5076" y="2098"/>
                  </a:lnTo>
                  <a:lnTo>
                    <a:pt x="4590" y="4226"/>
                  </a:lnTo>
                  <a:lnTo>
                    <a:pt x="456" y="2524"/>
                  </a:lnTo>
                  <a:lnTo>
                    <a:pt x="1125" y="457"/>
                  </a:lnTo>
                  <a:close/>
                  <a:moveTo>
                    <a:pt x="943" y="1"/>
                  </a:moveTo>
                  <a:cubicBezTo>
                    <a:pt x="882" y="31"/>
                    <a:pt x="851" y="62"/>
                    <a:pt x="851" y="123"/>
                  </a:cubicBezTo>
                  <a:lnTo>
                    <a:pt x="31" y="2585"/>
                  </a:lnTo>
                  <a:cubicBezTo>
                    <a:pt x="0" y="2676"/>
                    <a:pt x="61" y="2767"/>
                    <a:pt x="152" y="2828"/>
                  </a:cubicBezTo>
                  <a:lnTo>
                    <a:pt x="4651" y="4682"/>
                  </a:lnTo>
                  <a:lnTo>
                    <a:pt x="4712" y="4682"/>
                  </a:lnTo>
                  <a:cubicBezTo>
                    <a:pt x="4742" y="4682"/>
                    <a:pt x="4772" y="4682"/>
                    <a:pt x="4803" y="4651"/>
                  </a:cubicBezTo>
                  <a:cubicBezTo>
                    <a:pt x="4864" y="4621"/>
                    <a:pt x="4894" y="4591"/>
                    <a:pt x="4894" y="4530"/>
                  </a:cubicBezTo>
                  <a:lnTo>
                    <a:pt x="5472" y="2037"/>
                  </a:lnTo>
                  <a:cubicBezTo>
                    <a:pt x="5472" y="1946"/>
                    <a:pt x="5441" y="1855"/>
                    <a:pt x="5350" y="1825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734;p35" hidden="0"/>
            <p:cNvSpPr/>
            <p:nvPr isPhoto="0" userDrawn="0"/>
          </p:nvSpPr>
          <p:spPr bwMode="auto">
            <a:xfrm>
              <a:off x="2339225" y="3088475"/>
              <a:ext cx="215075" cy="156575"/>
            </a:xfrm>
            <a:custGeom>
              <a:avLst/>
              <a:gdLst/>
              <a:ahLst/>
              <a:cxnLst/>
              <a:rect l="l" t="t" r="r" b="b"/>
              <a:pathLst>
                <a:path w="8603" h="6263" fill="norm" stroke="1" extrusionOk="0">
                  <a:moveTo>
                    <a:pt x="1246" y="1"/>
                  </a:moveTo>
                  <a:lnTo>
                    <a:pt x="0" y="2402"/>
                  </a:lnTo>
                  <a:lnTo>
                    <a:pt x="790" y="2828"/>
                  </a:lnTo>
                  <a:lnTo>
                    <a:pt x="1550" y="1429"/>
                  </a:lnTo>
                  <a:lnTo>
                    <a:pt x="7265" y="4408"/>
                  </a:lnTo>
                  <a:lnTo>
                    <a:pt x="6505" y="5837"/>
                  </a:lnTo>
                  <a:lnTo>
                    <a:pt x="7325" y="6262"/>
                  </a:lnTo>
                  <a:lnTo>
                    <a:pt x="8602" y="3831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735;p35" hidden="0"/>
            <p:cNvSpPr/>
            <p:nvPr isPhoto="0" userDrawn="0"/>
          </p:nvSpPr>
          <p:spPr bwMode="auto">
            <a:xfrm>
              <a:off x="2333125" y="3083925"/>
              <a:ext cx="225725" cy="165675"/>
            </a:xfrm>
            <a:custGeom>
              <a:avLst/>
              <a:gdLst/>
              <a:ahLst/>
              <a:cxnLst/>
              <a:rect l="l" t="t" r="r" b="b"/>
              <a:pathLst>
                <a:path w="9029" h="6627" fill="norm" stroke="1" extrusionOk="0">
                  <a:moveTo>
                    <a:pt x="1582" y="426"/>
                  </a:moveTo>
                  <a:lnTo>
                    <a:pt x="8573" y="4104"/>
                  </a:lnTo>
                  <a:lnTo>
                    <a:pt x="7478" y="6171"/>
                  </a:lnTo>
                  <a:lnTo>
                    <a:pt x="7022" y="5928"/>
                  </a:lnTo>
                  <a:lnTo>
                    <a:pt x="7691" y="4681"/>
                  </a:lnTo>
                  <a:cubicBezTo>
                    <a:pt x="7691" y="4621"/>
                    <a:pt x="7691" y="4590"/>
                    <a:pt x="7691" y="4529"/>
                  </a:cubicBezTo>
                  <a:cubicBezTo>
                    <a:pt x="7661" y="4469"/>
                    <a:pt x="7630" y="4438"/>
                    <a:pt x="7569" y="4408"/>
                  </a:cubicBezTo>
                  <a:lnTo>
                    <a:pt x="1855" y="1429"/>
                  </a:lnTo>
                  <a:cubicBezTo>
                    <a:pt x="1830" y="1412"/>
                    <a:pt x="1802" y="1405"/>
                    <a:pt x="1774" y="1405"/>
                  </a:cubicBezTo>
                  <a:cubicBezTo>
                    <a:pt x="1703" y="1405"/>
                    <a:pt x="1634" y="1454"/>
                    <a:pt x="1612" y="1520"/>
                  </a:cubicBezTo>
                  <a:lnTo>
                    <a:pt x="943" y="2766"/>
                  </a:lnTo>
                  <a:lnTo>
                    <a:pt x="487" y="2523"/>
                  </a:lnTo>
                  <a:lnTo>
                    <a:pt x="1582" y="426"/>
                  </a:lnTo>
                  <a:close/>
                  <a:moveTo>
                    <a:pt x="1430" y="0"/>
                  </a:moveTo>
                  <a:cubicBezTo>
                    <a:pt x="1399" y="31"/>
                    <a:pt x="1338" y="61"/>
                    <a:pt x="1338" y="92"/>
                  </a:cubicBezTo>
                  <a:lnTo>
                    <a:pt x="62" y="2523"/>
                  </a:lnTo>
                  <a:cubicBezTo>
                    <a:pt x="1" y="2614"/>
                    <a:pt x="62" y="2736"/>
                    <a:pt x="153" y="2797"/>
                  </a:cubicBezTo>
                  <a:lnTo>
                    <a:pt x="943" y="3222"/>
                  </a:lnTo>
                  <a:lnTo>
                    <a:pt x="1095" y="3222"/>
                  </a:lnTo>
                  <a:cubicBezTo>
                    <a:pt x="1126" y="3192"/>
                    <a:pt x="1186" y="3162"/>
                    <a:pt x="1217" y="3101"/>
                  </a:cubicBezTo>
                  <a:lnTo>
                    <a:pt x="1855" y="1855"/>
                  </a:lnTo>
                  <a:lnTo>
                    <a:pt x="7235" y="4651"/>
                  </a:lnTo>
                  <a:lnTo>
                    <a:pt x="6597" y="5928"/>
                  </a:lnTo>
                  <a:cubicBezTo>
                    <a:pt x="6536" y="6019"/>
                    <a:pt x="6566" y="6140"/>
                    <a:pt x="6658" y="6171"/>
                  </a:cubicBezTo>
                  <a:lnTo>
                    <a:pt x="7478" y="6596"/>
                  </a:lnTo>
                  <a:cubicBezTo>
                    <a:pt x="7509" y="6627"/>
                    <a:pt x="7539" y="6627"/>
                    <a:pt x="7569" y="6627"/>
                  </a:cubicBezTo>
                  <a:lnTo>
                    <a:pt x="7600" y="6627"/>
                  </a:lnTo>
                  <a:cubicBezTo>
                    <a:pt x="7661" y="6596"/>
                    <a:pt x="7691" y="6566"/>
                    <a:pt x="7721" y="6535"/>
                  </a:cubicBezTo>
                  <a:lnTo>
                    <a:pt x="8998" y="4104"/>
                  </a:lnTo>
                  <a:cubicBezTo>
                    <a:pt x="9028" y="4013"/>
                    <a:pt x="8998" y="3891"/>
                    <a:pt x="8907" y="383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736;p35" hidden="0"/>
            <p:cNvSpPr/>
            <p:nvPr isPhoto="0" userDrawn="0"/>
          </p:nvSpPr>
          <p:spPr bwMode="auto">
            <a:xfrm>
              <a:off x="1865050" y="3045975"/>
              <a:ext cx="874650" cy="792125"/>
            </a:xfrm>
            <a:custGeom>
              <a:avLst/>
              <a:gdLst/>
              <a:ahLst/>
              <a:cxnLst/>
              <a:rect l="l" t="t" r="r" b="b"/>
              <a:pathLst>
                <a:path w="34986" h="31685" fill="norm" stroke="1" extrusionOk="0">
                  <a:moveTo>
                    <a:pt x="10911" y="1"/>
                  </a:moveTo>
                  <a:cubicBezTo>
                    <a:pt x="10092" y="1"/>
                    <a:pt x="9308" y="453"/>
                    <a:pt x="8906" y="1214"/>
                  </a:cubicBezTo>
                  <a:lnTo>
                    <a:pt x="578" y="17142"/>
                  </a:lnTo>
                  <a:cubicBezTo>
                    <a:pt x="0" y="18236"/>
                    <a:pt x="426" y="19634"/>
                    <a:pt x="1550" y="20212"/>
                  </a:cubicBezTo>
                  <a:lnTo>
                    <a:pt x="23010" y="31428"/>
                  </a:lnTo>
                  <a:cubicBezTo>
                    <a:pt x="23349" y="31602"/>
                    <a:pt x="23710" y="31685"/>
                    <a:pt x="24066" y="31685"/>
                  </a:cubicBezTo>
                  <a:cubicBezTo>
                    <a:pt x="24890" y="31685"/>
                    <a:pt x="25686" y="31240"/>
                    <a:pt x="26110" y="30455"/>
                  </a:cubicBezTo>
                  <a:lnTo>
                    <a:pt x="34408" y="14558"/>
                  </a:lnTo>
                  <a:cubicBezTo>
                    <a:pt x="34986" y="13433"/>
                    <a:pt x="34560" y="12066"/>
                    <a:pt x="33435" y="11488"/>
                  </a:cubicBezTo>
                  <a:lnTo>
                    <a:pt x="11976" y="272"/>
                  </a:lnTo>
                  <a:cubicBezTo>
                    <a:pt x="11634" y="87"/>
                    <a:pt x="11269" y="1"/>
                    <a:pt x="10911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737;p35" hidden="0"/>
            <p:cNvSpPr/>
            <p:nvPr isPhoto="0" userDrawn="0"/>
          </p:nvSpPr>
          <p:spPr bwMode="auto">
            <a:xfrm>
              <a:off x="1859725" y="3041150"/>
              <a:ext cx="885299" cy="801925"/>
            </a:xfrm>
            <a:custGeom>
              <a:avLst/>
              <a:gdLst/>
              <a:ahLst/>
              <a:cxnLst/>
              <a:rect l="l" t="t" r="r" b="b"/>
              <a:pathLst>
                <a:path w="35412" h="32077" fill="norm" stroke="1" extrusionOk="0">
                  <a:moveTo>
                    <a:pt x="11051" y="403"/>
                  </a:moveTo>
                  <a:cubicBezTo>
                    <a:pt x="11076" y="403"/>
                    <a:pt x="11100" y="403"/>
                    <a:pt x="11125" y="404"/>
                  </a:cubicBezTo>
                  <a:cubicBezTo>
                    <a:pt x="11460" y="404"/>
                    <a:pt x="11794" y="465"/>
                    <a:pt x="12098" y="617"/>
                  </a:cubicBezTo>
                  <a:lnTo>
                    <a:pt x="33557" y="11833"/>
                  </a:lnTo>
                  <a:cubicBezTo>
                    <a:pt x="34560" y="12380"/>
                    <a:pt x="34955" y="13626"/>
                    <a:pt x="34439" y="14660"/>
                  </a:cubicBezTo>
                  <a:lnTo>
                    <a:pt x="26141" y="30557"/>
                  </a:lnTo>
                  <a:cubicBezTo>
                    <a:pt x="25761" y="31275"/>
                    <a:pt x="25029" y="31685"/>
                    <a:pt x="24281" y="31685"/>
                  </a:cubicBezTo>
                  <a:cubicBezTo>
                    <a:pt x="23952" y="31685"/>
                    <a:pt x="23620" y="31605"/>
                    <a:pt x="23314" y="31438"/>
                  </a:cubicBezTo>
                  <a:lnTo>
                    <a:pt x="1855" y="20253"/>
                  </a:lnTo>
                  <a:cubicBezTo>
                    <a:pt x="821" y="19706"/>
                    <a:pt x="426" y="18429"/>
                    <a:pt x="973" y="17426"/>
                  </a:cubicBezTo>
                  <a:lnTo>
                    <a:pt x="9271" y="1499"/>
                  </a:lnTo>
                  <a:cubicBezTo>
                    <a:pt x="9624" y="851"/>
                    <a:pt x="10291" y="403"/>
                    <a:pt x="11051" y="403"/>
                  </a:cubicBezTo>
                  <a:close/>
                  <a:moveTo>
                    <a:pt x="11139" y="0"/>
                  </a:moveTo>
                  <a:cubicBezTo>
                    <a:pt x="10245" y="0"/>
                    <a:pt x="9383" y="488"/>
                    <a:pt x="8937" y="1316"/>
                  </a:cubicBezTo>
                  <a:lnTo>
                    <a:pt x="639" y="17244"/>
                  </a:lnTo>
                  <a:cubicBezTo>
                    <a:pt x="0" y="18429"/>
                    <a:pt x="456" y="19918"/>
                    <a:pt x="1672" y="20557"/>
                  </a:cubicBezTo>
                  <a:lnTo>
                    <a:pt x="23132" y="31773"/>
                  </a:lnTo>
                  <a:cubicBezTo>
                    <a:pt x="23496" y="31955"/>
                    <a:pt x="23891" y="32046"/>
                    <a:pt x="24287" y="32077"/>
                  </a:cubicBezTo>
                  <a:cubicBezTo>
                    <a:pt x="25198" y="32046"/>
                    <a:pt x="26050" y="31560"/>
                    <a:pt x="26475" y="30739"/>
                  </a:cubicBezTo>
                  <a:lnTo>
                    <a:pt x="34773" y="14842"/>
                  </a:lnTo>
                  <a:cubicBezTo>
                    <a:pt x="35411" y="13626"/>
                    <a:pt x="34955" y="12137"/>
                    <a:pt x="33740" y="11499"/>
                  </a:cubicBezTo>
                  <a:lnTo>
                    <a:pt x="12280" y="283"/>
                  </a:lnTo>
                  <a:cubicBezTo>
                    <a:pt x="11914" y="91"/>
                    <a:pt x="11524" y="0"/>
                    <a:pt x="1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738;p35" hidden="0"/>
            <p:cNvSpPr/>
            <p:nvPr isPhoto="0" userDrawn="0"/>
          </p:nvSpPr>
          <p:spPr bwMode="auto">
            <a:xfrm>
              <a:off x="2369600" y="2985125"/>
              <a:ext cx="202925" cy="243200"/>
            </a:xfrm>
            <a:custGeom>
              <a:avLst/>
              <a:gdLst/>
              <a:ahLst/>
              <a:cxnLst/>
              <a:rect l="l" t="t" r="r" b="b"/>
              <a:pathLst>
                <a:path w="8117" h="9728" fill="norm" stroke="1" extrusionOk="0">
                  <a:moveTo>
                    <a:pt x="1855" y="1"/>
                  </a:moveTo>
                  <a:lnTo>
                    <a:pt x="244" y="3618"/>
                  </a:lnTo>
                  <a:cubicBezTo>
                    <a:pt x="244" y="3618"/>
                    <a:pt x="1" y="5229"/>
                    <a:pt x="244" y="5715"/>
                  </a:cubicBezTo>
                  <a:cubicBezTo>
                    <a:pt x="487" y="6171"/>
                    <a:pt x="2980" y="7326"/>
                    <a:pt x="2980" y="7326"/>
                  </a:cubicBezTo>
                  <a:cubicBezTo>
                    <a:pt x="2980" y="7326"/>
                    <a:pt x="2919" y="8603"/>
                    <a:pt x="3314" y="8937"/>
                  </a:cubicBezTo>
                  <a:cubicBezTo>
                    <a:pt x="3831" y="9241"/>
                    <a:pt x="4408" y="9515"/>
                    <a:pt x="4986" y="9728"/>
                  </a:cubicBezTo>
                  <a:lnTo>
                    <a:pt x="5715" y="7478"/>
                  </a:lnTo>
                  <a:cubicBezTo>
                    <a:pt x="5837" y="7904"/>
                    <a:pt x="6019" y="8329"/>
                    <a:pt x="6202" y="8755"/>
                  </a:cubicBezTo>
                  <a:cubicBezTo>
                    <a:pt x="6315" y="9014"/>
                    <a:pt x="6532" y="9109"/>
                    <a:pt x="6798" y="9109"/>
                  </a:cubicBezTo>
                  <a:cubicBezTo>
                    <a:pt x="7030" y="9109"/>
                    <a:pt x="7300" y="9037"/>
                    <a:pt x="7569" y="8937"/>
                  </a:cubicBezTo>
                  <a:cubicBezTo>
                    <a:pt x="8117" y="8694"/>
                    <a:pt x="7083" y="7539"/>
                    <a:pt x="7083" y="7083"/>
                  </a:cubicBezTo>
                  <a:cubicBezTo>
                    <a:pt x="7083" y="6597"/>
                    <a:pt x="7235" y="4895"/>
                    <a:pt x="7235" y="4895"/>
                  </a:cubicBezTo>
                  <a:lnTo>
                    <a:pt x="6354" y="1855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739;p35" hidden="0"/>
            <p:cNvSpPr/>
            <p:nvPr isPhoto="0" userDrawn="0"/>
          </p:nvSpPr>
          <p:spPr bwMode="auto">
            <a:xfrm>
              <a:off x="2365800" y="2981050"/>
              <a:ext cx="203700" cy="252600"/>
            </a:xfrm>
            <a:custGeom>
              <a:avLst/>
              <a:gdLst/>
              <a:ahLst/>
              <a:cxnLst/>
              <a:rect l="l" t="t" r="r" b="b"/>
              <a:pathLst>
                <a:path w="8148" h="10104" fill="norm" stroke="1" extrusionOk="0">
                  <a:moveTo>
                    <a:pt x="2098" y="438"/>
                  </a:moveTo>
                  <a:lnTo>
                    <a:pt x="6354" y="2170"/>
                  </a:lnTo>
                  <a:lnTo>
                    <a:pt x="7266" y="5088"/>
                  </a:lnTo>
                  <a:cubicBezTo>
                    <a:pt x="7235" y="5362"/>
                    <a:pt x="7083" y="6790"/>
                    <a:pt x="7083" y="7246"/>
                  </a:cubicBezTo>
                  <a:cubicBezTo>
                    <a:pt x="7144" y="7550"/>
                    <a:pt x="7266" y="7824"/>
                    <a:pt x="7418" y="8097"/>
                  </a:cubicBezTo>
                  <a:cubicBezTo>
                    <a:pt x="7570" y="8340"/>
                    <a:pt x="7782" y="8736"/>
                    <a:pt x="7752" y="8887"/>
                  </a:cubicBezTo>
                  <a:cubicBezTo>
                    <a:pt x="7752" y="8887"/>
                    <a:pt x="7721" y="8918"/>
                    <a:pt x="7691" y="8918"/>
                  </a:cubicBezTo>
                  <a:cubicBezTo>
                    <a:pt x="7372" y="9056"/>
                    <a:pt x="7142" y="9105"/>
                    <a:pt x="6976" y="9105"/>
                  </a:cubicBezTo>
                  <a:cubicBezTo>
                    <a:pt x="6666" y="9105"/>
                    <a:pt x="6576" y="8936"/>
                    <a:pt x="6536" y="8857"/>
                  </a:cubicBezTo>
                  <a:cubicBezTo>
                    <a:pt x="6354" y="8432"/>
                    <a:pt x="6202" y="8036"/>
                    <a:pt x="6080" y="7611"/>
                  </a:cubicBezTo>
                  <a:cubicBezTo>
                    <a:pt x="6050" y="7520"/>
                    <a:pt x="5989" y="7459"/>
                    <a:pt x="5898" y="7459"/>
                  </a:cubicBezTo>
                  <a:cubicBezTo>
                    <a:pt x="5807" y="7459"/>
                    <a:pt x="5746" y="7520"/>
                    <a:pt x="5715" y="7611"/>
                  </a:cubicBezTo>
                  <a:lnTo>
                    <a:pt x="5047" y="9647"/>
                  </a:lnTo>
                  <a:cubicBezTo>
                    <a:pt x="4560" y="9465"/>
                    <a:pt x="4074" y="9222"/>
                    <a:pt x="3618" y="8948"/>
                  </a:cubicBezTo>
                  <a:cubicBezTo>
                    <a:pt x="3375" y="8766"/>
                    <a:pt x="3314" y="8006"/>
                    <a:pt x="3344" y="7520"/>
                  </a:cubicBezTo>
                  <a:cubicBezTo>
                    <a:pt x="3375" y="7429"/>
                    <a:pt x="3314" y="7337"/>
                    <a:pt x="3253" y="7307"/>
                  </a:cubicBezTo>
                  <a:cubicBezTo>
                    <a:pt x="2037" y="6790"/>
                    <a:pt x="761" y="6121"/>
                    <a:pt x="578" y="5787"/>
                  </a:cubicBezTo>
                  <a:cubicBezTo>
                    <a:pt x="427" y="5483"/>
                    <a:pt x="487" y="4450"/>
                    <a:pt x="578" y="3842"/>
                  </a:cubicBezTo>
                  <a:lnTo>
                    <a:pt x="2098" y="438"/>
                  </a:lnTo>
                  <a:close/>
                  <a:moveTo>
                    <a:pt x="2000" y="1"/>
                  </a:moveTo>
                  <a:cubicBezTo>
                    <a:pt x="1933" y="1"/>
                    <a:pt x="1870" y="35"/>
                    <a:pt x="1825" y="103"/>
                  </a:cubicBezTo>
                  <a:lnTo>
                    <a:pt x="214" y="3720"/>
                  </a:lnTo>
                  <a:cubicBezTo>
                    <a:pt x="214" y="3751"/>
                    <a:pt x="214" y="3751"/>
                    <a:pt x="214" y="3781"/>
                  </a:cubicBezTo>
                  <a:cubicBezTo>
                    <a:pt x="214" y="3963"/>
                    <a:pt x="1" y="5514"/>
                    <a:pt x="244" y="5970"/>
                  </a:cubicBezTo>
                  <a:cubicBezTo>
                    <a:pt x="487" y="6456"/>
                    <a:pt x="2341" y="7337"/>
                    <a:pt x="2949" y="7611"/>
                  </a:cubicBezTo>
                  <a:cubicBezTo>
                    <a:pt x="2919" y="8006"/>
                    <a:pt x="2949" y="8948"/>
                    <a:pt x="3344" y="9252"/>
                  </a:cubicBezTo>
                  <a:cubicBezTo>
                    <a:pt x="3892" y="9587"/>
                    <a:pt x="4469" y="9860"/>
                    <a:pt x="5077" y="10103"/>
                  </a:cubicBezTo>
                  <a:lnTo>
                    <a:pt x="5138" y="10103"/>
                  </a:lnTo>
                  <a:cubicBezTo>
                    <a:pt x="5168" y="10103"/>
                    <a:pt x="5199" y="10073"/>
                    <a:pt x="5229" y="10073"/>
                  </a:cubicBezTo>
                  <a:cubicBezTo>
                    <a:pt x="5259" y="10043"/>
                    <a:pt x="5290" y="10012"/>
                    <a:pt x="5320" y="9951"/>
                  </a:cubicBezTo>
                  <a:lnTo>
                    <a:pt x="5867" y="8249"/>
                  </a:lnTo>
                  <a:cubicBezTo>
                    <a:pt x="5959" y="8523"/>
                    <a:pt x="6050" y="8766"/>
                    <a:pt x="6171" y="9009"/>
                  </a:cubicBezTo>
                  <a:cubicBezTo>
                    <a:pt x="6293" y="9252"/>
                    <a:pt x="6523" y="9482"/>
                    <a:pt x="6959" y="9482"/>
                  </a:cubicBezTo>
                  <a:cubicBezTo>
                    <a:pt x="7178" y="9482"/>
                    <a:pt x="7448" y="9424"/>
                    <a:pt x="7782" y="9283"/>
                  </a:cubicBezTo>
                  <a:cubicBezTo>
                    <a:pt x="7904" y="9222"/>
                    <a:pt x="7995" y="9131"/>
                    <a:pt x="8025" y="9009"/>
                  </a:cubicBezTo>
                  <a:cubicBezTo>
                    <a:pt x="8147" y="8705"/>
                    <a:pt x="7934" y="8310"/>
                    <a:pt x="7691" y="7915"/>
                  </a:cubicBezTo>
                  <a:cubicBezTo>
                    <a:pt x="7570" y="7702"/>
                    <a:pt x="7478" y="7489"/>
                    <a:pt x="7418" y="7246"/>
                  </a:cubicBezTo>
                  <a:cubicBezTo>
                    <a:pt x="7418" y="6790"/>
                    <a:pt x="7570" y="5088"/>
                    <a:pt x="7570" y="5088"/>
                  </a:cubicBezTo>
                  <a:cubicBezTo>
                    <a:pt x="7570" y="5058"/>
                    <a:pt x="7570" y="5058"/>
                    <a:pt x="7570" y="5027"/>
                  </a:cubicBezTo>
                  <a:lnTo>
                    <a:pt x="6688" y="1988"/>
                  </a:lnTo>
                  <a:cubicBezTo>
                    <a:pt x="6688" y="1927"/>
                    <a:pt x="6627" y="1897"/>
                    <a:pt x="6597" y="1866"/>
                  </a:cubicBezTo>
                  <a:lnTo>
                    <a:pt x="2068" y="12"/>
                  </a:lnTo>
                  <a:cubicBezTo>
                    <a:pt x="2045" y="4"/>
                    <a:pt x="2022" y="1"/>
                    <a:pt x="2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740;p35" hidden="0"/>
            <p:cNvSpPr/>
            <p:nvPr isPhoto="0" userDrawn="0"/>
          </p:nvSpPr>
          <p:spPr bwMode="auto">
            <a:xfrm>
              <a:off x="3203975" y="2077074"/>
              <a:ext cx="187725" cy="261425"/>
            </a:xfrm>
            <a:custGeom>
              <a:avLst/>
              <a:gdLst/>
              <a:ahLst/>
              <a:cxnLst/>
              <a:rect l="l" t="t" r="r" b="b"/>
              <a:pathLst>
                <a:path w="7509" h="10457" fill="norm" stroke="1" extrusionOk="0">
                  <a:moveTo>
                    <a:pt x="1064" y="0"/>
                  </a:moveTo>
                  <a:lnTo>
                    <a:pt x="0" y="943"/>
                  </a:lnTo>
                  <a:lnTo>
                    <a:pt x="3739" y="10456"/>
                  </a:lnTo>
                  <a:lnTo>
                    <a:pt x="7508" y="6414"/>
                  </a:lnTo>
                  <a:cubicBezTo>
                    <a:pt x="7508" y="6414"/>
                    <a:pt x="3496" y="547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741;p35" hidden="0"/>
            <p:cNvSpPr/>
            <p:nvPr isPhoto="0" userDrawn="0"/>
          </p:nvSpPr>
          <p:spPr bwMode="auto">
            <a:xfrm>
              <a:off x="3198650" y="2072200"/>
              <a:ext cx="197600" cy="271625"/>
            </a:xfrm>
            <a:custGeom>
              <a:avLst/>
              <a:gdLst/>
              <a:ahLst/>
              <a:cxnLst/>
              <a:rect l="l" t="t" r="r" b="b"/>
              <a:pathLst>
                <a:path w="7904" h="10865" fill="norm" stroke="1" extrusionOk="0">
                  <a:moveTo>
                    <a:pt x="1338" y="378"/>
                  </a:moveTo>
                  <a:cubicBezTo>
                    <a:pt x="3466" y="986"/>
                    <a:pt x="6870" y="5758"/>
                    <a:pt x="7448" y="6578"/>
                  </a:cubicBezTo>
                  <a:lnTo>
                    <a:pt x="4043" y="10287"/>
                  </a:lnTo>
                  <a:lnTo>
                    <a:pt x="457" y="1168"/>
                  </a:lnTo>
                  <a:lnTo>
                    <a:pt x="1338" y="378"/>
                  </a:lnTo>
                  <a:close/>
                  <a:moveTo>
                    <a:pt x="1255" y="0"/>
                  </a:moveTo>
                  <a:cubicBezTo>
                    <a:pt x="1214" y="0"/>
                    <a:pt x="1177" y="22"/>
                    <a:pt x="1156" y="43"/>
                  </a:cubicBezTo>
                  <a:lnTo>
                    <a:pt x="92" y="986"/>
                  </a:lnTo>
                  <a:cubicBezTo>
                    <a:pt x="31" y="1046"/>
                    <a:pt x="1" y="1107"/>
                    <a:pt x="31" y="1198"/>
                  </a:cubicBezTo>
                  <a:lnTo>
                    <a:pt x="3770" y="10743"/>
                  </a:lnTo>
                  <a:cubicBezTo>
                    <a:pt x="3800" y="10803"/>
                    <a:pt x="3861" y="10834"/>
                    <a:pt x="3922" y="10864"/>
                  </a:cubicBezTo>
                  <a:lnTo>
                    <a:pt x="3983" y="10864"/>
                  </a:lnTo>
                  <a:cubicBezTo>
                    <a:pt x="4013" y="10864"/>
                    <a:pt x="4074" y="10834"/>
                    <a:pt x="4104" y="10803"/>
                  </a:cubicBezTo>
                  <a:lnTo>
                    <a:pt x="7843" y="6730"/>
                  </a:lnTo>
                  <a:cubicBezTo>
                    <a:pt x="7904" y="6670"/>
                    <a:pt x="7904" y="6578"/>
                    <a:pt x="7843" y="6518"/>
                  </a:cubicBezTo>
                  <a:cubicBezTo>
                    <a:pt x="7691" y="6274"/>
                    <a:pt x="3800" y="560"/>
                    <a:pt x="1308" y="13"/>
                  </a:cubicBezTo>
                  <a:cubicBezTo>
                    <a:pt x="1290" y="4"/>
                    <a:pt x="1272" y="0"/>
                    <a:pt x="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742;p35" hidden="0"/>
            <p:cNvSpPr/>
            <p:nvPr isPhoto="0" userDrawn="0"/>
          </p:nvSpPr>
          <p:spPr bwMode="auto">
            <a:xfrm>
              <a:off x="3448650" y="2167500"/>
              <a:ext cx="45625" cy="145150"/>
            </a:xfrm>
            <a:custGeom>
              <a:avLst/>
              <a:gdLst/>
              <a:ahLst/>
              <a:cxnLst/>
              <a:rect l="l" t="t" r="r" b="b"/>
              <a:pathLst>
                <a:path w="1825" h="5806" fill="norm" stroke="1" extrusionOk="0">
                  <a:moveTo>
                    <a:pt x="943" y="0"/>
                  </a:moveTo>
                  <a:lnTo>
                    <a:pt x="1" y="2858"/>
                  </a:lnTo>
                  <a:lnTo>
                    <a:pt x="1825" y="5806"/>
                  </a:lnTo>
                  <a:cubicBezTo>
                    <a:pt x="1825" y="5806"/>
                    <a:pt x="1612" y="2371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" name="Google Shape;743;p35" hidden="0"/>
            <p:cNvSpPr/>
            <p:nvPr isPhoto="0" userDrawn="0"/>
          </p:nvSpPr>
          <p:spPr bwMode="auto">
            <a:xfrm>
              <a:off x="3444100" y="2162175"/>
              <a:ext cx="54725" cy="155050"/>
            </a:xfrm>
            <a:custGeom>
              <a:avLst/>
              <a:gdLst/>
              <a:ahLst/>
              <a:cxnLst/>
              <a:rect l="l" t="t" r="r" b="b"/>
              <a:pathLst>
                <a:path w="2189" h="6202" fill="norm" stroke="1" extrusionOk="0">
                  <a:moveTo>
                    <a:pt x="1125" y="882"/>
                  </a:moveTo>
                  <a:cubicBezTo>
                    <a:pt x="1429" y="2311"/>
                    <a:pt x="1642" y="3770"/>
                    <a:pt x="1763" y="5259"/>
                  </a:cubicBezTo>
                  <a:lnTo>
                    <a:pt x="396" y="3040"/>
                  </a:lnTo>
                  <a:lnTo>
                    <a:pt x="1125" y="882"/>
                  </a:lnTo>
                  <a:close/>
                  <a:moveTo>
                    <a:pt x="1125" y="1"/>
                  </a:moveTo>
                  <a:cubicBezTo>
                    <a:pt x="1064" y="1"/>
                    <a:pt x="973" y="61"/>
                    <a:pt x="943" y="153"/>
                  </a:cubicBezTo>
                  <a:lnTo>
                    <a:pt x="31" y="3010"/>
                  </a:lnTo>
                  <a:cubicBezTo>
                    <a:pt x="0" y="3071"/>
                    <a:pt x="0" y="3131"/>
                    <a:pt x="31" y="3162"/>
                  </a:cubicBezTo>
                  <a:lnTo>
                    <a:pt x="1855" y="6110"/>
                  </a:lnTo>
                  <a:cubicBezTo>
                    <a:pt x="1885" y="6171"/>
                    <a:pt x="1946" y="6201"/>
                    <a:pt x="2007" y="6201"/>
                  </a:cubicBezTo>
                  <a:lnTo>
                    <a:pt x="2067" y="6201"/>
                  </a:lnTo>
                  <a:cubicBezTo>
                    <a:pt x="2159" y="6171"/>
                    <a:pt x="2189" y="6080"/>
                    <a:pt x="2189" y="5988"/>
                  </a:cubicBezTo>
                  <a:cubicBezTo>
                    <a:pt x="2189" y="5958"/>
                    <a:pt x="2007" y="2523"/>
                    <a:pt x="1307" y="153"/>
                  </a:cubicBezTo>
                  <a:cubicBezTo>
                    <a:pt x="1307" y="61"/>
                    <a:pt x="1216" y="31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744;p35" hidden="0"/>
            <p:cNvSpPr/>
            <p:nvPr isPhoto="0" userDrawn="0"/>
          </p:nvSpPr>
          <p:spPr bwMode="auto">
            <a:xfrm>
              <a:off x="2411400" y="2220700"/>
              <a:ext cx="981800" cy="206675"/>
            </a:xfrm>
            <a:custGeom>
              <a:avLst/>
              <a:gdLst/>
              <a:ahLst/>
              <a:cxnLst/>
              <a:rect l="l" t="t" r="r" b="b"/>
              <a:pathLst>
                <a:path w="39272" h="8267" fill="norm" stroke="1" extrusionOk="0">
                  <a:moveTo>
                    <a:pt x="6262" y="0"/>
                  </a:moveTo>
                  <a:lnTo>
                    <a:pt x="1" y="3678"/>
                  </a:lnTo>
                  <a:cubicBezTo>
                    <a:pt x="1" y="3678"/>
                    <a:pt x="6141" y="6413"/>
                    <a:pt x="6749" y="6505"/>
                  </a:cubicBezTo>
                  <a:cubicBezTo>
                    <a:pt x="7156" y="6545"/>
                    <a:pt x="10878" y="7009"/>
                    <a:pt x="14041" y="7009"/>
                  </a:cubicBezTo>
                  <a:cubicBezTo>
                    <a:pt x="15598" y="7009"/>
                    <a:pt x="17020" y="6897"/>
                    <a:pt x="17843" y="6565"/>
                  </a:cubicBezTo>
                  <a:cubicBezTo>
                    <a:pt x="19938" y="5712"/>
                    <a:pt x="22672" y="3823"/>
                    <a:pt x="25014" y="3823"/>
                  </a:cubicBezTo>
                  <a:cubicBezTo>
                    <a:pt x="25424" y="3823"/>
                    <a:pt x="25822" y="3881"/>
                    <a:pt x="26202" y="4012"/>
                  </a:cubicBezTo>
                  <a:cubicBezTo>
                    <a:pt x="28599" y="4850"/>
                    <a:pt x="31435" y="8266"/>
                    <a:pt x="34345" y="8266"/>
                  </a:cubicBezTo>
                  <a:cubicBezTo>
                    <a:pt x="34498" y="8266"/>
                    <a:pt x="34651" y="8257"/>
                    <a:pt x="34804" y="8237"/>
                  </a:cubicBezTo>
                  <a:cubicBezTo>
                    <a:pt x="37873" y="7842"/>
                    <a:pt x="39271" y="5108"/>
                    <a:pt x="39272" y="5106"/>
                  </a:cubicBezTo>
                  <a:lnTo>
                    <a:pt x="39272" y="5106"/>
                  </a:lnTo>
                  <a:cubicBezTo>
                    <a:pt x="39272" y="5107"/>
                    <a:pt x="38860" y="5867"/>
                    <a:pt x="36975" y="5867"/>
                  </a:cubicBezTo>
                  <a:cubicBezTo>
                    <a:pt x="36567" y="5867"/>
                    <a:pt x="36090" y="5831"/>
                    <a:pt x="35533" y="5745"/>
                  </a:cubicBezTo>
                  <a:cubicBezTo>
                    <a:pt x="32403" y="5289"/>
                    <a:pt x="28633" y="1216"/>
                    <a:pt x="25655" y="760"/>
                  </a:cubicBezTo>
                  <a:cubicBezTo>
                    <a:pt x="25442" y="725"/>
                    <a:pt x="25219" y="710"/>
                    <a:pt x="24988" y="710"/>
                  </a:cubicBezTo>
                  <a:cubicBezTo>
                    <a:pt x="22285" y="710"/>
                    <a:pt x="18399" y="2874"/>
                    <a:pt x="15049" y="2874"/>
                  </a:cubicBezTo>
                  <a:cubicBezTo>
                    <a:pt x="14634" y="2874"/>
                    <a:pt x="14226" y="2841"/>
                    <a:pt x="13831" y="2766"/>
                  </a:cubicBezTo>
                  <a:cubicBezTo>
                    <a:pt x="11186" y="2188"/>
                    <a:pt x="8663" y="1277"/>
                    <a:pt x="6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745;p35" hidden="0"/>
            <p:cNvSpPr/>
            <p:nvPr isPhoto="0" userDrawn="0"/>
          </p:nvSpPr>
          <p:spPr bwMode="auto">
            <a:xfrm>
              <a:off x="2406074" y="2216325"/>
              <a:ext cx="992500" cy="215625"/>
            </a:xfrm>
            <a:custGeom>
              <a:avLst/>
              <a:gdLst/>
              <a:ahLst/>
              <a:cxnLst/>
              <a:rect l="l" t="t" r="r" b="b"/>
              <a:pathLst>
                <a:path w="39700" h="8625" fill="norm" stroke="1" extrusionOk="0">
                  <a:moveTo>
                    <a:pt x="6506" y="388"/>
                  </a:moveTo>
                  <a:cubicBezTo>
                    <a:pt x="8876" y="1634"/>
                    <a:pt x="11399" y="2546"/>
                    <a:pt x="14013" y="3123"/>
                  </a:cubicBezTo>
                  <a:cubicBezTo>
                    <a:pt x="14418" y="3198"/>
                    <a:pt x="14832" y="3232"/>
                    <a:pt x="15254" y="3232"/>
                  </a:cubicBezTo>
                  <a:cubicBezTo>
                    <a:pt x="17051" y="3232"/>
                    <a:pt x="18981" y="2626"/>
                    <a:pt x="20852" y="2060"/>
                  </a:cubicBezTo>
                  <a:cubicBezTo>
                    <a:pt x="22453" y="1543"/>
                    <a:pt x="23967" y="1070"/>
                    <a:pt x="25206" y="1070"/>
                  </a:cubicBezTo>
                  <a:cubicBezTo>
                    <a:pt x="25425" y="1070"/>
                    <a:pt x="25636" y="1085"/>
                    <a:pt x="25837" y="1117"/>
                  </a:cubicBezTo>
                  <a:cubicBezTo>
                    <a:pt x="27266" y="1330"/>
                    <a:pt x="28968" y="2455"/>
                    <a:pt x="30579" y="3549"/>
                  </a:cubicBezTo>
                  <a:cubicBezTo>
                    <a:pt x="32312" y="4674"/>
                    <a:pt x="34075" y="5859"/>
                    <a:pt x="35716" y="6133"/>
                  </a:cubicBezTo>
                  <a:cubicBezTo>
                    <a:pt x="36232" y="6205"/>
                    <a:pt x="36682" y="6235"/>
                    <a:pt x="37073" y="6235"/>
                  </a:cubicBezTo>
                  <a:cubicBezTo>
                    <a:pt x="37834" y="6235"/>
                    <a:pt x="38374" y="6121"/>
                    <a:pt x="38755" y="5981"/>
                  </a:cubicBezTo>
                  <a:lnTo>
                    <a:pt x="38755" y="5981"/>
                  </a:lnTo>
                  <a:cubicBezTo>
                    <a:pt x="37844" y="7196"/>
                    <a:pt x="36476" y="7987"/>
                    <a:pt x="34986" y="8199"/>
                  </a:cubicBezTo>
                  <a:cubicBezTo>
                    <a:pt x="34835" y="8219"/>
                    <a:pt x="34683" y="8229"/>
                    <a:pt x="34532" y="8229"/>
                  </a:cubicBezTo>
                  <a:cubicBezTo>
                    <a:pt x="32834" y="8229"/>
                    <a:pt x="31164" y="7031"/>
                    <a:pt x="29546" y="5859"/>
                  </a:cubicBezTo>
                  <a:cubicBezTo>
                    <a:pt x="28451" y="5099"/>
                    <a:pt x="27448" y="4339"/>
                    <a:pt x="26445" y="4005"/>
                  </a:cubicBezTo>
                  <a:cubicBezTo>
                    <a:pt x="26050" y="3883"/>
                    <a:pt x="25625" y="3822"/>
                    <a:pt x="25199" y="3822"/>
                  </a:cubicBezTo>
                  <a:cubicBezTo>
                    <a:pt x="23527" y="3822"/>
                    <a:pt x="21643" y="4765"/>
                    <a:pt x="19971" y="5616"/>
                  </a:cubicBezTo>
                  <a:cubicBezTo>
                    <a:pt x="19272" y="5950"/>
                    <a:pt x="18603" y="6285"/>
                    <a:pt x="17965" y="6558"/>
                  </a:cubicBezTo>
                  <a:cubicBezTo>
                    <a:pt x="17199" y="6862"/>
                    <a:pt x="15866" y="6970"/>
                    <a:pt x="14360" y="6970"/>
                  </a:cubicBezTo>
                  <a:cubicBezTo>
                    <a:pt x="11800" y="6970"/>
                    <a:pt x="8740" y="6658"/>
                    <a:pt x="7114" y="6467"/>
                  </a:cubicBezTo>
                  <a:lnTo>
                    <a:pt x="6992" y="6467"/>
                  </a:lnTo>
                  <a:cubicBezTo>
                    <a:pt x="6566" y="6406"/>
                    <a:pt x="3071" y="4917"/>
                    <a:pt x="639" y="3822"/>
                  </a:cubicBezTo>
                  <a:lnTo>
                    <a:pt x="6506" y="388"/>
                  </a:lnTo>
                  <a:close/>
                  <a:moveTo>
                    <a:pt x="6464" y="0"/>
                  </a:moveTo>
                  <a:cubicBezTo>
                    <a:pt x="6430" y="0"/>
                    <a:pt x="6399" y="8"/>
                    <a:pt x="6384" y="23"/>
                  </a:cubicBezTo>
                  <a:lnTo>
                    <a:pt x="123" y="3701"/>
                  </a:lnTo>
                  <a:cubicBezTo>
                    <a:pt x="31" y="3762"/>
                    <a:pt x="1" y="3822"/>
                    <a:pt x="1" y="3883"/>
                  </a:cubicBezTo>
                  <a:cubicBezTo>
                    <a:pt x="1" y="3944"/>
                    <a:pt x="62" y="4035"/>
                    <a:pt x="123" y="4066"/>
                  </a:cubicBezTo>
                  <a:cubicBezTo>
                    <a:pt x="761" y="4339"/>
                    <a:pt x="6323" y="6801"/>
                    <a:pt x="6931" y="6862"/>
                  </a:cubicBezTo>
                  <a:lnTo>
                    <a:pt x="7053" y="6862"/>
                  </a:lnTo>
                  <a:cubicBezTo>
                    <a:pt x="8660" y="7049"/>
                    <a:pt x="11656" y="7351"/>
                    <a:pt x="14228" y="7351"/>
                  </a:cubicBezTo>
                  <a:cubicBezTo>
                    <a:pt x="15840" y="7351"/>
                    <a:pt x="17285" y="7232"/>
                    <a:pt x="18117" y="6892"/>
                  </a:cubicBezTo>
                  <a:cubicBezTo>
                    <a:pt x="18725" y="6649"/>
                    <a:pt x="19424" y="6345"/>
                    <a:pt x="20123" y="5950"/>
                  </a:cubicBezTo>
                  <a:cubicBezTo>
                    <a:pt x="21793" y="5115"/>
                    <a:pt x="23621" y="4201"/>
                    <a:pt x="25224" y="4201"/>
                  </a:cubicBezTo>
                  <a:cubicBezTo>
                    <a:pt x="25605" y="4201"/>
                    <a:pt x="25973" y="4253"/>
                    <a:pt x="26324" y="4370"/>
                  </a:cubicBezTo>
                  <a:cubicBezTo>
                    <a:pt x="27266" y="4704"/>
                    <a:pt x="28269" y="5433"/>
                    <a:pt x="29333" y="6193"/>
                  </a:cubicBezTo>
                  <a:cubicBezTo>
                    <a:pt x="31005" y="7379"/>
                    <a:pt x="32737" y="8625"/>
                    <a:pt x="34530" y="8625"/>
                  </a:cubicBezTo>
                  <a:cubicBezTo>
                    <a:pt x="34682" y="8625"/>
                    <a:pt x="34865" y="8625"/>
                    <a:pt x="35017" y="8595"/>
                  </a:cubicBezTo>
                  <a:cubicBezTo>
                    <a:pt x="38148" y="8199"/>
                    <a:pt x="39576" y="5464"/>
                    <a:pt x="39637" y="5373"/>
                  </a:cubicBezTo>
                  <a:cubicBezTo>
                    <a:pt x="39699" y="5227"/>
                    <a:pt x="39576" y="5095"/>
                    <a:pt x="39454" y="5095"/>
                  </a:cubicBezTo>
                  <a:cubicBezTo>
                    <a:pt x="39397" y="5095"/>
                    <a:pt x="39341" y="5123"/>
                    <a:pt x="39303" y="5190"/>
                  </a:cubicBezTo>
                  <a:cubicBezTo>
                    <a:pt x="39303" y="5190"/>
                    <a:pt x="38899" y="5856"/>
                    <a:pt x="37171" y="5856"/>
                  </a:cubicBezTo>
                  <a:cubicBezTo>
                    <a:pt x="36778" y="5856"/>
                    <a:pt x="36317" y="5822"/>
                    <a:pt x="35777" y="5737"/>
                  </a:cubicBezTo>
                  <a:cubicBezTo>
                    <a:pt x="34227" y="5494"/>
                    <a:pt x="32494" y="4400"/>
                    <a:pt x="30761" y="3215"/>
                  </a:cubicBezTo>
                  <a:cubicBezTo>
                    <a:pt x="29029" y="2060"/>
                    <a:pt x="27387" y="965"/>
                    <a:pt x="25868" y="753"/>
                  </a:cubicBezTo>
                  <a:cubicBezTo>
                    <a:pt x="25643" y="713"/>
                    <a:pt x="25408" y="696"/>
                    <a:pt x="25163" y="696"/>
                  </a:cubicBezTo>
                  <a:cubicBezTo>
                    <a:pt x="23881" y="696"/>
                    <a:pt x="22338" y="1184"/>
                    <a:pt x="20731" y="1695"/>
                  </a:cubicBezTo>
                  <a:cubicBezTo>
                    <a:pt x="18871" y="2265"/>
                    <a:pt x="16970" y="2856"/>
                    <a:pt x="15227" y="2856"/>
                  </a:cubicBezTo>
                  <a:cubicBezTo>
                    <a:pt x="14834" y="2856"/>
                    <a:pt x="14449" y="2826"/>
                    <a:pt x="14074" y="2759"/>
                  </a:cubicBezTo>
                  <a:cubicBezTo>
                    <a:pt x="11460" y="2181"/>
                    <a:pt x="8937" y="1269"/>
                    <a:pt x="6566" y="23"/>
                  </a:cubicBezTo>
                  <a:cubicBezTo>
                    <a:pt x="6536" y="8"/>
                    <a:pt x="6498" y="0"/>
                    <a:pt x="6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3485" y="573583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Motivação</a:t>
            </a:r>
            <a:endParaRPr sz="2400"/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395535" y="1343077"/>
            <a:ext cx="4413073" cy="24384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Entre 2010 e 2021 o número de veículos em território nacional subiu de 64.817.974 para 111.446.870, sendo que cerca de 46,6 milhões destes veículos são de uso comercial. Hoje há uma dificuldade em controlar e localizar estes veículos por parte das empresas</a:t>
            </a: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. Sendo que as ferramentas de mercado que oferecem este tipo de serviço, tem os preços altos e oferecem ferramentas de uso complexo, com layouts sujos e com funcionalidades em excesso. Onde o cliente paga por dezenas de recursos que não utiliza e nem precisa utilizar.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3485" y="573583"/>
            <a:ext cx="3904499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Objetivos</a:t>
            </a:r>
            <a:endParaRPr sz="2400"/>
          </a:p>
        </p:txBody>
      </p:sp>
      <p:sp>
        <p:nvSpPr>
          <p:cNvPr id="245" name="CaixaDeTexto 244" hidden="0"/>
          <p:cNvSpPr txBox="1"/>
          <p:nvPr isPhoto="0" userDrawn="0"/>
        </p:nvSpPr>
        <p:spPr bwMode="auto">
          <a:xfrm>
            <a:off x="395536" y="1343078"/>
            <a:ext cx="4412966" cy="19505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O objetivo então deste projeto é trazer um gerenciador e localizador de frotas, mais simples, enxuto e com menor custo em todo o processo.</a:t>
            </a:r>
            <a:endParaRPr/>
          </a:p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>
              <a:defRPr/>
            </a:pPr>
            <a:r>
              <a:rPr lang="pt-BR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Trazendo economia nos gastos com serviços e agilidade para o operacional, com o design mais intuitivo e direto.</a:t>
            </a: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  <a:p>
            <a:pPr>
              <a:defRPr/>
            </a:pPr>
            <a:endParaRPr lang="pt-BR">
              <a:solidFill>
                <a:schemeClr val="dk1"/>
              </a:solidFill>
              <a:latin typeface="Space Grotesk"/>
              <a:ea typeface="Space Grotesk"/>
              <a:cs typeface="Space Grotesk"/>
            </a:endParaRPr>
          </a:p>
        </p:txBody>
      </p:sp>
      <p:grpSp>
        <p:nvGrpSpPr>
          <p:cNvPr id="188" name="Google Shape;2880;p56" hidden="0"/>
          <p:cNvGrpSpPr/>
          <p:nvPr isPhoto="0" userDrawn="0"/>
        </p:nvGrpSpPr>
        <p:grpSpPr bwMode="auto">
          <a:xfrm>
            <a:off x="4499993" y="1203598"/>
            <a:ext cx="4429360" cy="3014057"/>
            <a:chOff x="2053175" y="1288350"/>
            <a:chExt cx="2356190" cy="1502857"/>
          </a:xfrm>
        </p:grpSpPr>
        <p:sp>
          <p:nvSpPr>
            <p:cNvPr id="189" name="Google Shape;2881;p56" hidden="0"/>
            <p:cNvSpPr/>
            <p:nvPr isPhoto="0" userDrawn="0"/>
          </p:nvSpPr>
          <p:spPr bwMode="auto">
            <a:xfrm>
              <a:off x="2053175" y="1288350"/>
              <a:ext cx="2356190" cy="1502857"/>
            </a:xfrm>
            <a:custGeom>
              <a:avLst/>
              <a:gdLst/>
              <a:ahLst/>
              <a:cxnLst/>
              <a:rect l="l" t="t" r="r" b="b"/>
              <a:pathLst>
                <a:path w="68474" h="43675" fill="norm" stroke="1" extrusionOk="0">
                  <a:moveTo>
                    <a:pt x="34614" y="1"/>
                  </a:moveTo>
                  <a:cubicBezTo>
                    <a:pt x="29251" y="1"/>
                    <a:pt x="24341" y="1508"/>
                    <a:pt x="21265" y="4262"/>
                  </a:cubicBezTo>
                  <a:cubicBezTo>
                    <a:pt x="15800" y="9143"/>
                    <a:pt x="17241" y="12501"/>
                    <a:pt x="8620" y="21216"/>
                  </a:cubicBezTo>
                  <a:cubicBezTo>
                    <a:pt x="0" y="29932"/>
                    <a:pt x="1631" y="41326"/>
                    <a:pt x="15800" y="43148"/>
                  </a:cubicBezTo>
                  <a:cubicBezTo>
                    <a:pt x="18763" y="43528"/>
                    <a:pt x="21116" y="43674"/>
                    <a:pt x="23092" y="43674"/>
                  </a:cubicBezTo>
                  <a:cubicBezTo>
                    <a:pt x="29630" y="43674"/>
                    <a:pt x="32044" y="42074"/>
                    <a:pt x="38828" y="42074"/>
                  </a:cubicBezTo>
                  <a:cubicBezTo>
                    <a:pt x="39804" y="42074"/>
                    <a:pt x="40871" y="42107"/>
                    <a:pt x="42053" y="42183"/>
                  </a:cubicBezTo>
                  <a:cubicBezTo>
                    <a:pt x="46039" y="42443"/>
                    <a:pt x="49786" y="42723"/>
                    <a:pt x="53098" y="42723"/>
                  </a:cubicBezTo>
                  <a:cubicBezTo>
                    <a:pt x="59649" y="42723"/>
                    <a:pt x="64490" y="41627"/>
                    <a:pt x="66080" y="37111"/>
                  </a:cubicBezTo>
                  <a:cubicBezTo>
                    <a:pt x="68473" y="30313"/>
                    <a:pt x="62639" y="18728"/>
                    <a:pt x="62639" y="18728"/>
                  </a:cubicBezTo>
                  <a:cubicBezTo>
                    <a:pt x="62639" y="18728"/>
                    <a:pt x="56507" y="7226"/>
                    <a:pt x="47221" y="2821"/>
                  </a:cubicBezTo>
                  <a:cubicBezTo>
                    <a:pt x="43172" y="901"/>
                    <a:pt x="38758" y="1"/>
                    <a:pt x="34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2882;p56" hidden="0"/>
            <p:cNvSpPr/>
            <p:nvPr isPhoto="0" userDrawn="0"/>
          </p:nvSpPr>
          <p:spPr bwMode="auto">
            <a:xfrm>
              <a:off x="4036549" y="2079869"/>
              <a:ext cx="290110" cy="265920"/>
            </a:xfrm>
            <a:custGeom>
              <a:avLst/>
              <a:gdLst/>
              <a:ahLst/>
              <a:cxnLst/>
              <a:rect l="l" t="t" r="r" b="b"/>
              <a:pathLst>
                <a:path w="8431" h="7728" fill="none" stroke="1" extrusionOk="0">
                  <a:moveTo>
                    <a:pt x="0" y="0"/>
                  </a:moveTo>
                  <a:lnTo>
                    <a:pt x="8430" y="0"/>
                  </a:lnTo>
                  <a:lnTo>
                    <a:pt x="8430" y="7727"/>
                  </a:lnTo>
                  <a:lnTo>
                    <a:pt x="0" y="7727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2883;p56" hidden="0"/>
            <p:cNvSpPr/>
            <p:nvPr isPhoto="0" userDrawn="0"/>
          </p:nvSpPr>
          <p:spPr bwMode="auto">
            <a:xfrm>
              <a:off x="4057023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2884;p56" hidden="0"/>
            <p:cNvSpPr/>
            <p:nvPr isPhoto="0" userDrawn="0"/>
          </p:nvSpPr>
          <p:spPr bwMode="auto">
            <a:xfrm>
              <a:off x="4093912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2885;p56" hidden="0"/>
            <p:cNvSpPr/>
            <p:nvPr isPhoto="0" userDrawn="0"/>
          </p:nvSpPr>
          <p:spPr bwMode="auto">
            <a:xfrm>
              <a:off x="4130766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2886;p56" hidden="0"/>
            <p:cNvSpPr/>
            <p:nvPr isPhoto="0" userDrawn="0"/>
          </p:nvSpPr>
          <p:spPr bwMode="auto">
            <a:xfrm>
              <a:off x="416806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2887;p56" hidden="0"/>
            <p:cNvSpPr/>
            <p:nvPr isPhoto="0" userDrawn="0"/>
          </p:nvSpPr>
          <p:spPr bwMode="auto">
            <a:xfrm>
              <a:off x="4204921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2888;p56" hidden="0"/>
            <p:cNvSpPr/>
            <p:nvPr isPhoto="0" userDrawn="0"/>
          </p:nvSpPr>
          <p:spPr bwMode="auto">
            <a:xfrm>
              <a:off x="4242223" y="2188022"/>
              <a:ext cx="26668" cy="27081"/>
            </a:xfrm>
            <a:custGeom>
              <a:avLst/>
              <a:gdLst/>
              <a:ahLst/>
              <a:cxnLst/>
              <a:rect l="l" t="t" r="r" b="b"/>
              <a:pathLst>
                <a:path w="775" h="787" fill="none" stroke="1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2889;p56" hidden="0"/>
            <p:cNvSpPr/>
            <p:nvPr isPhoto="0" userDrawn="0"/>
          </p:nvSpPr>
          <p:spPr bwMode="auto">
            <a:xfrm>
              <a:off x="427907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2890;p56" hidden="0"/>
            <p:cNvSpPr/>
            <p:nvPr isPhoto="0" userDrawn="0"/>
          </p:nvSpPr>
          <p:spPr bwMode="auto">
            <a:xfrm>
              <a:off x="4057023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2891;p56" hidden="0"/>
            <p:cNvSpPr/>
            <p:nvPr isPhoto="0" userDrawn="0"/>
          </p:nvSpPr>
          <p:spPr bwMode="auto">
            <a:xfrm>
              <a:off x="4093912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892;p56" hidden="0"/>
            <p:cNvSpPr/>
            <p:nvPr isPhoto="0" userDrawn="0"/>
          </p:nvSpPr>
          <p:spPr bwMode="auto">
            <a:xfrm>
              <a:off x="4130766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893;p56" hidden="0"/>
            <p:cNvSpPr/>
            <p:nvPr isPhoto="0" userDrawn="0"/>
          </p:nvSpPr>
          <p:spPr bwMode="auto">
            <a:xfrm>
              <a:off x="416806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894;p56" hidden="0"/>
            <p:cNvSpPr/>
            <p:nvPr isPhoto="0" userDrawn="0"/>
          </p:nvSpPr>
          <p:spPr bwMode="auto">
            <a:xfrm>
              <a:off x="4204921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895;p56" hidden="0"/>
            <p:cNvSpPr/>
            <p:nvPr isPhoto="0" userDrawn="0"/>
          </p:nvSpPr>
          <p:spPr bwMode="auto">
            <a:xfrm>
              <a:off x="4242223" y="2233100"/>
              <a:ext cx="26668" cy="27046"/>
            </a:xfrm>
            <a:custGeom>
              <a:avLst/>
              <a:gdLst/>
              <a:ahLst/>
              <a:cxnLst/>
              <a:rect l="l" t="t" r="r" b="b"/>
              <a:pathLst>
                <a:path w="775" h="786" fill="none" stroke="1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896;p56" hidden="0"/>
            <p:cNvSpPr/>
            <p:nvPr isPhoto="0" userDrawn="0"/>
          </p:nvSpPr>
          <p:spPr bwMode="auto">
            <a:xfrm>
              <a:off x="427907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stroke="1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897;p56" hidden="0"/>
            <p:cNvSpPr/>
            <p:nvPr isPhoto="0" userDrawn="0"/>
          </p:nvSpPr>
          <p:spPr bwMode="auto">
            <a:xfrm>
              <a:off x="4057023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898;p56" hidden="0"/>
            <p:cNvSpPr/>
            <p:nvPr isPhoto="0" userDrawn="0"/>
          </p:nvSpPr>
          <p:spPr bwMode="auto">
            <a:xfrm>
              <a:off x="4093912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899;p56" hidden="0"/>
            <p:cNvSpPr/>
            <p:nvPr isPhoto="0" userDrawn="0"/>
          </p:nvSpPr>
          <p:spPr bwMode="auto">
            <a:xfrm>
              <a:off x="4130766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900;p56" hidden="0"/>
            <p:cNvSpPr/>
            <p:nvPr isPhoto="0" userDrawn="0"/>
          </p:nvSpPr>
          <p:spPr bwMode="auto">
            <a:xfrm>
              <a:off x="416806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901;p56" hidden="0"/>
            <p:cNvSpPr/>
            <p:nvPr isPhoto="0" userDrawn="0"/>
          </p:nvSpPr>
          <p:spPr bwMode="auto">
            <a:xfrm>
              <a:off x="4204921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902;p56" hidden="0"/>
            <p:cNvSpPr/>
            <p:nvPr isPhoto="0" userDrawn="0"/>
          </p:nvSpPr>
          <p:spPr bwMode="auto">
            <a:xfrm>
              <a:off x="4242223" y="2278144"/>
              <a:ext cx="26668" cy="26668"/>
            </a:xfrm>
            <a:custGeom>
              <a:avLst/>
              <a:gdLst/>
              <a:ahLst/>
              <a:cxnLst/>
              <a:rect l="l" t="t" r="r" b="b"/>
              <a:pathLst>
                <a:path w="775" h="775" fill="none" stroke="1" extrusionOk="0">
                  <a:moveTo>
                    <a:pt x="0" y="1"/>
                  </a:moveTo>
                  <a:lnTo>
                    <a:pt x="774" y="1"/>
                  </a:lnTo>
                  <a:lnTo>
                    <a:pt x="774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903;p56" hidden="0"/>
            <p:cNvSpPr/>
            <p:nvPr isPhoto="0" userDrawn="0"/>
          </p:nvSpPr>
          <p:spPr bwMode="auto">
            <a:xfrm>
              <a:off x="427907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stroke="1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904;p56" hidden="0"/>
            <p:cNvSpPr/>
            <p:nvPr isPhoto="0" userDrawn="0"/>
          </p:nvSpPr>
          <p:spPr bwMode="auto">
            <a:xfrm>
              <a:off x="408613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fill="norm" stroke="1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905;p56" hidden="0"/>
            <p:cNvSpPr/>
            <p:nvPr isPhoto="0" userDrawn="0"/>
          </p:nvSpPr>
          <p:spPr bwMode="auto">
            <a:xfrm>
              <a:off x="417257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fill="norm" stroke="1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906;p56" hidden="0"/>
            <p:cNvSpPr/>
            <p:nvPr isPhoto="0" userDrawn="0"/>
          </p:nvSpPr>
          <p:spPr bwMode="auto">
            <a:xfrm>
              <a:off x="425901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fill="norm" stroke="1" extrusionOk="0">
                  <a:moveTo>
                    <a:pt x="1" y="1"/>
                  </a:moveTo>
                  <a:lnTo>
                    <a:pt x="1" y="1346"/>
                  </a:lnTo>
                  <a:lnTo>
                    <a:pt x="513" y="1346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907;p56" hidden="0"/>
            <p:cNvSpPr/>
            <p:nvPr isPhoto="0" userDrawn="0"/>
          </p:nvSpPr>
          <p:spPr bwMode="auto">
            <a:xfrm>
              <a:off x="4060327" y="2124121"/>
              <a:ext cx="247890" cy="44664"/>
            </a:xfrm>
            <a:custGeom>
              <a:avLst/>
              <a:gdLst/>
              <a:ahLst/>
              <a:cxnLst/>
              <a:rect l="l" t="t" r="r" b="b"/>
              <a:pathLst>
                <a:path w="7204" h="1298" fill="none" stroke="1" extrusionOk="0">
                  <a:moveTo>
                    <a:pt x="0" y="0"/>
                  </a:moveTo>
                  <a:lnTo>
                    <a:pt x="7203" y="0"/>
                  </a:lnTo>
                  <a:lnTo>
                    <a:pt x="7203" y="1298"/>
                  </a:lnTo>
                  <a:lnTo>
                    <a:pt x="0" y="129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908;p56" hidden="0"/>
            <p:cNvSpPr/>
            <p:nvPr isPhoto="0" userDrawn="0"/>
          </p:nvSpPr>
          <p:spPr bwMode="auto">
            <a:xfrm>
              <a:off x="3737071" y="1378025"/>
              <a:ext cx="325312" cy="325347"/>
            </a:xfrm>
            <a:custGeom>
              <a:avLst/>
              <a:gdLst/>
              <a:ahLst/>
              <a:cxnLst/>
              <a:rect l="l" t="t" r="r" b="b"/>
              <a:pathLst>
                <a:path w="9454" h="9455" fill="none" stroke="1" extrusionOk="0">
                  <a:moveTo>
                    <a:pt x="7775" y="1680"/>
                  </a:moveTo>
                  <a:cubicBezTo>
                    <a:pt x="9454" y="3358"/>
                    <a:pt x="9454" y="6097"/>
                    <a:pt x="7775" y="7776"/>
                  </a:cubicBezTo>
                  <a:cubicBezTo>
                    <a:pt x="6084" y="9454"/>
                    <a:pt x="3358" y="9454"/>
                    <a:pt x="1679" y="7776"/>
                  </a:cubicBezTo>
                  <a:cubicBezTo>
                    <a:pt x="0" y="6097"/>
                    <a:pt x="0" y="3358"/>
                    <a:pt x="1679" y="1680"/>
                  </a:cubicBezTo>
                  <a:cubicBezTo>
                    <a:pt x="3358" y="1"/>
                    <a:pt x="6084" y="1"/>
                    <a:pt x="7775" y="1680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909;p56" hidden="0"/>
            <p:cNvSpPr/>
            <p:nvPr isPhoto="0" userDrawn="0"/>
          </p:nvSpPr>
          <p:spPr bwMode="auto">
            <a:xfrm>
              <a:off x="3761640" y="1402629"/>
              <a:ext cx="276175" cy="276140"/>
            </a:xfrm>
            <a:custGeom>
              <a:avLst/>
              <a:gdLst/>
              <a:ahLst/>
              <a:cxnLst/>
              <a:rect l="l" t="t" r="r" b="b"/>
              <a:pathLst>
                <a:path w="8026" h="8025" fill="none" stroke="1" extrusionOk="0">
                  <a:moveTo>
                    <a:pt x="6596" y="1429"/>
                  </a:moveTo>
                  <a:cubicBezTo>
                    <a:pt x="8025" y="2858"/>
                    <a:pt x="8025" y="5167"/>
                    <a:pt x="6596" y="6596"/>
                  </a:cubicBezTo>
                  <a:cubicBezTo>
                    <a:pt x="5168" y="8025"/>
                    <a:pt x="2858" y="8025"/>
                    <a:pt x="1429" y="6596"/>
                  </a:cubicBezTo>
                  <a:cubicBezTo>
                    <a:pt x="0" y="5167"/>
                    <a:pt x="0" y="2858"/>
                    <a:pt x="1429" y="1429"/>
                  </a:cubicBezTo>
                  <a:cubicBezTo>
                    <a:pt x="2858" y="0"/>
                    <a:pt x="5168" y="0"/>
                    <a:pt x="6596" y="142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910;p56" hidden="0"/>
            <p:cNvSpPr/>
            <p:nvPr isPhoto="0" userDrawn="0"/>
          </p:nvSpPr>
          <p:spPr bwMode="auto">
            <a:xfrm>
              <a:off x="3887412" y="1528400"/>
              <a:ext cx="24225" cy="24603"/>
            </a:xfrm>
            <a:custGeom>
              <a:avLst/>
              <a:gdLst/>
              <a:ahLst/>
              <a:cxnLst/>
              <a:rect l="l" t="t" r="r" b="b"/>
              <a:pathLst>
                <a:path w="704" h="715" fill="none" stroke="1" extrusionOk="0">
                  <a:moveTo>
                    <a:pt x="703" y="358"/>
                  </a:moveTo>
                  <a:cubicBezTo>
                    <a:pt x="703" y="548"/>
                    <a:pt x="548" y="715"/>
                    <a:pt x="358" y="715"/>
                  </a:cubicBezTo>
                  <a:cubicBezTo>
                    <a:pt x="155" y="715"/>
                    <a:pt x="1" y="548"/>
                    <a:pt x="1" y="358"/>
                  </a:cubicBezTo>
                  <a:cubicBezTo>
                    <a:pt x="1" y="167"/>
                    <a:pt x="155" y="0"/>
                    <a:pt x="358" y="0"/>
                  </a:cubicBezTo>
                  <a:lnTo>
                    <a:pt x="358" y="0"/>
                  </a:lnTo>
                  <a:cubicBezTo>
                    <a:pt x="548" y="0"/>
                    <a:pt x="703" y="167"/>
                    <a:pt x="703" y="358"/>
                  </a:cubicBezTo>
                  <a:lnTo>
                    <a:pt x="703" y="35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911;p56" hidden="0"/>
            <p:cNvSpPr/>
            <p:nvPr isPhoto="0" userDrawn="0"/>
          </p:nvSpPr>
          <p:spPr bwMode="auto">
            <a:xfrm>
              <a:off x="3852175" y="1550113"/>
              <a:ext cx="38539" cy="33206"/>
            </a:xfrm>
            <a:custGeom>
              <a:avLst/>
              <a:gdLst/>
              <a:ahLst/>
              <a:cxnLst/>
              <a:rect l="l" t="t" r="r" b="b"/>
              <a:pathLst>
                <a:path w="1120" h="965" fill="none" stroke="1" extrusionOk="0">
                  <a:moveTo>
                    <a:pt x="1120" y="0"/>
                  </a:moveTo>
                  <a:lnTo>
                    <a:pt x="1" y="965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912;p56" hidden="0"/>
            <p:cNvSpPr/>
            <p:nvPr isPhoto="0" userDrawn="0"/>
          </p:nvSpPr>
          <p:spPr bwMode="auto">
            <a:xfrm>
              <a:off x="3911603" y="1540685"/>
              <a:ext cx="98344" cy="34"/>
            </a:xfrm>
            <a:custGeom>
              <a:avLst/>
              <a:gdLst/>
              <a:ahLst/>
              <a:cxnLst/>
              <a:rect l="l" t="t" r="r" b="b"/>
              <a:pathLst>
                <a:path w="2858" h="1" fill="none" stroke="1" extrusionOk="0">
                  <a:moveTo>
                    <a:pt x="0" y="1"/>
                  </a:moveTo>
                  <a:lnTo>
                    <a:pt x="2858" y="1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913;p56" hidden="0"/>
            <p:cNvSpPr/>
            <p:nvPr isPhoto="0" userDrawn="0"/>
          </p:nvSpPr>
          <p:spPr bwMode="auto">
            <a:xfrm>
              <a:off x="2383795" y="1330090"/>
              <a:ext cx="1258202" cy="1184461"/>
            </a:xfrm>
            <a:custGeom>
              <a:avLst/>
              <a:gdLst/>
              <a:ahLst/>
              <a:cxnLst/>
              <a:rect l="l" t="t" r="r" b="b"/>
              <a:pathLst>
                <a:path w="36565" h="34422" fill="none" stroke="1" extrusionOk="0">
                  <a:moveTo>
                    <a:pt x="11871" y="34422"/>
                  </a:moveTo>
                  <a:lnTo>
                    <a:pt x="1" y="34422"/>
                  </a:lnTo>
                  <a:lnTo>
                    <a:pt x="1" y="1"/>
                  </a:lnTo>
                  <a:lnTo>
                    <a:pt x="11871" y="1"/>
                  </a:lnTo>
                  <a:lnTo>
                    <a:pt x="11871" y="34422"/>
                  </a:lnTo>
                  <a:close/>
                  <a:moveTo>
                    <a:pt x="24218" y="1"/>
                  </a:moveTo>
                  <a:lnTo>
                    <a:pt x="12347" y="1"/>
                  </a:lnTo>
                  <a:lnTo>
                    <a:pt x="12347" y="34422"/>
                  </a:lnTo>
                  <a:lnTo>
                    <a:pt x="24218" y="34422"/>
                  </a:lnTo>
                  <a:lnTo>
                    <a:pt x="24218" y="1"/>
                  </a:lnTo>
                  <a:close/>
                  <a:moveTo>
                    <a:pt x="36565" y="1"/>
                  </a:moveTo>
                  <a:lnTo>
                    <a:pt x="24694" y="1"/>
                  </a:lnTo>
                  <a:lnTo>
                    <a:pt x="24694" y="34422"/>
                  </a:lnTo>
                  <a:lnTo>
                    <a:pt x="36565" y="34422"/>
                  </a:lnTo>
                  <a:lnTo>
                    <a:pt x="36565" y="1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914;p56" hidden="0"/>
            <p:cNvSpPr/>
            <p:nvPr isPhoto="0" userDrawn="0"/>
          </p:nvSpPr>
          <p:spPr bwMode="auto">
            <a:xfrm>
              <a:off x="2383382" y="1330090"/>
              <a:ext cx="194657" cy="320013"/>
            </a:xfrm>
            <a:custGeom>
              <a:avLst/>
              <a:gdLst/>
              <a:ahLst/>
              <a:cxnLst/>
              <a:rect l="l" t="t" r="r" b="b"/>
              <a:pathLst>
                <a:path w="5657" h="9300" fill="none" stroke="1" extrusionOk="0">
                  <a:moveTo>
                    <a:pt x="1" y="9192"/>
                  </a:moveTo>
                  <a:cubicBezTo>
                    <a:pt x="417" y="9300"/>
                    <a:pt x="1441" y="8752"/>
                    <a:pt x="3513" y="3930"/>
                  </a:cubicBezTo>
                  <a:cubicBezTo>
                    <a:pt x="4085" y="2549"/>
                    <a:pt x="4811" y="1239"/>
                    <a:pt x="5656" y="1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915;p56" hidden="0"/>
            <p:cNvSpPr/>
            <p:nvPr isPhoto="0" userDrawn="0"/>
          </p:nvSpPr>
          <p:spPr bwMode="auto">
            <a:xfrm>
              <a:off x="3233537" y="1999141"/>
              <a:ext cx="273697" cy="515427"/>
            </a:xfrm>
            <a:custGeom>
              <a:avLst/>
              <a:gdLst/>
              <a:ahLst/>
              <a:cxnLst/>
              <a:rect l="l" t="t" r="r" b="b"/>
              <a:pathLst>
                <a:path w="7954" h="14979" fill="none" stroke="1" extrusionOk="0">
                  <a:moveTo>
                    <a:pt x="0" y="1"/>
                  </a:moveTo>
                  <a:cubicBezTo>
                    <a:pt x="703" y="894"/>
                    <a:pt x="1465" y="1953"/>
                    <a:pt x="2310" y="3263"/>
                  </a:cubicBezTo>
                  <a:cubicBezTo>
                    <a:pt x="4667" y="6918"/>
                    <a:pt x="6561" y="10859"/>
                    <a:pt x="7954" y="14979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916;p56" hidden="0"/>
            <p:cNvSpPr/>
            <p:nvPr isPhoto="0" userDrawn="0"/>
          </p:nvSpPr>
          <p:spPr bwMode="auto">
            <a:xfrm>
              <a:off x="2950026" y="1330090"/>
              <a:ext cx="267125" cy="649007"/>
            </a:xfrm>
            <a:custGeom>
              <a:avLst/>
              <a:gdLst/>
              <a:ahLst/>
              <a:cxnLst/>
              <a:rect l="l" t="t" r="r" b="b"/>
              <a:pathLst>
                <a:path w="7763" h="18861" fill="none" stroke="1" extrusionOk="0">
                  <a:moveTo>
                    <a:pt x="786" y="1"/>
                  </a:moveTo>
                  <a:cubicBezTo>
                    <a:pt x="274" y="2049"/>
                    <a:pt x="0" y="4918"/>
                    <a:pt x="750" y="8502"/>
                  </a:cubicBezTo>
                  <a:cubicBezTo>
                    <a:pt x="2096" y="14884"/>
                    <a:pt x="3882" y="14181"/>
                    <a:pt x="7763" y="18860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917;p56" hidden="0"/>
            <p:cNvSpPr/>
            <p:nvPr isPhoto="0" userDrawn="0"/>
          </p:nvSpPr>
          <p:spPr bwMode="auto">
            <a:xfrm>
              <a:off x="2383382" y="1546844"/>
              <a:ext cx="359757" cy="967712"/>
            </a:xfrm>
            <a:custGeom>
              <a:avLst/>
              <a:gdLst/>
              <a:ahLst/>
              <a:cxnLst/>
              <a:rect l="l" t="t" r="r" b="b"/>
              <a:pathLst>
                <a:path w="10455" h="28123" fill="none" stroke="1" extrusionOk="0">
                  <a:moveTo>
                    <a:pt x="1" y="16276"/>
                  </a:moveTo>
                  <a:cubicBezTo>
                    <a:pt x="739" y="15133"/>
                    <a:pt x="1477" y="13573"/>
                    <a:pt x="2120" y="11430"/>
                  </a:cubicBezTo>
                  <a:cubicBezTo>
                    <a:pt x="4573" y="3346"/>
                    <a:pt x="10454" y="0"/>
                    <a:pt x="10454" y="7513"/>
                  </a:cubicBezTo>
                  <a:cubicBezTo>
                    <a:pt x="10454" y="15014"/>
                    <a:pt x="6799" y="18967"/>
                    <a:pt x="6692" y="24158"/>
                  </a:cubicBezTo>
                  <a:cubicBezTo>
                    <a:pt x="6656" y="25503"/>
                    <a:pt x="6871" y="26849"/>
                    <a:pt x="7311" y="28123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2918;p56" hidden="0"/>
            <p:cNvSpPr/>
            <p:nvPr isPhoto="0" userDrawn="0"/>
          </p:nvSpPr>
          <p:spPr bwMode="auto">
            <a:xfrm>
              <a:off x="2993452" y="2083551"/>
              <a:ext cx="199544" cy="431020"/>
            </a:xfrm>
            <a:custGeom>
              <a:avLst/>
              <a:gdLst/>
              <a:ahLst/>
              <a:cxnLst/>
              <a:rect l="l" t="t" r="r" b="b"/>
              <a:pathLst>
                <a:path w="5799" h="12526" fill="none" stroke="1" extrusionOk="0">
                  <a:moveTo>
                    <a:pt x="1512" y="12526"/>
                  </a:moveTo>
                  <a:cubicBezTo>
                    <a:pt x="298" y="6977"/>
                    <a:pt x="0" y="1096"/>
                    <a:pt x="1608" y="560"/>
                  </a:cubicBezTo>
                  <a:cubicBezTo>
                    <a:pt x="3286" y="0"/>
                    <a:pt x="4929" y="7656"/>
                    <a:pt x="5799" y="12526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919;p56" hidden="0"/>
            <p:cNvSpPr/>
            <p:nvPr isPhoto="0" userDrawn="0"/>
          </p:nvSpPr>
          <p:spPr bwMode="auto">
            <a:xfrm>
              <a:off x="3195822" y="1330090"/>
              <a:ext cx="446194" cy="546156"/>
            </a:xfrm>
            <a:custGeom>
              <a:avLst/>
              <a:gdLst/>
              <a:ahLst/>
              <a:cxnLst/>
              <a:rect l="l" t="t" r="r" b="b"/>
              <a:pathLst>
                <a:path w="12967" h="15872" fill="none" stroke="1" extrusionOk="0">
                  <a:moveTo>
                    <a:pt x="7073" y="1"/>
                  </a:moveTo>
                  <a:cubicBezTo>
                    <a:pt x="4406" y="5513"/>
                    <a:pt x="1" y="15443"/>
                    <a:pt x="2835" y="15681"/>
                  </a:cubicBezTo>
                  <a:cubicBezTo>
                    <a:pt x="5085" y="15872"/>
                    <a:pt x="9550" y="10788"/>
                    <a:pt x="12967" y="6394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920;p56" hidden="0"/>
            <p:cNvSpPr/>
            <p:nvPr isPhoto="0" userDrawn="0"/>
          </p:nvSpPr>
          <p:spPr bwMode="auto">
            <a:xfrm>
              <a:off x="3003672" y="1386627"/>
              <a:ext cx="191388" cy="191388"/>
            </a:xfrm>
            <a:custGeom>
              <a:avLst/>
              <a:gdLst/>
              <a:ahLst/>
              <a:cxnLst/>
              <a:rect l="l" t="t" r="r" b="b"/>
              <a:pathLst>
                <a:path w="5562" h="5562" fill="none" stroke="1" extrusionOk="0">
                  <a:moveTo>
                    <a:pt x="3358" y="322"/>
                  </a:moveTo>
                  <a:cubicBezTo>
                    <a:pt x="4716" y="632"/>
                    <a:pt x="5561" y="1989"/>
                    <a:pt x="5240" y="3358"/>
                  </a:cubicBezTo>
                  <a:cubicBezTo>
                    <a:pt x="4930" y="4716"/>
                    <a:pt x="3573" y="5561"/>
                    <a:pt x="2203" y="5240"/>
                  </a:cubicBezTo>
                  <a:cubicBezTo>
                    <a:pt x="846" y="4930"/>
                    <a:pt x="1" y="3561"/>
                    <a:pt x="322" y="2203"/>
                  </a:cubicBezTo>
                  <a:cubicBezTo>
                    <a:pt x="632" y="846"/>
                    <a:pt x="2001" y="1"/>
                    <a:pt x="3358" y="32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921;p56" hidden="0"/>
            <p:cNvSpPr/>
            <p:nvPr isPhoto="0" userDrawn="0"/>
          </p:nvSpPr>
          <p:spPr bwMode="auto">
            <a:xfrm>
              <a:off x="3453112" y="1639410"/>
              <a:ext cx="39365" cy="39365"/>
            </a:xfrm>
            <a:custGeom>
              <a:avLst/>
              <a:gdLst/>
              <a:ahLst/>
              <a:cxnLst/>
              <a:rect l="l" t="t" r="r" b="b"/>
              <a:pathLst>
                <a:path w="1144" h="1144" fill="none" stroke="1" extrusionOk="0">
                  <a:moveTo>
                    <a:pt x="1144" y="572"/>
                  </a:moveTo>
                  <a:cubicBezTo>
                    <a:pt x="1144" y="894"/>
                    <a:pt x="894" y="1144"/>
                    <a:pt x="572" y="1144"/>
                  </a:cubicBezTo>
                  <a:cubicBezTo>
                    <a:pt x="263" y="1144"/>
                    <a:pt x="1" y="894"/>
                    <a:pt x="1" y="572"/>
                  </a:cubicBezTo>
                  <a:cubicBezTo>
                    <a:pt x="1" y="263"/>
                    <a:pt x="263" y="1"/>
                    <a:pt x="572" y="1"/>
                  </a:cubicBezTo>
                  <a:lnTo>
                    <a:pt x="572" y="1"/>
                  </a:lnTo>
                  <a:cubicBezTo>
                    <a:pt x="894" y="1"/>
                    <a:pt x="1144" y="263"/>
                    <a:pt x="1144" y="57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922;p56" hidden="0"/>
            <p:cNvSpPr/>
            <p:nvPr isPhoto="0" userDrawn="0"/>
          </p:nvSpPr>
          <p:spPr bwMode="auto">
            <a:xfrm>
              <a:off x="2487440" y="2116723"/>
              <a:ext cx="64381" cy="64760"/>
            </a:xfrm>
            <a:custGeom>
              <a:avLst/>
              <a:gdLst/>
              <a:ahLst/>
              <a:cxnLst/>
              <a:rect l="l" t="t" r="r" b="b"/>
              <a:pathLst>
                <a:path w="1871" h="1882" fill="none" stroke="1" extrusionOk="0">
                  <a:moveTo>
                    <a:pt x="1870" y="941"/>
                  </a:moveTo>
                  <a:cubicBezTo>
                    <a:pt x="1870" y="1465"/>
                    <a:pt x="1454" y="1882"/>
                    <a:pt x="930" y="1882"/>
                  </a:cubicBezTo>
                  <a:cubicBezTo>
                    <a:pt x="418" y="1882"/>
                    <a:pt x="1" y="1465"/>
                    <a:pt x="1" y="941"/>
                  </a:cubicBezTo>
                  <a:cubicBezTo>
                    <a:pt x="1" y="429"/>
                    <a:pt x="418" y="1"/>
                    <a:pt x="930" y="1"/>
                  </a:cubicBezTo>
                  <a:cubicBezTo>
                    <a:pt x="1454" y="1"/>
                    <a:pt x="1870" y="429"/>
                    <a:pt x="1870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923;p56" hidden="0"/>
            <p:cNvSpPr/>
            <p:nvPr isPhoto="0" userDrawn="0"/>
          </p:nvSpPr>
          <p:spPr bwMode="auto">
            <a:xfrm>
              <a:off x="2599723" y="1412057"/>
              <a:ext cx="41808" cy="42221"/>
            </a:xfrm>
            <a:custGeom>
              <a:avLst/>
              <a:gdLst/>
              <a:ahLst/>
              <a:cxnLst/>
              <a:rect l="l" t="t" r="r" b="b"/>
              <a:pathLst>
                <a:path w="1215" h="1227" fill="none" stroke="1" extrusionOk="0">
                  <a:moveTo>
                    <a:pt x="1215" y="619"/>
                  </a:moveTo>
                  <a:cubicBezTo>
                    <a:pt x="1215" y="953"/>
                    <a:pt x="941" y="1226"/>
                    <a:pt x="607" y="1226"/>
                  </a:cubicBezTo>
                  <a:cubicBezTo>
                    <a:pt x="274" y="1226"/>
                    <a:pt x="0" y="953"/>
                    <a:pt x="0" y="619"/>
                  </a:cubicBezTo>
                  <a:cubicBezTo>
                    <a:pt x="0" y="274"/>
                    <a:pt x="274" y="0"/>
                    <a:pt x="607" y="0"/>
                  </a:cubicBezTo>
                  <a:cubicBezTo>
                    <a:pt x="941" y="0"/>
                    <a:pt x="1215" y="274"/>
                    <a:pt x="1215" y="61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924;p56" hidden="0"/>
            <p:cNvSpPr/>
            <p:nvPr isPhoto="0" userDrawn="0"/>
          </p:nvSpPr>
          <p:spPr bwMode="auto">
            <a:xfrm>
              <a:off x="2872154" y="1878290"/>
              <a:ext cx="67237" cy="67203"/>
            </a:xfrm>
            <a:custGeom>
              <a:avLst/>
              <a:gdLst/>
              <a:ahLst/>
              <a:cxnLst/>
              <a:rect l="l" t="t" r="r" b="b"/>
              <a:pathLst>
                <a:path w="1954" h="1953" fill="none" stroke="1" extrusionOk="0">
                  <a:moveTo>
                    <a:pt x="1954" y="977"/>
                  </a:moveTo>
                  <a:cubicBezTo>
                    <a:pt x="1954" y="1512"/>
                    <a:pt x="1513" y="1953"/>
                    <a:pt x="977" y="1953"/>
                  </a:cubicBezTo>
                  <a:cubicBezTo>
                    <a:pt x="430" y="1953"/>
                    <a:pt x="1" y="1512"/>
                    <a:pt x="1" y="977"/>
                  </a:cubicBezTo>
                  <a:cubicBezTo>
                    <a:pt x="1" y="429"/>
                    <a:pt x="430" y="0"/>
                    <a:pt x="977" y="0"/>
                  </a:cubicBezTo>
                  <a:cubicBezTo>
                    <a:pt x="1513" y="0"/>
                    <a:pt x="1954" y="429"/>
                    <a:pt x="1954" y="97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925;p56" hidden="0"/>
            <p:cNvSpPr/>
            <p:nvPr isPhoto="0" userDrawn="0"/>
          </p:nvSpPr>
          <p:spPr bwMode="auto">
            <a:xfrm>
              <a:off x="3411338" y="2055265"/>
              <a:ext cx="154501" cy="154501"/>
            </a:xfrm>
            <a:custGeom>
              <a:avLst/>
              <a:gdLst/>
              <a:ahLst/>
              <a:cxnLst/>
              <a:rect l="l" t="t" r="r" b="b"/>
              <a:pathLst>
                <a:path w="4490" h="4490" fill="none" stroke="1" extrusionOk="0">
                  <a:moveTo>
                    <a:pt x="4489" y="2239"/>
                  </a:moveTo>
                  <a:cubicBezTo>
                    <a:pt x="4489" y="3477"/>
                    <a:pt x="3477" y="4489"/>
                    <a:pt x="2239" y="4489"/>
                  </a:cubicBezTo>
                  <a:cubicBezTo>
                    <a:pt x="1001" y="4489"/>
                    <a:pt x="1" y="3477"/>
                    <a:pt x="1" y="2239"/>
                  </a:cubicBezTo>
                  <a:cubicBezTo>
                    <a:pt x="1" y="1001"/>
                    <a:pt x="1001" y="1"/>
                    <a:pt x="2239" y="1"/>
                  </a:cubicBezTo>
                  <a:cubicBezTo>
                    <a:pt x="3477" y="1"/>
                    <a:pt x="4489" y="1001"/>
                    <a:pt x="4489" y="223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926;p56" hidden="0"/>
            <p:cNvSpPr/>
            <p:nvPr isPhoto="0" userDrawn="0"/>
          </p:nvSpPr>
          <p:spPr bwMode="auto">
            <a:xfrm>
              <a:off x="3753038" y="1787342"/>
              <a:ext cx="273284" cy="290076"/>
            </a:xfrm>
            <a:custGeom>
              <a:avLst/>
              <a:gdLst/>
              <a:ahLst/>
              <a:cxnLst/>
              <a:rect l="l" t="t" r="r" b="b"/>
              <a:pathLst>
                <a:path w="7942" h="8430" fill="norm" stroke="1" extrusionOk="0">
                  <a:moveTo>
                    <a:pt x="1215" y="0"/>
                  </a:moveTo>
                  <a:lnTo>
                    <a:pt x="1215" y="12"/>
                  </a:lnTo>
                  <a:cubicBezTo>
                    <a:pt x="548" y="12"/>
                    <a:pt x="0" y="548"/>
                    <a:pt x="0" y="1215"/>
                  </a:cubicBezTo>
                  <a:lnTo>
                    <a:pt x="0" y="5394"/>
                  </a:lnTo>
                  <a:cubicBezTo>
                    <a:pt x="0" y="6025"/>
                    <a:pt x="465" y="6537"/>
                    <a:pt x="1084" y="6608"/>
                  </a:cubicBezTo>
                  <a:lnTo>
                    <a:pt x="84" y="8430"/>
                  </a:lnTo>
                  <a:lnTo>
                    <a:pt x="2167" y="6608"/>
                  </a:lnTo>
                  <a:lnTo>
                    <a:pt x="6727" y="6608"/>
                  </a:lnTo>
                  <a:cubicBezTo>
                    <a:pt x="7394" y="6608"/>
                    <a:pt x="7942" y="6072"/>
                    <a:pt x="7942" y="5394"/>
                  </a:cubicBezTo>
                  <a:lnTo>
                    <a:pt x="7942" y="1215"/>
                  </a:lnTo>
                  <a:cubicBezTo>
                    <a:pt x="7942" y="548"/>
                    <a:pt x="7394" y="0"/>
                    <a:pt x="6727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927;p56" hidden="0"/>
            <p:cNvSpPr/>
            <p:nvPr isPhoto="0" userDrawn="0"/>
          </p:nvSpPr>
          <p:spPr bwMode="auto">
            <a:xfrm>
              <a:off x="3843573" y="1806165"/>
              <a:ext cx="90567" cy="179483"/>
            </a:xfrm>
            <a:custGeom>
              <a:avLst/>
              <a:gdLst/>
              <a:ahLst/>
              <a:cxnLst/>
              <a:rect l="l" t="t" r="r" b="b"/>
              <a:pathLst>
                <a:path w="2632" h="5216" fill="norm" stroke="1" extrusionOk="0">
                  <a:moveTo>
                    <a:pt x="1310" y="1"/>
                  </a:moveTo>
                  <a:cubicBezTo>
                    <a:pt x="894" y="1"/>
                    <a:pt x="572" y="108"/>
                    <a:pt x="346" y="310"/>
                  </a:cubicBezTo>
                  <a:cubicBezTo>
                    <a:pt x="120" y="537"/>
                    <a:pt x="1" y="858"/>
                    <a:pt x="13" y="1180"/>
                  </a:cubicBezTo>
                  <a:cubicBezTo>
                    <a:pt x="13" y="1275"/>
                    <a:pt x="24" y="1358"/>
                    <a:pt x="36" y="1453"/>
                  </a:cubicBezTo>
                  <a:cubicBezTo>
                    <a:pt x="60" y="1549"/>
                    <a:pt x="84" y="1644"/>
                    <a:pt x="108" y="1727"/>
                  </a:cubicBezTo>
                  <a:lnTo>
                    <a:pt x="977" y="1537"/>
                  </a:lnTo>
                  <a:cubicBezTo>
                    <a:pt x="965" y="1477"/>
                    <a:pt x="953" y="1418"/>
                    <a:pt x="929" y="1370"/>
                  </a:cubicBezTo>
                  <a:cubicBezTo>
                    <a:pt x="917" y="1310"/>
                    <a:pt x="906" y="1251"/>
                    <a:pt x="906" y="1191"/>
                  </a:cubicBezTo>
                  <a:cubicBezTo>
                    <a:pt x="906" y="1096"/>
                    <a:pt x="941" y="989"/>
                    <a:pt x="1013" y="918"/>
                  </a:cubicBezTo>
                  <a:cubicBezTo>
                    <a:pt x="1075" y="855"/>
                    <a:pt x="1156" y="820"/>
                    <a:pt x="1246" y="820"/>
                  </a:cubicBezTo>
                  <a:cubicBezTo>
                    <a:pt x="1259" y="820"/>
                    <a:pt x="1273" y="821"/>
                    <a:pt x="1287" y="822"/>
                  </a:cubicBezTo>
                  <a:cubicBezTo>
                    <a:pt x="1297" y="821"/>
                    <a:pt x="1309" y="821"/>
                    <a:pt x="1320" y="821"/>
                  </a:cubicBezTo>
                  <a:cubicBezTo>
                    <a:pt x="1417" y="821"/>
                    <a:pt x="1520" y="867"/>
                    <a:pt x="1584" y="941"/>
                  </a:cubicBezTo>
                  <a:cubicBezTo>
                    <a:pt x="1656" y="1049"/>
                    <a:pt x="1691" y="1180"/>
                    <a:pt x="1679" y="1310"/>
                  </a:cubicBezTo>
                  <a:cubicBezTo>
                    <a:pt x="1679" y="1537"/>
                    <a:pt x="1644" y="1763"/>
                    <a:pt x="1548" y="1965"/>
                  </a:cubicBezTo>
                  <a:cubicBezTo>
                    <a:pt x="1453" y="2180"/>
                    <a:pt x="1322" y="2370"/>
                    <a:pt x="1179" y="2549"/>
                  </a:cubicBezTo>
                  <a:cubicBezTo>
                    <a:pt x="1013" y="2727"/>
                    <a:pt x="834" y="2906"/>
                    <a:pt x="644" y="3049"/>
                  </a:cubicBezTo>
                  <a:lnTo>
                    <a:pt x="644" y="3870"/>
                  </a:lnTo>
                  <a:lnTo>
                    <a:pt x="1513" y="3870"/>
                  </a:lnTo>
                  <a:lnTo>
                    <a:pt x="1513" y="3251"/>
                  </a:lnTo>
                  <a:cubicBezTo>
                    <a:pt x="1727" y="3085"/>
                    <a:pt x="1929" y="2894"/>
                    <a:pt x="2108" y="2680"/>
                  </a:cubicBezTo>
                  <a:cubicBezTo>
                    <a:pt x="2275" y="2489"/>
                    <a:pt x="2406" y="2275"/>
                    <a:pt x="2489" y="2037"/>
                  </a:cubicBezTo>
                  <a:cubicBezTo>
                    <a:pt x="2584" y="1799"/>
                    <a:pt x="2632" y="1549"/>
                    <a:pt x="2632" y="1299"/>
                  </a:cubicBezTo>
                  <a:cubicBezTo>
                    <a:pt x="2632" y="882"/>
                    <a:pt x="2513" y="560"/>
                    <a:pt x="2287" y="334"/>
                  </a:cubicBezTo>
                  <a:cubicBezTo>
                    <a:pt x="2049" y="108"/>
                    <a:pt x="1715" y="1"/>
                    <a:pt x="1310" y="1"/>
                  </a:cubicBezTo>
                  <a:close/>
                  <a:moveTo>
                    <a:pt x="620" y="4287"/>
                  </a:moveTo>
                  <a:lnTo>
                    <a:pt x="620" y="5216"/>
                  </a:lnTo>
                  <a:lnTo>
                    <a:pt x="1548" y="5204"/>
                  </a:lnTo>
                  <a:lnTo>
                    <a:pt x="1548" y="428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928;p56" hidden="0"/>
            <p:cNvSpPr/>
            <p:nvPr isPhoto="0" userDrawn="0"/>
          </p:nvSpPr>
          <p:spPr bwMode="auto">
            <a:xfrm>
              <a:off x="2579627" y="1509130"/>
              <a:ext cx="340900" cy="290110"/>
            </a:xfrm>
            <a:custGeom>
              <a:avLst/>
              <a:gdLst/>
              <a:ahLst/>
              <a:cxnLst/>
              <a:rect l="l" t="t" r="r" b="b"/>
              <a:pathLst>
                <a:path w="9907" h="8431" fill="norm" stroke="1" extrusionOk="0">
                  <a:moveTo>
                    <a:pt x="1203" y="1"/>
                  </a:moveTo>
                  <a:cubicBezTo>
                    <a:pt x="537" y="1"/>
                    <a:pt x="1" y="548"/>
                    <a:pt x="1" y="1215"/>
                  </a:cubicBezTo>
                  <a:lnTo>
                    <a:pt x="1" y="5394"/>
                  </a:lnTo>
                  <a:cubicBezTo>
                    <a:pt x="1" y="6061"/>
                    <a:pt x="537" y="6609"/>
                    <a:pt x="1203" y="6609"/>
                  </a:cubicBezTo>
                  <a:lnTo>
                    <a:pt x="7740" y="6609"/>
                  </a:lnTo>
                  <a:lnTo>
                    <a:pt x="9824" y="8430"/>
                  </a:lnTo>
                  <a:lnTo>
                    <a:pt x="8811" y="6597"/>
                  </a:lnTo>
                  <a:cubicBezTo>
                    <a:pt x="9431" y="6537"/>
                    <a:pt x="9907" y="6013"/>
                    <a:pt x="9907" y="5394"/>
                  </a:cubicBezTo>
                  <a:lnTo>
                    <a:pt x="9907" y="1215"/>
                  </a:lnTo>
                  <a:cubicBezTo>
                    <a:pt x="9907" y="548"/>
                    <a:pt x="9359" y="1"/>
                    <a:pt x="8692" y="1"/>
                  </a:cubicBezTo>
                  <a:close/>
                  <a:moveTo>
                    <a:pt x="9824" y="8430"/>
                  </a:moveTo>
                  <a:lnTo>
                    <a:pt x="9824" y="8430"/>
                  </a:lnTo>
                  <a:lnTo>
                    <a:pt x="9824" y="843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929;p56" hidden="0"/>
            <p:cNvSpPr/>
            <p:nvPr isPhoto="0" userDrawn="0"/>
          </p:nvSpPr>
          <p:spPr bwMode="auto">
            <a:xfrm>
              <a:off x="2666480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fill="norm" stroke="1" extrusionOk="0">
                  <a:moveTo>
                    <a:pt x="465" y="0"/>
                  </a:moveTo>
                  <a:cubicBezTo>
                    <a:pt x="203" y="0"/>
                    <a:pt x="1" y="203"/>
                    <a:pt x="1" y="465"/>
                  </a:cubicBezTo>
                  <a:cubicBezTo>
                    <a:pt x="1" y="727"/>
                    <a:pt x="203" y="941"/>
                    <a:pt x="465" y="941"/>
                  </a:cubicBezTo>
                  <a:cubicBezTo>
                    <a:pt x="727" y="941"/>
                    <a:pt x="942" y="727"/>
                    <a:pt x="942" y="465"/>
                  </a:cubicBezTo>
                  <a:cubicBezTo>
                    <a:pt x="942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930;p56" hidden="0"/>
            <p:cNvSpPr/>
            <p:nvPr isPhoto="0" userDrawn="0"/>
          </p:nvSpPr>
          <p:spPr bwMode="auto">
            <a:xfrm>
              <a:off x="2733684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fill="norm" stroke="1" extrusionOk="0">
                  <a:moveTo>
                    <a:pt x="477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27"/>
                    <a:pt x="215" y="941"/>
                    <a:pt x="477" y="941"/>
                  </a:cubicBezTo>
                  <a:cubicBezTo>
                    <a:pt x="739" y="941"/>
                    <a:pt x="941" y="727"/>
                    <a:pt x="941" y="465"/>
                  </a:cubicBezTo>
                  <a:cubicBezTo>
                    <a:pt x="941" y="203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931;p56" hidden="0"/>
            <p:cNvSpPr/>
            <p:nvPr isPhoto="0" userDrawn="0"/>
          </p:nvSpPr>
          <p:spPr bwMode="auto">
            <a:xfrm>
              <a:off x="2800889" y="1611571"/>
              <a:ext cx="32380" cy="32380"/>
            </a:xfrm>
            <a:custGeom>
              <a:avLst/>
              <a:gdLst/>
              <a:ahLst/>
              <a:cxnLst/>
              <a:rect l="l" t="t" r="r" b="b"/>
              <a:pathLst>
                <a:path w="941" h="941" fill="norm" stroke="1" extrusionOk="0">
                  <a:moveTo>
                    <a:pt x="476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27"/>
                    <a:pt x="215" y="941"/>
                    <a:pt x="476" y="941"/>
                  </a:cubicBezTo>
                  <a:cubicBezTo>
                    <a:pt x="738" y="941"/>
                    <a:pt x="941" y="727"/>
                    <a:pt x="941" y="465"/>
                  </a:cubicBezTo>
                  <a:cubicBezTo>
                    <a:pt x="941" y="203"/>
                    <a:pt x="738" y="0"/>
                    <a:pt x="47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932;p56" hidden="0"/>
            <p:cNvSpPr/>
            <p:nvPr isPhoto="0" userDrawn="0"/>
          </p:nvSpPr>
          <p:spPr bwMode="auto">
            <a:xfrm>
              <a:off x="2165836" y="2087233"/>
              <a:ext cx="58222" cy="556823"/>
            </a:xfrm>
            <a:custGeom>
              <a:avLst/>
              <a:gdLst/>
              <a:ahLst/>
              <a:cxnLst/>
              <a:rect l="l" t="t" r="r" b="b"/>
              <a:pathLst>
                <a:path w="1692" h="16182" fill="none" stroke="1" extrusionOk="0">
                  <a:moveTo>
                    <a:pt x="1" y="0"/>
                  </a:moveTo>
                  <a:lnTo>
                    <a:pt x="1691" y="1618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933;p56" hidden="0"/>
            <p:cNvSpPr/>
            <p:nvPr isPhoto="0" userDrawn="0"/>
          </p:nvSpPr>
          <p:spPr bwMode="auto">
            <a:xfrm>
              <a:off x="2193296" y="2602639"/>
              <a:ext cx="29524" cy="31175"/>
            </a:xfrm>
            <a:custGeom>
              <a:avLst/>
              <a:gdLst/>
              <a:ahLst/>
              <a:cxnLst/>
              <a:rect l="l" t="t" r="r" b="b"/>
              <a:pathLst>
                <a:path w="858" h="906" fill="none" stroke="1" extrusionOk="0">
                  <a:moveTo>
                    <a:pt x="858" y="90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934;p56" hidden="0"/>
            <p:cNvSpPr/>
            <p:nvPr isPhoto="0" userDrawn="0"/>
          </p:nvSpPr>
          <p:spPr bwMode="auto">
            <a:xfrm>
              <a:off x="2130875" y="2569295"/>
              <a:ext cx="72261" cy="46144"/>
            </a:xfrm>
            <a:custGeom>
              <a:avLst/>
              <a:gdLst/>
              <a:ahLst/>
              <a:cxnLst/>
              <a:rect l="l" t="t" r="r" b="b"/>
              <a:pathLst>
                <a:path w="2100" h="1341" fill="norm" stroke="1" extrusionOk="0">
                  <a:moveTo>
                    <a:pt x="433" y="1"/>
                  </a:moveTo>
                  <a:cubicBezTo>
                    <a:pt x="268" y="1"/>
                    <a:pt x="145" y="48"/>
                    <a:pt x="112" y="172"/>
                  </a:cubicBezTo>
                  <a:cubicBezTo>
                    <a:pt x="0" y="588"/>
                    <a:pt x="917" y="1341"/>
                    <a:pt x="1707" y="1341"/>
                  </a:cubicBezTo>
                  <a:cubicBezTo>
                    <a:pt x="1844" y="1341"/>
                    <a:pt x="1977" y="1318"/>
                    <a:pt x="2100" y="1267"/>
                  </a:cubicBezTo>
                  <a:cubicBezTo>
                    <a:pt x="2100" y="958"/>
                    <a:pt x="1957" y="672"/>
                    <a:pt x="1731" y="469"/>
                  </a:cubicBezTo>
                  <a:cubicBezTo>
                    <a:pt x="1560" y="315"/>
                    <a:pt x="858" y="1"/>
                    <a:pt x="43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935;p56" hidden="0"/>
            <p:cNvSpPr/>
            <p:nvPr isPhoto="0" userDrawn="0"/>
          </p:nvSpPr>
          <p:spPr bwMode="auto">
            <a:xfrm>
              <a:off x="2161741" y="2587085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stroke="1" extrusionOk="0">
                  <a:moveTo>
                    <a:pt x="1203" y="75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936;p56" hidden="0"/>
            <p:cNvSpPr/>
            <p:nvPr isPhoto="0" userDrawn="0"/>
          </p:nvSpPr>
          <p:spPr bwMode="auto">
            <a:xfrm>
              <a:off x="2173613" y="2414170"/>
              <a:ext cx="29145" cy="26255"/>
            </a:xfrm>
            <a:custGeom>
              <a:avLst/>
              <a:gdLst/>
              <a:ahLst/>
              <a:cxnLst/>
              <a:rect l="l" t="t" r="r" b="b"/>
              <a:pathLst>
                <a:path w="847" h="763" fill="none" stroke="1" extrusionOk="0">
                  <a:moveTo>
                    <a:pt x="846" y="763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937;p56" hidden="0"/>
            <p:cNvSpPr/>
            <p:nvPr isPhoto="0" userDrawn="0"/>
          </p:nvSpPr>
          <p:spPr bwMode="auto">
            <a:xfrm>
              <a:off x="2111192" y="2380654"/>
              <a:ext cx="72295" cy="46178"/>
            </a:xfrm>
            <a:custGeom>
              <a:avLst/>
              <a:gdLst/>
              <a:ahLst/>
              <a:cxnLst/>
              <a:rect l="l" t="t" r="r" b="b"/>
              <a:pathLst>
                <a:path w="2101" h="1342" fill="norm" stroke="1" extrusionOk="0">
                  <a:moveTo>
                    <a:pt x="436" y="1"/>
                  </a:moveTo>
                  <a:cubicBezTo>
                    <a:pt x="270" y="1"/>
                    <a:pt x="146" y="50"/>
                    <a:pt x="112" y="177"/>
                  </a:cubicBezTo>
                  <a:cubicBezTo>
                    <a:pt x="0" y="585"/>
                    <a:pt x="927" y="1342"/>
                    <a:pt x="1718" y="1342"/>
                  </a:cubicBezTo>
                  <a:cubicBezTo>
                    <a:pt x="1851" y="1342"/>
                    <a:pt x="1981" y="1320"/>
                    <a:pt x="2101" y="1272"/>
                  </a:cubicBezTo>
                  <a:cubicBezTo>
                    <a:pt x="2101" y="963"/>
                    <a:pt x="1958" y="677"/>
                    <a:pt x="1731" y="475"/>
                  </a:cubicBezTo>
                  <a:cubicBezTo>
                    <a:pt x="1560" y="321"/>
                    <a:pt x="860" y="1"/>
                    <a:pt x="43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2938;p56" hidden="0"/>
            <p:cNvSpPr/>
            <p:nvPr isPhoto="0" userDrawn="0"/>
          </p:nvSpPr>
          <p:spPr bwMode="auto">
            <a:xfrm>
              <a:off x="2142058" y="2398617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stroke="1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2939;p56" hidden="0"/>
            <p:cNvSpPr/>
            <p:nvPr isPhoto="0" userDrawn="0"/>
          </p:nvSpPr>
          <p:spPr bwMode="auto">
            <a:xfrm>
              <a:off x="2181803" y="2491595"/>
              <a:ext cx="29145" cy="31175"/>
            </a:xfrm>
            <a:custGeom>
              <a:avLst/>
              <a:gdLst/>
              <a:ahLst/>
              <a:cxnLst/>
              <a:rect l="l" t="t" r="r" b="b"/>
              <a:pathLst>
                <a:path w="847" h="906" fill="none" stroke="1" extrusionOk="0">
                  <a:moveTo>
                    <a:pt x="846" y="906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2940;p56" hidden="0"/>
            <p:cNvSpPr/>
            <p:nvPr isPhoto="0" userDrawn="0"/>
          </p:nvSpPr>
          <p:spPr bwMode="auto">
            <a:xfrm>
              <a:off x="2118969" y="2458285"/>
              <a:ext cx="72708" cy="45972"/>
            </a:xfrm>
            <a:custGeom>
              <a:avLst/>
              <a:gdLst/>
              <a:ahLst/>
              <a:cxnLst/>
              <a:rect l="l" t="t" r="r" b="b"/>
              <a:pathLst>
                <a:path w="2113" h="1336" fill="norm" stroke="1" extrusionOk="0">
                  <a:moveTo>
                    <a:pt x="434" y="0"/>
                  </a:moveTo>
                  <a:cubicBezTo>
                    <a:pt x="269" y="0"/>
                    <a:pt x="146" y="48"/>
                    <a:pt x="112" y="171"/>
                  </a:cubicBezTo>
                  <a:cubicBezTo>
                    <a:pt x="0" y="579"/>
                    <a:pt x="936" y="1336"/>
                    <a:pt x="1730" y="1336"/>
                  </a:cubicBezTo>
                  <a:cubicBezTo>
                    <a:pt x="1863" y="1336"/>
                    <a:pt x="1993" y="1315"/>
                    <a:pt x="2113" y="1267"/>
                  </a:cubicBezTo>
                  <a:cubicBezTo>
                    <a:pt x="2101" y="957"/>
                    <a:pt x="1970" y="671"/>
                    <a:pt x="1732" y="469"/>
                  </a:cubicBezTo>
                  <a:cubicBezTo>
                    <a:pt x="1560" y="315"/>
                    <a:pt x="858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2941;p56" hidden="0"/>
            <p:cNvSpPr/>
            <p:nvPr isPhoto="0" userDrawn="0"/>
          </p:nvSpPr>
          <p:spPr bwMode="auto">
            <a:xfrm>
              <a:off x="2150282" y="2475628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stroke="1" extrusionOk="0">
                  <a:moveTo>
                    <a:pt x="1203" y="751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2942;p56" hidden="0"/>
            <p:cNvSpPr/>
            <p:nvPr isPhoto="0" userDrawn="0"/>
          </p:nvSpPr>
          <p:spPr bwMode="auto">
            <a:xfrm>
              <a:off x="2160503" y="2288399"/>
              <a:ext cx="29524" cy="29937"/>
            </a:xfrm>
            <a:custGeom>
              <a:avLst/>
              <a:gdLst/>
              <a:ahLst/>
              <a:cxnLst/>
              <a:rect l="l" t="t" r="r" b="b"/>
              <a:pathLst>
                <a:path w="858" h="870" fill="none" stroke="1" extrusionOk="0">
                  <a:moveTo>
                    <a:pt x="858" y="87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2943;p56" hidden="0"/>
            <p:cNvSpPr/>
            <p:nvPr isPhoto="0" userDrawn="0"/>
          </p:nvSpPr>
          <p:spPr bwMode="auto">
            <a:xfrm>
              <a:off x="2097737" y="2255123"/>
              <a:ext cx="72640" cy="46075"/>
            </a:xfrm>
            <a:custGeom>
              <a:avLst/>
              <a:gdLst/>
              <a:ahLst/>
              <a:cxnLst/>
              <a:rect l="l" t="t" r="r" b="b"/>
              <a:pathLst>
                <a:path w="2111" h="1339" fill="norm" stroke="1" extrusionOk="0">
                  <a:moveTo>
                    <a:pt x="437" y="1"/>
                  </a:moveTo>
                  <a:cubicBezTo>
                    <a:pt x="275" y="1"/>
                    <a:pt x="155" y="48"/>
                    <a:pt x="122" y="170"/>
                  </a:cubicBezTo>
                  <a:cubicBezTo>
                    <a:pt x="0" y="586"/>
                    <a:pt x="925" y="1339"/>
                    <a:pt x="1716" y="1339"/>
                  </a:cubicBezTo>
                  <a:cubicBezTo>
                    <a:pt x="1854" y="1339"/>
                    <a:pt x="1987" y="1316"/>
                    <a:pt x="2111" y="1265"/>
                  </a:cubicBezTo>
                  <a:cubicBezTo>
                    <a:pt x="2111" y="967"/>
                    <a:pt x="1980" y="670"/>
                    <a:pt x="1741" y="479"/>
                  </a:cubicBezTo>
                  <a:cubicBezTo>
                    <a:pt x="1569" y="324"/>
                    <a:pt x="861" y="1"/>
                    <a:pt x="43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2944;p56" hidden="0"/>
            <p:cNvSpPr/>
            <p:nvPr isPhoto="0" userDrawn="0"/>
          </p:nvSpPr>
          <p:spPr bwMode="auto">
            <a:xfrm>
              <a:off x="2128948" y="2272845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stroke="1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2945;p56" hidden="0"/>
            <p:cNvSpPr/>
            <p:nvPr isPhoto="0" userDrawn="0"/>
          </p:nvSpPr>
          <p:spPr bwMode="auto">
            <a:xfrm>
              <a:off x="2147392" y="2162214"/>
              <a:ext cx="28319" cy="21747"/>
            </a:xfrm>
            <a:custGeom>
              <a:avLst/>
              <a:gdLst/>
              <a:ahLst/>
              <a:cxnLst/>
              <a:rect l="l" t="t" r="r" b="b"/>
              <a:pathLst>
                <a:path w="823" h="632" fill="none" stroke="1" extrusionOk="0">
                  <a:moveTo>
                    <a:pt x="822" y="6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2946;p56" hidden="0"/>
            <p:cNvSpPr/>
            <p:nvPr isPhoto="0" userDrawn="0"/>
          </p:nvSpPr>
          <p:spPr bwMode="auto">
            <a:xfrm>
              <a:off x="2084558" y="2129111"/>
              <a:ext cx="72708" cy="45903"/>
            </a:xfrm>
            <a:custGeom>
              <a:avLst/>
              <a:gdLst/>
              <a:ahLst/>
              <a:cxnLst/>
              <a:rect l="l" t="t" r="r" b="b"/>
              <a:pathLst>
                <a:path w="2113" h="1334" fill="norm" stroke="1" extrusionOk="0">
                  <a:moveTo>
                    <a:pt x="436" y="0"/>
                  </a:moveTo>
                  <a:cubicBezTo>
                    <a:pt x="270" y="0"/>
                    <a:pt x="146" y="49"/>
                    <a:pt x="112" y="177"/>
                  </a:cubicBezTo>
                  <a:cubicBezTo>
                    <a:pt x="1" y="582"/>
                    <a:pt x="926" y="1334"/>
                    <a:pt x="1718" y="1334"/>
                  </a:cubicBezTo>
                  <a:cubicBezTo>
                    <a:pt x="1856" y="1334"/>
                    <a:pt x="1989" y="1311"/>
                    <a:pt x="2113" y="1260"/>
                  </a:cubicBezTo>
                  <a:cubicBezTo>
                    <a:pt x="2113" y="962"/>
                    <a:pt x="1970" y="665"/>
                    <a:pt x="1743" y="474"/>
                  </a:cubicBezTo>
                  <a:cubicBezTo>
                    <a:pt x="1564" y="320"/>
                    <a:pt x="861" y="0"/>
                    <a:pt x="43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2947;p56" hidden="0"/>
            <p:cNvSpPr/>
            <p:nvPr isPhoto="0" userDrawn="0"/>
          </p:nvSpPr>
          <p:spPr bwMode="auto">
            <a:xfrm>
              <a:off x="2115837" y="2146626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stroke="1" extrusionOk="0">
                  <a:moveTo>
                    <a:pt x="1204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0" name="Google Shape;2948;p56" hidden="0"/>
            <p:cNvSpPr/>
            <p:nvPr isPhoto="0" userDrawn="0"/>
          </p:nvSpPr>
          <p:spPr bwMode="auto">
            <a:xfrm>
              <a:off x="2219930" y="255102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stroke="1" extrusionOk="0">
                  <a:moveTo>
                    <a:pt x="0" y="1167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2949;p56" hidden="0"/>
            <p:cNvSpPr/>
            <p:nvPr isPhoto="0" userDrawn="0"/>
          </p:nvSpPr>
          <p:spPr bwMode="auto">
            <a:xfrm>
              <a:off x="2235071" y="2507975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fill="norm" stroke="1" extrusionOk="0">
                  <a:moveTo>
                    <a:pt x="1560" y="1"/>
                  </a:moveTo>
                  <a:cubicBezTo>
                    <a:pt x="1157" y="1"/>
                    <a:pt x="415" y="542"/>
                    <a:pt x="263" y="751"/>
                  </a:cubicBezTo>
                  <a:cubicBezTo>
                    <a:pt x="72" y="989"/>
                    <a:pt x="1" y="1299"/>
                    <a:pt x="60" y="1597"/>
                  </a:cubicBezTo>
                  <a:cubicBezTo>
                    <a:pt x="117" y="1607"/>
                    <a:pt x="174" y="1612"/>
                    <a:pt x="232" y="1612"/>
                  </a:cubicBezTo>
                  <a:cubicBezTo>
                    <a:pt x="1073" y="1612"/>
                    <a:pt x="1998" y="533"/>
                    <a:pt x="1787" y="120"/>
                  </a:cubicBezTo>
                  <a:cubicBezTo>
                    <a:pt x="1743" y="36"/>
                    <a:pt x="1663" y="1"/>
                    <a:pt x="156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2950;p56" hidden="0"/>
            <p:cNvSpPr/>
            <p:nvPr isPhoto="0" userDrawn="0"/>
          </p:nvSpPr>
          <p:spPr bwMode="auto">
            <a:xfrm>
              <a:off x="2237136" y="2535847"/>
              <a:ext cx="29111" cy="27081"/>
            </a:xfrm>
            <a:custGeom>
              <a:avLst/>
              <a:gdLst/>
              <a:ahLst/>
              <a:cxnLst/>
              <a:rect l="l" t="t" r="r" b="b"/>
              <a:pathLst>
                <a:path w="846" h="787" fill="none" stroke="1" extrusionOk="0">
                  <a:moveTo>
                    <a:pt x="0" y="787"/>
                  </a:moveTo>
                  <a:lnTo>
                    <a:pt x="84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2951;p56" hidden="0"/>
            <p:cNvSpPr/>
            <p:nvPr isPhoto="0" userDrawn="0"/>
          </p:nvSpPr>
          <p:spPr bwMode="auto">
            <a:xfrm>
              <a:off x="2199008" y="2347792"/>
              <a:ext cx="24225" cy="39778"/>
            </a:xfrm>
            <a:custGeom>
              <a:avLst/>
              <a:gdLst/>
              <a:ahLst/>
              <a:cxnLst/>
              <a:rect l="l" t="t" r="r" b="b"/>
              <a:pathLst>
                <a:path w="704" h="1156" fill="none" stroke="1" extrusionOk="0">
                  <a:moveTo>
                    <a:pt x="1" y="1156"/>
                  </a:moveTo>
                  <a:lnTo>
                    <a:pt x="7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2952;p56" hidden="0"/>
            <p:cNvSpPr/>
            <p:nvPr isPhoto="0" userDrawn="0"/>
          </p:nvSpPr>
          <p:spPr bwMode="auto">
            <a:xfrm>
              <a:off x="2213771" y="2308736"/>
              <a:ext cx="60114" cy="51581"/>
            </a:xfrm>
            <a:custGeom>
              <a:avLst/>
              <a:gdLst/>
              <a:ahLst/>
              <a:cxnLst/>
              <a:rect l="l" t="t" r="r" b="b"/>
              <a:pathLst>
                <a:path w="1747" h="1499" fill="norm" stroke="1" extrusionOk="0">
                  <a:moveTo>
                    <a:pt x="1304" y="0"/>
                  </a:moveTo>
                  <a:cubicBezTo>
                    <a:pt x="963" y="0"/>
                    <a:pt x="409" y="432"/>
                    <a:pt x="263" y="624"/>
                  </a:cubicBezTo>
                  <a:cubicBezTo>
                    <a:pt x="72" y="874"/>
                    <a:pt x="1" y="1183"/>
                    <a:pt x="60" y="1481"/>
                  </a:cubicBezTo>
                  <a:cubicBezTo>
                    <a:pt x="123" y="1493"/>
                    <a:pt x="185" y="1499"/>
                    <a:pt x="247" y="1499"/>
                  </a:cubicBezTo>
                  <a:cubicBezTo>
                    <a:pt x="1053" y="1499"/>
                    <a:pt x="1747" y="545"/>
                    <a:pt x="1536" y="136"/>
                  </a:cubicBezTo>
                  <a:cubicBezTo>
                    <a:pt x="1490" y="39"/>
                    <a:pt x="1407" y="0"/>
                    <a:pt x="130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2953;p56" hidden="0"/>
            <p:cNvSpPr/>
            <p:nvPr isPhoto="0" userDrawn="0"/>
          </p:nvSpPr>
          <p:spPr bwMode="auto">
            <a:xfrm>
              <a:off x="2215835" y="232404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stroke="1" extrusionOk="0">
                  <a:moveTo>
                    <a:pt x="0" y="1036"/>
                  </a:moveTo>
                  <a:lnTo>
                    <a:pt x="108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" name="Google Shape;2954;p56" hidden="0"/>
            <p:cNvSpPr/>
            <p:nvPr isPhoto="0" userDrawn="0"/>
          </p:nvSpPr>
          <p:spPr bwMode="auto">
            <a:xfrm>
              <a:off x="2189614" y="225808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stroke="1" extrusionOk="0">
                  <a:moveTo>
                    <a:pt x="0" y="1167"/>
                  </a:moveTo>
                  <a:lnTo>
                    <a:pt x="71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2955;p56" hidden="0"/>
            <p:cNvSpPr/>
            <p:nvPr isPhoto="0" userDrawn="0"/>
          </p:nvSpPr>
          <p:spPr bwMode="auto">
            <a:xfrm>
              <a:off x="2204342" y="2215241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fill="norm" stroke="1" extrusionOk="0">
                  <a:moveTo>
                    <a:pt x="1558" y="1"/>
                  </a:moveTo>
                  <a:cubicBezTo>
                    <a:pt x="1156" y="1"/>
                    <a:pt x="414" y="538"/>
                    <a:pt x="263" y="745"/>
                  </a:cubicBezTo>
                  <a:cubicBezTo>
                    <a:pt x="72" y="983"/>
                    <a:pt x="1" y="1305"/>
                    <a:pt x="60" y="1603"/>
                  </a:cubicBezTo>
                  <a:lnTo>
                    <a:pt x="72" y="1603"/>
                  </a:lnTo>
                  <a:cubicBezTo>
                    <a:pt x="125" y="1612"/>
                    <a:pt x="179" y="1616"/>
                    <a:pt x="233" y="1616"/>
                  </a:cubicBezTo>
                  <a:cubicBezTo>
                    <a:pt x="1076" y="1616"/>
                    <a:pt x="1999" y="540"/>
                    <a:pt x="1787" y="126"/>
                  </a:cubicBezTo>
                  <a:cubicBezTo>
                    <a:pt x="1745" y="37"/>
                    <a:pt x="1663" y="1"/>
                    <a:pt x="1558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2956;p56" hidden="0"/>
            <p:cNvSpPr/>
            <p:nvPr isPhoto="0" userDrawn="0"/>
          </p:nvSpPr>
          <p:spPr bwMode="auto">
            <a:xfrm>
              <a:off x="2206407" y="223471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stroke="1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2957;p56" hidden="0"/>
            <p:cNvSpPr/>
            <p:nvPr isPhoto="0" userDrawn="0"/>
          </p:nvSpPr>
          <p:spPr bwMode="auto">
            <a:xfrm>
              <a:off x="2175678" y="2127390"/>
              <a:ext cx="24603" cy="39778"/>
            </a:xfrm>
            <a:custGeom>
              <a:avLst/>
              <a:gdLst/>
              <a:ahLst/>
              <a:cxnLst/>
              <a:rect l="l" t="t" r="r" b="b"/>
              <a:pathLst>
                <a:path w="715" h="1156" fill="none" stroke="1" extrusionOk="0">
                  <a:moveTo>
                    <a:pt x="0" y="1155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2958;p56" hidden="0"/>
            <p:cNvSpPr/>
            <p:nvPr isPhoto="0" userDrawn="0"/>
          </p:nvSpPr>
          <p:spPr bwMode="auto">
            <a:xfrm>
              <a:off x="2190818" y="2084135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fill="norm" stroke="1" extrusionOk="0">
                  <a:moveTo>
                    <a:pt x="1566" y="0"/>
                  </a:moveTo>
                  <a:cubicBezTo>
                    <a:pt x="1165" y="0"/>
                    <a:pt x="415" y="545"/>
                    <a:pt x="263" y="745"/>
                  </a:cubicBezTo>
                  <a:cubicBezTo>
                    <a:pt x="72" y="995"/>
                    <a:pt x="1" y="1305"/>
                    <a:pt x="60" y="1603"/>
                  </a:cubicBezTo>
                  <a:cubicBezTo>
                    <a:pt x="114" y="1612"/>
                    <a:pt x="167" y="1616"/>
                    <a:pt x="222" y="1616"/>
                  </a:cubicBezTo>
                  <a:cubicBezTo>
                    <a:pt x="1066" y="1616"/>
                    <a:pt x="1999" y="539"/>
                    <a:pt x="1787" y="114"/>
                  </a:cubicBezTo>
                  <a:cubicBezTo>
                    <a:pt x="1744" y="34"/>
                    <a:pt x="1666" y="0"/>
                    <a:pt x="156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2959;p56" hidden="0"/>
            <p:cNvSpPr/>
            <p:nvPr isPhoto="0" userDrawn="0"/>
          </p:nvSpPr>
          <p:spPr bwMode="auto">
            <a:xfrm>
              <a:off x="2192883" y="2103612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stroke="1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2960;p56" hidden="0"/>
            <p:cNvSpPr/>
            <p:nvPr isPhoto="0" userDrawn="0"/>
          </p:nvSpPr>
          <p:spPr bwMode="auto">
            <a:xfrm>
              <a:off x="2163393" y="2028218"/>
              <a:ext cx="68751" cy="55503"/>
            </a:xfrm>
            <a:custGeom>
              <a:avLst/>
              <a:gdLst/>
              <a:ahLst/>
              <a:cxnLst/>
              <a:rect l="l" t="t" r="r" b="b"/>
              <a:pathLst>
                <a:path w="1998" h="1613" fill="norm" stroke="1" extrusionOk="0">
                  <a:moveTo>
                    <a:pt x="1559" y="0"/>
                  </a:moveTo>
                  <a:cubicBezTo>
                    <a:pt x="1156" y="0"/>
                    <a:pt x="414" y="542"/>
                    <a:pt x="262" y="751"/>
                  </a:cubicBezTo>
                  <a:cubicBezTo>
                    <a:pt x="72" y="989"/>
                    <a:pt x="0" y="1299"/>
                    <a:pt x="60" y="1596"/>
                  </a:cubicBezTo>
                  <a:cubicBezTo>
                    <a:pt x="116" y="1607"/>
                    <a:pt x="173" y="1612"/>
                    <a:pt x="231" y="1612"/>
                  </a:cubicBezTo>
                  <a:cubicBezTo>
                    <a:pt x="1073" y="1612"/>
                    <a:pt x="1998" y="532"/>
                    <a:pt x="1786" y="120"/>
                  </a:cubicBezTo>
                  <a:cubicBezTo>
                    <a:pt x="1743" y="36"/>
                    <a:pt x="1662" y="0"/>
                    <a:pt x="155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2961;p56" hidden="0"/>
            <p:cNvSpPr/>
            <p:nvPr isPhoto="0" userDrawn="0"/>
          </p:nvSpPr>
          <p:spPr bwMode="auto">
            <a:xfrm>
              <a:off x="2165423" y="2047488"/>
              <a:ext cx="37335" cy="35683"/>
            </a:xfrm>
            <a:custGeom>
              <a:avLst/>
              <a:gdLst/>
              <a:ahLst/>
              <a:cxnLst/>
              <a:rect l="l" t="t" r="r" b="b"/>
              <a:pathLst>
                <a:path w="1085" h="1037" fill="none" stroke="1" extrusionOk="0">
                  <a:moveTo>
                    <a:pt x="1" y="1036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2962;p56" hidden="0"/>
            <p:cNvSpPr/>
            <p:nvPr isPhoto="0" userDrawn="0"/>
          </p:nvSpPr>
          <p:spPr bwMode="auto">
            <a:xfrm>
              <a:off x="2108473" y="2019822"/>
              <a:ext cx="67444" cy="65207"/>
            </a:xfrm>
            <a:custGeom>
              <a:avLst/>
              <a:gdLst/>
              <a:ahLst/>
              <a:cxnLst/>
              <a:rect l="l" t="t" r="r" b="b"/>
              <a:pathLst>
                <a:path w="1960" h="1895" fill="norm" stroke="1" extrusionOk="0">
                  <a:moveTo>
                    <a:pt x="532" y="1"/>
                  </a:moveTo>
                  <a:cubicBezTo>
                    <a:pt x="495" y="1"/>
                    <a:pt x="461" y="7"/>
                    <a:pt x="429" y="19"/>
                  </a:cubicBezTo>
                  <a:cubicBezTo>
                    <a:pt x="1" y="185"/>
                    <a:pt x="656" y="1388"/>
                    <a:pt x="894" y="1602"/>
                  </a:cubicBezTo>
                  <a:cubicBezTo>
                    <a:pt x="1081" y="1789"/>
                    <a:pt x="1340" y="1895"/>
                    <a:pt x="1601" y="1895"/>
                  </a:cubicBezTo>
                  <a:cubicBezTo>
                    <a:pt x="1639" y="1895"/>
                    <a:pt x="1677" y="1893"/>
                    <a:pt x="1715" y="1888"/>
                  </a:cubicBezTo>
                  <a:cubicBezTo>
                    <a:pt x="1959" y="1089"/>
                    <a:pt x="1035" y="1"/>
                    <a:pt x="532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2963;p56" hidden="0"/>
            <p:cNvSpPr/>
            <p:nvPr isPhoto="0" userDrawn="0"/>
          </p:nvSpPr>
          <p:spPr bwMode="auto">
            <a:xfrm>
              <a:off x="2135933" y="2044218"/>
              <a:ext cx="31588" cy="40604"/>
            </a:xfrm>
            <a:custGeom>
              <a:avLst/>
              <a:gdLst/>
              <a:ahLst/>
              <a:cxnLst/>
              <a:rect l="l" t="t" r="r" b="b"/>
              <a:pathLst>
                <a:path w="918" h="1180" fill="none" stroke="1" extrusionOk="0">
                  <a:moveTo>
                    <a:pt x="917" y="117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2964;p56" hidden="0"/>
            <p:cNvSpPr/>
            <p:nvPr isPhoto="0" userDrawn="0"/>
          </p:nvSpPr>
          <p:spPr bwMode="auto">
            <a:xfrm>
              <a:off x="2272372" y="1903685"/>
              <a:ext cx="34" cy="741983"/>
            </a:xfrm>
            <a:custGeom>
              <a:avLst/>
              <a:gdLst/>
              <a:ahLst/>
              <a:cxnLst/>
              <a:rect l="l" t="t" r="r" b="b"/>
              <a:pathLst>
                <a:path w="1" h="21563" fill="none" stroke="1" extrusionOk="0">
                  <a:moveTo>
                    <a:pt x="0" y="0"/>
                  </a:moveTo>
                  <a:lnTo>
                    <a:pt x="0" y="2156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2965;p56" hidden="0"/>
            <p:cNvSpPr/>
            <p:nvPr isPhoto="0" userDrawn="0"/>
          </p:nvSpPr>
          <p:spPr bwMode="auto">
            <a:xfrm>
              <a:off x="2304306" y="2180658"/>
              <a:ext cx="48793" cy="462574"/>
            </a:xfrm>
            <a:custGeom>
              <a:avLst/>
              <a:gdLst/>
              <a:ahLst/>
              <a:cxnLst/>
              <a:rect l="l" t="t" r="r" b="b"/>
              <a:pathLst>
                <a:path w="1418" h="13443" fill="none" stroke="1" extrusionOk="0">
                  <a:moveTo>
                    <a:pt x="1418" y="0"/>
                  </a:moveTo>
                  <a:lnTo>
                    <a:pt x="1" y="1344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2966;p56" hidden="0"/>
            <p:cNvSpPr/>
            <p:nvPr isPhoto="0" userDrawn="0"/>
          </p:nvSpPr>
          <p:spPr bwMode="auto">
            <a:xfrm>
              <a:off x="2293260" y="2507183"/>
              <a:ext cx="24190" cy="20095"/>
            </a:xfrm>
            <a:custGeom>
              <a:avLst/>
              <a:gdLst/>
              <a:ahLst/>
              <a:cxnLst/>
              <a:rect l="l" t="t" r="r" b="b"/>
              <a:pathLst>
                <a:path w="703" h="584" fill="none" stroke="1" extrusionOk="0">
                  <a:moveTo>
                    <a:pt x="703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2967;p56" hidden="0"/>
            <p:cNvSpPr/>
            <p:nvPr isPhoto="0" userDrawn="0"/>
          </p:nvSpPr>
          <p:spPr bwMode="auto">
            <a:xfrm>
              <a:off x="2233935" y="2459214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fill="norm" stroke="1" extrusionOk="0">
                  <a:moveTo>
                    <a:pt x="439" y="1"/>
                  </a:moveTo>
                  <a:cubicBezTo>
                    <a:pt x="336" y="1"/>
                    <a:pt x="256" y="36"/>
                    <a:pt x="212" y="120"/>
                  </a:cubicBezTo>
                  <a:cubicBezTo>
                    <a:pt x="1" y="533"/>
                    <a:pt x="926" y="1613"/>
                    <a:pt x="1767" y="1613"/>
                  </a:cubicBezTo>
                  <a:cubicBezTo>
                    <a:pt x="1825" y="1613"/>
                    <a:pt x="1882" y="1607"/>
                    <a:pt x="1939" y="1597"/>
                  </a:cubicBezTo>
                  <a:cubicBezTo>
                    <a:pt x="1998" y="1299"/>
                    <a:pt x="1927" y="990"/>
                    <a:pt x="1736" y="751"/>
                  </a:cubicBezTo>
                  <a:cubicBezTo>
                    <a:pt x="1584" y="543"/>
                    <a:pt x="842" y="1"/>
                    <a:pt x="439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2968;p56" hidden="0"/>
            <p:cNvSpPr/>
            <p:nvPr isPhoto="0" userDrawn="0"/>
          </p:nvSpPr>
          <p:spPr bwMode="auto">
            <a:xfrm>
              <a:off x="2265387" y="2480549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stroke="1" extrusionOk="0">
                  <a:moveTo>
                    <a:pt x="1025" y="977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2969;p56" hidden="0"/>
            <p:cNvSpPr/>
            <p:nvPr isPhoto="0" userDrawn="0"/>
          </p:nvSpPr>
          <p:spPr bwMode="auto">
            <a:xfrm>
              <a:off x="2285070" y="2579687"/>
              <a:ext cx="23364" cy="33240"/>
            </a:xfrm>
            <a:custGeom>
              <a:avLst/>
              <a:gdLst/>
              <a:ahLst/>
              <a:cxnLst/>
              <a:rect l="l" t="t" r="r" b="b"/>
              <a:pathLst>
                <a:path w="679" h="966" fill="none" stroke="1" extrusionOk="0">
                  <a:moveTo>
                    <a:pt x="679" y="96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2970;p56" hidden="0"/>
            <p:cNvSpPr/>
            <p:nvPr isPhoto="0" userDrawn="0"/>
          </p:nvSpPr>
          <p:spPr bwMode="auto">
            <a:xfrm>
              <a:off x="2226158" y="2536673"/>
              <a:ext cx="68751" cy="55469"/>
            </a:xfrm>
            <a:custGeom>
              <a:avLst/>
              <a:gdLst/>
              <a:ahLst/>
              <a:cxnLst/>
              <a:rect l="l" t="t" r="r" b="b"/>
              <a:pathLst>
                <a:path w="1998" h="1612" fill="norm" stroke="1" extrusionOk="0">
                  <a:moveTo>
                    <a:pt x="435" y="0"/>
                  </a:moveTo>
                  <a:cubicBezTo>
                    <a:pt x="333" y="0"/>
                    <a:pt x="253" y="35"/>
                    <a:pt x="212" y="120"/>
                  </a:cubicBezTo>
                  <a:cubicBezTo>
                    <a:pt x="0" y="532"/>
                    <a:pt x="915" y="1612"/>
                    <a:pt x="1765" y="1612"/>
                  </a:cubicBezTo>
                  <a:cubicBezTo>
                    <a:pt x="1823" y="1612"/>
                    <a:pt x="1881" y="1607"/>
                    <a:pt x="1938" y="1596"/>
                  </a:cubicBezTo>
                  <a:cubicBezTo>
                    <a:pt x="1998" y="1298"/>
                    <a:pt x="1915" y="989"/>
                    <a:pt x="1736" y="739"/>
                  </a:cubicBezTo>
                  <a:cubicBezTo>
                    <a:pt x="1584" y="540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2971;p56" hidden="0"/>
            <p:cNvSpPr/>
            <p:nvPr isPhoto="0" userDrawn="0"/>
          </p:nvSpPr>
          <p:spPr bwMode="auto">
            <a:xfrm>
              <a:off x="2257610" y="2557974"/>
              <a:ext cx="35270" cy="33653"/>
            </a:xfrm>
            <a:custGeom>
              <a:avLst/>
              <a:gdLst/>
              <a:ahLst/>
              <a:cxnLst/>
              <a:rect l="l" t="t" r="r" b="b"/>
              <a:pathLst>
                <a:path w="1025" h="978" fill="none" stroke="1" extrusionOk="0">
                  <a:moveTo>
                    <a:pt x="1024" y="9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2972;p56" hidden="0"/>
            <p:cNvSpPr/>
            <p:nvPr isPhoto="0" userDrawn="0"/>
          </p:nvSpPr>
          <p:spPr bwMode="auto">
            <a:xfrm>
              <a:off x="2306370" y="2376904"/>
              <a:ext cx="23399" cy="26668"/>
            </a:xfrm>
            <a:custGeom>
              <a:avLst/>
              <a:gdLst/>
              <a:ahLst/>
              <a:cxnLst/>
              <a:rect l="l" t="t" r="r" b="b"/>
              <a:pathLst>
                <a:path w="680" h="775" fill="none" stroke="1" extrusionOk="0">
                  <a:moveTo>
                    <a:pt x="679" y="7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2973;p56" hidden="0"/>
            <p:cNvSpPr/>
            <p:nvPr isPhoto="0" userDrawn="0"/>
          </p:nvSpPr>
          <p:spPr bwMode="auto">
            <a:xfrm>
              <a:off x="2247011" y="2333821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fill="norm" stroke="1" extrusionOk="0">
                  <a:moveTo>
                    <a:pt x="439" y="0"/>
                  </a:moveTo>
                  <a:cubicBezTo>
                    <a:pt x="335" y="0"/>
                    <a:pt x="255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78"/>
                    <a:pt x="1737" y="740"/>
                  </a:cubicBezTo>
                  <a:cubicBezTo>
                    <a:pt x="1586" y="532"/>
                    <a:pt x="840" y="0"/>
                    <a:pt x="43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2974;p56" hidden="0"/>
            <p:cNvSpPr/>
            <p:nvPr isPhoto="0" userDrawn="0"/>
          </p:nvSpPr>
          <p:spPr bwMode="auto">
            <a:xfrm>
              <a:off x="2278497" y="2354777"/>
              <a:ext cx="35270" cy="34031"/>
            </a:xfrm>
            <a:custGeom>
              <a:avLst/>
              <a:gdLst/>
              <a:ahLst/>
              <a:cxnLst/>
              <a:rect l="l" t="t" r="r" b="b"/>
              <a:pathLst>
                <a:path w="1025" h="989" fill="none" stroke="1" extrusionOk="0">
                  <a:moveTo>
                    <a:pt x="1025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2975;p56" hidden="0"/>
            <p:cNvSpPr/>
            <p:nvPr isPhoto="0" userDrawn="0"/>
          </p:nvSpPr>
          <p:spPr bwMode="auto">
            <a:xfrm>
              <a:off x="2319481" y="2250719"/>
              <a:ext cx="22573" cy="34857"/>
            </a:xfrm>
            <a:custGeom>
              <a:avLst/>
              <a:gdLst/>
              <a:ahLst/>
              <a:cxnLst/>
              <a:rect l="l" t="t" r="r" b="b"/>
              <a:pathLst>
                <a:path w="656" h="1013" fill="none" stroke="1" extrusionOk="0">
                  <a:moveTo>
                    <a:pt x="655" y="101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2976;p56" hidden="0"/>
            <p:cNvSpPr/>
            <p:nvPr isPhoto="0" userDrawn="0"/>
          </p:nvSpPr>
          <p:spPr bwMode="auto">
            <a:xfrm>
              <a:off x="2260122" y="2207636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fill="norm" stroke="1" extrusionOk="0">
                  <a:moveTo>
                    <a:pt x="443" y="0"/>
                  </a:moveTo>
                  <a:cubicBezTo>
                    <a:pt x="339" y="0"/>
                    <a:pt x="257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90"/>
                    <a:pt x="1737" y="740"/>
                  </a:cubicBezTo>
                  <a:cubicBezTo>
                    <a:pt x="1586" y="532"/>
                    <a:pt x="848" y="0"/>
                    <a:pt x="4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2977;p56" hidden="0"/>
            <p:cNvSpPr/>
            <p:nvPr isPhoto="0" userDrawn="0"/>
          </p:nvSpPr>
          <p:spPr bwMode="auto">
            <a:xfrm>
              <a:off x="2291608" y="2229006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stroke="1" extrusionOk="0">
                  <a:moveTo>
                    <a:pt x="1025" y="976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2978;p56" hidden="0"/>
            <p:cNvSpPr/>
            <p:nvPr isPhoto="0" userDrawn="0"/>
          </p:nvSpPr>
          <p:spPr bwMode="auto">
            <a:xfrm>
              <a:off x="2323576" y="2447377"/>
              <a:ext cx="32001" cy="34031"/>
            </a:xfrm>
            <a:custGeom>
              <a:avLst/>
              <a:gdLst/>
              <a:ahLst/>
              <a:cxnLst/>
              <a:rect l="l" t="t" r="r" b="b"/>
              <a:pathLst>
                <a:path w="930" h="989" fill="none" stroke="1" extrusionOk="0">
                  <a:moveTo>
                    <a:pt x="0" y="988"/>
                  </a:moveTo>
                  <a:lnTo>
                    <a:pt x="929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2979;p56" hidden="0"/>
            <p:cNvSpPr/>
            <p:nvPr isPhoto="0" userDrawn="0"/>
          </p:nvSpPr>
          <p:spPr bwMode="auto">
            <a:xfrm>
              <a:off x="2346115" y="2414102"/>
              <a:ext cx="72295" cy="46075"/>
            </a:xfrm>
            <a:custGeom>
              <a:avLst/>
              <a:gdLst/>
              <a:ahLst/>
              <a:cxnLst/>
              <a:rect l="l" t="t" r="r" b="b"/>
              <a:pathLst>
                <a:path w="2101" h="1339" fill="norm" stroke="1" extrusionOk="0">
                  <a:moveTo>
                    <a:pt x="1674" y="0"/>
                  </a:moveTo>
                  <a:cubicBezTo>
                    <a:pt x="1250" y="0"/>
                    <a:pt x="542" y="324"/>
                    <a:pt x="369" y="479"/>
                  </a:cubicBezTo>
                  <a:cubicBezTo>
                    <a:pt x="131" y="669"/>
                    <a:pt x="0" y="967"/>
                    <a:pt x="0" y="1265"/>
                  </a:cubicBezTo>
                  <a:cubicBezTo>
                    <a:pt x="124" y="1316"/>
                    <a:pt x="257" y="1338"/>
                    <a:pt x="394" y="1338"/>
                  </a:cubicBezTo>
                  <a:cubicBezTo>
                    <a:pt x="1183" y="1338"/>
                    <a:pt x="2100" y="585"/>
                    <a:pt x="1989" y="169"/>
                  </a:cubicBezTo>
                  <a:cubicBezTo>
                    <a:pt x="1956" y="48"/>
                    <a:pt x="1836" y="0"/>
                    <a:pt x="167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2980;p56" hidden="0"/>
            <p:cNvSpPr/>
            <p:nvPr isPhoto="0" userDrawn="0"/>
          </p:nvSpPr>
          <p:spPr bwMode="auto">
            <a:xfrm>
              <a:off x="2345702" y="2430550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stroke="1" extrusionOk="0">
                  <a:moveTo>
                    <a:pt x="0" y="787"/>
                  </a:moveTo>
                  <a:lnTo>
                    <a:pt x="127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2981;p56" hidden="0"/>
            <p:cNvSpPr/>
            <p:nvPr isPhoto="0" userDrawn="0"/>
          </p:nvSpPr>
          <p:spPr bwMode="auto">
            <a:xfrm>
              <a:off x="2332591" y="2358046"/>
              <a:ext cx="32380" cy="34031"/>
            </a:xfrm>
            <a:custGeom>
              <a:avLst/>
              <a:gdLst/>
              <a:ahLst/>
              <a:cxnLst/>
              <a:rect l="l" t="t" r="r" b="b"/>
              <a:pathLst>
                <a:path w="941" h="989" fill="none" stroke="1" extrusionOk="0">
                  <a:moveTo>
                    <a:pt x="0" y="989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2982;p56" hidden="0"/>
            <p:cNvSpPr/>
            <p:nvPr isPhoto="0" userDrawn="0"/>
          </p:nvSpPr>
          <p:spPr bwMode="auto">
            <a:xfrm>
              <a:off x="2355130" y="2324702"/>
              <a:ext cx="72295" cy="46041"/>
            </a:xfrm>
            <a:custGeom>
              <a:avLst/>
              <a:gdLst/>
              <a:ahLst/>
              <a:cxnLst/>
              <a:rect l="l" t="t" r="r" b="b"/>
              <a:pathLst>
                <a:path w="2101" h="1338" fill="norm" stroke="1" extrusionOk="0">
                  <a:moveTo>
                    <a:pt x="1667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1" y="1316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5" y="48"/>
                    <a:pt x="1832" y="1"/>
                    <a:pt x="166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2983;p56" hidden="0"/>
            <p:cNvSpPr/>
            <p:nvPr isPhoto="0" userDrawn="0"/>
          </p:nvSpPr>
          <p:spPr bwMode="auto">
            <a:xfrm>
              <a:off x="2355130" y="2341254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stroke="1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2984;p56" hidden="0"/>
            <p:cNvSpPr/>
            <p:nvPr isPhoto="0" userDrawn="0"/>
          </p:nvSpPr>
          <p:spPr bwMode="auto">
            <a:xfrm>
              <a:off x="2346115" y="2226941"/>
              <a:ext cx="32380" cy="27494"/>
            </a:xfrm>
            <a:custGeom>
              <a:avLst/>
              <a:gdLst/>
              <a:ahLst/>
              <a:cxnLst/>
              <a:rect l="l" t="t" r="r" b="b"/>
              <a:pathLst>
                <a:path w="941" h="799" fill="none" stroke="1" extrusionOk="0">
                  <a:moveTo>
                    <a:pt x="0" y="798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2985;p56" hidden="0"/>
            <p:cNvSpPr/>
            <p:nvPr isPhoto="0" userDrawn="0"/>
          </p:nvSpPr>
          <p:spPr bwMode="auto">
            <a:xfrm>
              <a:off x="2368654" y="2193597"/>
              <a:ext cx="72330" cy="46144"/>
            </a:xfrm>
            <a:custGeom>
              <a:avLst/>
              <a:gdLst/>
              <a:ahLst/>
              <a:cxnLst/>
              <a:rect l="l" t="t" r="r" b="b"/>
              <a:pathLst>
                <a:path w="2102" h="1341" fill="norm" stroke="1" extrusionOk="0">
                  <a:moveTo>
                    <a:pt x="1671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3" y="1318"/>
                    <a:pt x="257" y="1341"/>
                    <a:pt x="394" y="1341"/>
                  </a:cubicBezTo>
                  <a:cubicBezTo>
                    <a:pt x="1183" y="1341"/>
                    <a:pt x="2102" y="588"/>
                    <a:pt x="2000" y="172"/>
                  </a:cubicBezTo>
                  <a:cubicBezTo>
                    <a:pt x="1964" y="48"/>
                    <a:pt x="1838" y="1"/>
                    <a:pt x="167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2986;p56" hidden="0"/>
            <p:cNvSpPr/>
            <p:nvPr isPhoto="0" userDrawn="0"/>
          </p:nvSpPr>
          <p:spPr bwMode="auto">
            <a:xfrm>
              <a:off x="2368654" y="2210148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stroke="1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2987;p56" hidden="0"/>
            <p:cNvSpPr/>
            <p:nvPr isPhoto="0" userDrawn="0"/>
          </p:nvSpPr>
          <p:spPr bwMode="auto">
            <a:xfrm>
              <a:off x="2353479" y="2133378"/>
              <a:ext cx="72295" cy="46006"/>
            </a:xfrm>
            <a:custGeom>
              <a:avLst/>
              <a:gdLst/>
              <a:ahLst/>
              <a:cxnLst/>
              <a:rect l="l" t="t" r="r" b="b"/>
              <a:pathLst>
                <a:path w="2101" h="1337" fill="norm" stroke="1" extrusionOk="0">
                  <a:moveTo>
                    <a:pt x="1667" y="0"/>
                  </a:moveTo>
                  <a:cubicBezTo>
                    <a:pt x="1243" y="0"/>
                    <a:pt x="541" y="315"/>
                    <a:pt x="370" y="469"/>
                  </a:cubicBezTo>
                  <a:cubicBezTo>
                    <a:pt x="132" y="672"/>
                    <a:pt x="1" y="957"/>
                    <a:pt x="1" y="1267"/>
                  </a:cubicBezTo>
                  <a:cubicBezTo>
                    <a:pt x="122" y="1315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6" y="48"/>
                    <a:pt x="1832" y="0"/>
                    <a:pt x="166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2988;p56" hidden="0"/>
            <p:cNvSpPr/>
            <p:nvPr isPhoto="0" userDrawn="0"/>
          </p:nvSpPr>
          <p:spPr bwMode="auto">
            <a:xfrm>
              <a:off x="2353065" y="2149929"/>
              <a:ext cx="43873" cy="27046"/>
            </a:xfrm>
            <a:custGeom>
              <a:avLst/>
              <a:gdLst/>
              <a:ahLst/>
              <a:cxnLst/>
              <a:rect l="l" t="t" r="r" b="b"/>
              <a:pathLst>
                <a:path w="1275" h="786" fill="none" stroke="1" extrusionOk="0">
                  <a:moveTo>
                    <a:pt x="1" y="786"/>
                  </a:moveTo>
                  <a:lnTo>
                    <a:pt x="127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2989;p56" hidden="0"/>
            <p:cNvSpPr/>
            <p:nvPr isPhoto="0" userDrawn="0"/>
          </p:nvSpPr>
          <p:spPr bwMode="auto">
            <a:xfrm>
              <a:off x="2309226" y="2106400"/>
              <a:ext cx="60321" cy="72227"/>
            </a:xfrm>
            <a:custGeom>
              <a:avLst/>
              <a:gdLst/>
              <a:ahLst/>
              <a:cxnLst/>
              <a:rect l="l" t="t" r="r" b="b"/>
              <a:pathLst>
                <a:path w="1753" h="2099" fill="norm" stroke="1" extrusionOk="0">
                  <a:moveTo>
                    <a:pt x="491" y="0"/>
                  </a:moveTo>
                  <a:cubicBezTo>
                    <a:pt x="478" y="0"/>
                    <a:pt x="466" y="1"/>
                    <a:pt x="453" y="3"/>
                  </a:cubicBezTo>
                  <a:cubicBezTo>
                    <a:pt x="1" y="75"/>
                    <a:pt x="394" y="1384"/>
                    <a:pt x="584" y="1646"/>
                  </a:cubicBezTo>
                  <a:cubicBezTo>
                    <a:pt x="763" y="1908"/>
                    <a:pt x="1025" y="2063"/>
                    <a:pt x="1334" y="2099"/>
                  </a:cubicBezTo>
                  <a:cubicBezTo>
                    <a:pt x="1752" y="1332"/>
                    <a:pt x="993" y="0"/>
                    <a:pt x="491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2990;p56" hidden="0"/>
            <p:cNvSpPr/>
            <p:nvPr isPhoto="0" userDrawn="0"/>
          </p:nvSpPr>
          <p:spPr bwMode="auto">
            <a:xfrm>
              <a:off x="2332591" y="2132311"/>
              <a:ext cx="22573" cy="46315"/>
            </a:xfrm>
            <a:custGeom>
              <a:avLst/>
              <a:gdLst/>
              <a:ahLst/>
              <a:cxnLst/>
              <a:rect l="l" t="t" r="r" b="b"/>
              <a:pathLst>
                <a:path w="656" h="1346" fill="none" stroke="1" extrusionOk="0">
                  <a:moveTo>
                    <a:pt x="655" y="1346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2991;p56" hidden="0"/>
            <p:cNvSpPr/>
            <p:nvPr isPhoto="0" userDrawn="0"/>
          </p:nvSpPr>
          <p:spPr bwMode="auto">
            <a:xfrm>
              <a:off x="2244499" y="2596892"/>
              <a:ext cx="26668" cy="35683"/>
            </a:xfrm>
            <a:custGeom>
              <a:avLst/>
              <a:gdLst/>
              <a:ahLst/>
              <a:cxnLst/>
              <a:rect l="l" t="t" r="r" b="b"/>
              <a:pathLst>
                <a:path w="775" h="1037" fill="none" stroke="1" extrusionOk="0">
                  <a:moveTo>
                    <a:pt x="774" y="103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2992;p56" hidden="0"/>
            <p:cNvSpPr/>
            <p:nvPr isPhoto="0" userDrawn="0"/>
          </p:nvSpPr>
          <p:spPr bwMode="auto">
            <a:xfrm>
              <a:off x="2183248" y="2558834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fill="norm" stroke="1" extrusionOk="0">
                  <a:moveTo>
                    <a:pt x="427" y="0"/>
                  </a:moveTo>
                  <a:cubicBezTo>
                    <a:pt x="298" y="0"/>
                    <a:pt x="201" y="41"/>
                    <a:pt x="161" y="142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0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0"/>
                    <a:pt x="42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2993;p56" hidden="0"/>
            <p:cNvSpPr/>
            <p:nvPr isPhoto="0" userDrawn="0"/>
          </p:nvSpPr>
          <p:spPr bwMode="auto">
            <a:xfrm>
              <a:off x="2214596" y="2578482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2994;p56" hidden="0"/>
            <p:cNvSpPr/>
            <p:nvPr isPhoto="0" userDrawn="0"/>
          </p:nvSpPr>
          <p:spPr bwMode="auto">
            <a:xfrm>
              <a:off x="2244499" y="2435471"/>
              <a:ext cx="27494" cy="25842"/>
            </a:xfrm>
            <a:custGeom>
              <a:avLst/>
              <a:gdLst/>
              <a:ahLst/>
              <a:cxnLst/>
              <a:rect l="l" t="t" r="r" b="b"/>
              <a:pathLst>
                <a:path w="799" h="751" fill="none" stroke="1" extrusionOk="0">
                  <a:moveTo>
                    <a:pt x="798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2995;p56" hidden="0"/>
            <p:cNvSpPr/>
            <p:nvPr isPhoto="0" userDrawn="0"/>
          </p:nvSpPr>
          <p:spPr bwMode="auto">
            <a:xfrm>
              <a:off x="2183283" y="2397412"/>
              <a:ext cx="71091" cy="50548"/>
            </a:xfrm>
            <a:custGeom>
              <a:avLst/>
              <a:gdLst/>
              <a:ahLst/>
              <a:cxnLst/>
              <a:rect l="l" t="t" r="r" b="b"/>
              <a:pathLst>
                <a:path w="2066" h="1469" fill="norm" stroke="1" extrusionOk="0">
                  <a:moveTo>
                    <a:pt x="426" y="0"/>
                  </a:moveTo>
                  <a:cubicBezTo>
                    <a:pt x="297" y="0"/>
                    <a:pt x="200" y="41"/>
                    <a:pt x="160" y="142"/>
                  </a:cubicBezTo>
                  <a:cubicBezTo>
                    <a:pt x="1" y="558"/>
                    <a:pt x="936" y="1469"/>
                    <a:pt x="1749" y="1469"/>
                  </a:cubicBezTo>
                  <a:cubicBezTo>
                    <a:pt x="1845" y="1469"/>
                    <a:pt x="1939" y="1456"/>
                    <a:pt x="2030" y="1428"/>
                  </a:cubicBezTo>
                  <a:cubicBezTo>
                    <a:pt x="2065" y="1131"/>
                    <a:pt x="1958" y="833"/>
                    <a:pt x="1744" y="607"/>
                  </a:cubicBezTo>
                  <a:cubicBezTo>
                    <a:pt x="1580" y="425"/>
                    <a:pt x="841" y="0"/>
                    <a:pt x="42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2996;p56" hidden="0"/>
            <p:cNvSpPr/>
            <p:nvPr isPhoto="0" userDrawn="0"/>
          </p:nvSpPr>
          <p:spPr bwMode="auto">
            <a:xfrm>
              <a:off x="2214596" y="2416648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2997;p56" hidden="0"/>
            <p:cNvSpPr/>
            <p:nvPr isPhoto="0" userDrawn="0"/>
          </p:nvSpPr>
          <p:spPr bwMode="auto">
            <a:xfrm>
              <a:off x="2244499" y="2245798"/>
              <a:ext cx="28319" cy="37300"/>
            </a:xfrm>
            <a:custGeom>
              <a:avLst/>
              <a:gdLst/>
              <a:ahLst/>
              <a:cxnLst/>
              <a:rect l="l" t="t" r="r" b="b"/>
              <a:pathLst>
                <a:path w="823" h="1084" fill="none" stroke="1" extrusionOk="0">
                  <a:moveTo>
                    <a:pt x="822" y="1084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2998;p56" hidden="0"/>
            <p:cNvSpPr/>
            <p:nvPr isPhoto="0" userDrawn="0"/>
          </p:nvSpPr>
          <p:spPr bwMode="auto">
            <a:xfrm>
              <a:off x="2183248" y="2207705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fill="norm" stroke="1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8"/>
                    <a:pt x="1762" y="1478"/>
                  </a:cubicBezTo>
                  <a:cubicBezTo>
                    <a:pt x="1854" y="1478"/>
                    <a:pt x="1944" y="1466"/>
                    <a:pt x="2031" y="1441"/>
                  </a:cubicBezTo>
                  <a:lnTo>
                    <a:pt x="2031" y="1429"/>
                  </a:ln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2999;p56" hidden="0"/>
            <p:cNvSpPr/>
            <p:nvPr isPhoto="0" userDrawn="0"/>
          </p:nvSpPr>
          <p:spPr bwMode="auto">
            <a:xfrm>
              <a:off x="2214596" y="2226941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7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3000;p56" hidden="0"/>
            <p:cNvSpPr/>
            <p:nvPr isPhoto="0" userDrawn="0"/>
          </p:nvSpPr>
          <p:spPr bwMode="auto">
            <a:xfrm>
              <a:off x="2244499" y="2119613"/>
              <a:ext cx="26668" cy="24190"/>
            </a:xfrm>
            <a:custGeom>
              <a:avLst/>
              <a:gdLst/>
              <a:ahLst/>
              <a:cxnLst/>
              <a:rect l="l" t="t" r="r" b="b"/>
              <a:pathLst>
                <a:path w="775" h="703" fill="none" stroke="1" extrusionOk="0">
                  <a:moveTo>
                    <a:pt x="774" y="703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3001;p56" hidden="0"/>
            <p:cNvSpPr/>
            <p:nvPr isPhoto="0" userDrawn="0"/>
          </p:nvSpPr>
          <p:spPr bwMode="auto">
            <a:xfrm>
              <a:off x="2183248" y="2081349"/>
              <a:ext cx="71125" cy="50617"/>
            </a:xfrm>
            <a:custGeom>
              <a:avLst/>
              <a:gdLst/>
              <a:ahLst/>
              <a:cxnLst/>
              <a:rect l="l" t="t" r="r" b="b"/>
              <a:pathLst>
                <a:path w="2067" h="1471" fill="norm" stroke="1" extrusionOk="0">
                  <a:moveTo>
                    <a:pt x="430" y="1"/>
                  </a:moveTo>
                  <a:cubicBezTo>
                    <a:pt x="300" y="1"/>
                    <a:pt x="201" y="43"/>
                    <a:pt x="161" y="148"/>
                  </a:cubicBezTo>
                  <a:cubicBezTo>
                    <a:pt x="1" y="565"/>
                    <a:pt x="944" y="1471"/>
                    <a:pt x="1759" y="1471"/>
                  </a:cubicBezTo>
                  <a:cubicBezTo>
                    <a:pt x="1852" y="1471"/>
                    <a:pt x="1943" y="1459"/>
                    <a:pt x="2031" y="1434"/>
                  </a:cubicBezTo>
                  <a:cubicBezTo>
                    <a:pt x="2066" y="1136"/>
                    <a:pt x="1959" y="826"/>
                    <a:pt x="1745" y="612"/>
                  </a:cubicBezTo>
                  <a:cubicBezTo>
                    <a:pt x="1582" y="431"/>
                    <a:pt x="845" y="1"/>
                    <a:pt x="43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002;p56" hidden="0"/>
            <p:cNvSpPr/>
            <p:nvPr isPhoto="0" userDrawn="0"/>
          </p:nvSpPr>
          <p:spPr bwMode="auto">
            <a:xfrm>
              <a:off x="2214596" y="2100756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003;p56" hidden="0"/>
            <p:cNvSpPr/>
            <p:nvPr isPhoto="0" userDrawn="0"/>
          </p:nvSpPr>
          <p:spPr bwMode="auto">
            <a:xfrm>
              <a:off x="2244912" y="1997111"/>
              <a:ext cx="27907" cy="20095"/>
            </a:xfrm>
            <a:custGeom>
              <a:avLst/>
              <a:gdLst/>
              <a:ahLst/>
              <a:cxnLst/>
              <a:rect l="l" t="t" r="r" b="b"/>
              <a:pathLst>
                <a:path w="811" h="584" fill="none" stroke="1" extrusionOk="0">
                  <a:moveTo>
                    <a:pt x="810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004;p56" hidden="0"/>
            <p:cNvSpPr/>
            <p:nvPr isPhoto="0" userDrawn="0"/>
          </p:nvSpPr>
          <p:spPr bwMode="auto">
            <a:xfrm>
              <a:off x="2183248" y="1954510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fill="norm" stroke="1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1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3005;p56" hidden="0"/>
            <p:cNvSpPr/>
            <p:nvPr isPhoto="0" userDrawn="0"/>
          </p:nvSpPr>
          <p:spPr bwMode="auto">
            <a:xfrm>
              <a:off x="2214596" y="1974159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stroke="1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3006;p56" hidden="0"/>
            <p:cNvSpPr/>
            <p:nvPr isPhoto="0" userDrawn="0"/>
          </p:nvSpPr>
          <p:spPr bwMode="auto">
            <a:xfrm>
              <a:off x="2272372" y="2389601"/>
              <a:ext cx="28285" cy="36888"/>
            </a:xfrm>
            <a:custGeom>
              <a:avLst/>
              <a:gdLst/>
              <a:ahLst/>
              <a:cxnLst/>
              <a:rect l="l" t="t" r="r" b="b"/>
              <a:pathLst>
                <a:path w="822" h="1072" fill="none" stroke="1" extrusionOk="0">
                  <a:moveTo>
                    <a:pt x="0" y="1072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007;p56" hidden="0"/>
            <p:cNvSpPr/>
            <p:nvPr isPhoto="0" userDrawn="0"/>
          </p:nvSpPr>
          <p:spPr bwMode="auto">
            <a:xfrm>
              <a:off x="2291195" y="2351164"/>
              <a:ext cx="70747" cy="50824"/>
            </a:xfrm>
            <a:custGeom>
              <a:avLst/>
              <a:gdLst/>
              <a:ahLst/>
              <a:cxnLst/>
              <a:rect l="l" t="t" r="r" b="b"/>
              <a:pathLst>
                <a:path w="2056" h="1477" fill="norm" stroke="1" extrusionOk="0">
                  <a:moveTo>
                    <a:pt x="1645" y="0"/>
                  </a:moveTo>
                  <a:cubicBezTo>
                    <a:pt x="1231" y="0"/>
                    <a:pt x="487" y="435"/>
                    <a:pt x="322" y="617"/>
                  </a:cubicBezTo>
                  <a:cubicBezTo>
                    <a:pt x="108" y="832"/>
                    <a:pt x="1" y="1141"/>
                    <a:pt x="37" y="1439"/>
                  </a:cubicBezTo>
                  <a:cubicBezTo>
                    <a:pt x="124" y="1464"/>
                    <a:pt x="215" y="1476"/>
                    <a:pt x="308" y="1476"/>
                  </a:cubicBezTo>
                  <a:cubicBezTo>
                    <a:pt x="1121" y="1476"/>
                    <a:pt x="2056" y="569"/>
                    <a:pt x="1906" y="141"/>
                  </a:cubicBezTo>
                  <a:cubicBezTo>
                    <a:pt x="1867" y="41"/>
                    <a:pt x="1771" y="0"/>
                    <a:pt x="164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008;p56" hidden="0"/>
            <p:cNvSpPr/>
            <p:nvPr isPhoto="0" userDrawn="0"/>
          </p:nvSpPr>
          <p:spPr bwMode="auto">
            <a:xfrm>
              <a:off x="2292021" y="2369092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stroke="1" extrusionOk="0">
                  <a:moveTo>
                    <a:pt x="1" y="918"/>
                  </a:moveTo>
                  <a:lnTo>
                    <a:pt x="119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009;p56" hidden="0"/>
            <p:cNvSpPr/>
            <p:nvPr isPhoto="0" userDrawn="0"/>
          </p:nvSpPr>
          <p:spPr bwMode="auto">
            <a:xfrm>
              <a:off x="2272372" y="2262591"/>
              <a:ext cx="28285" cy="37300"/>
            </a:xfrm>
            <a:custGeom>
              <a:avLst/>
              <a:gdLst/>
              <a:ahLst/>
              <a:cxnLst/>
              <a:rect l="l" t="t" r="r" b="b"/>
              <a:pathLst>
                <a:path w="822" h="1084" fill="none" stroke="1" extrusionOk="0">
                  <a:moveTo>
                    <a:pt x="0" y="1084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010;p56" hidden="0"/>
            <p:cNvSpPr/>
            <p:nvPr isPhoto="0" userDrawn="0"/>
          </p:nvSpPr>
          <p:spPr bwMode="auto">
            <a:xfrm>
              <a:off x="2291195" y="2224498"/>
              <a:ext cx="70713" cy="50583"/>
            </a:xfrm>
            <a:custGeom>
              <a:avLst/>
              <a:gdLst/>
              <a:ahLst/>
              <a:cxnLst/>
              <a:rect l="l" t="t" r="r" b="b"/>
              <a:pathLst>
                <a:path w="2055" h="1470" fill="norm" stroke="1" extrusionOk="0">
                  <a:moveTo>
                    <a:pt x="1640" y="1"/>
                  </a:moveTo>
                  <a:cubicBezTo>
                    <a:pt x="1226" y="1"/>
                    <a:pt x="486" y="425"/>
                    <a:pt x="322" y="607"/>
                  </a:cubicBezTo>
                  <a:cubicBezTo>
                    <a:pt x="108" y="834"/>
                    <a:pt x="1" y="1131"/>
                    <a:pt x="37" y="1429"/>
                  </a:cubicBezTo>
                  <a:cubicBezTo>
                    <a:pt x="127" y="1456"/>
                    <a:pt x="221" y="1469"/>
                    <a:pt x="317" y="1469"/>
                  </a:cubicBezTo>
                  <a:cubicBezTo>
                    <a:pt x="1127" y="1469"/>
                    <a:pt x="2055" y="558"/>
                    <a:pt x="1906" y="143"/>
                  </a:cubicBezTo>
                  <a:cubicBezTo>
                    <a:pt x="1866" y="42"/>
                    <a:pt x="1769" y="1"/>
                    <a:pt x="164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3011;p56" hidden="0"/>
            <p:cNvSpPr/>
            <p:nvPr isPhoto="0" userDrawn="0"/>
          </p:nvSpPr>
          <p:spPr bwMode="auto">
            <a:xfrm>
              <a:off x="2292021" y="2242116"/>
              <a:ext cx="41017" cy="31553"/>
            </a:xfrm>
            <a:custGeom>
              <a:avLst/>
              <a:gdLst/>
              <a:ahLst/>
              <a:cxnLst/>
              <a:rect l="l" t="t" r="r" b="b"/>
              <a:pathLst>
                <a:path w="1192" h="917" fill="none" stroke="1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3012;p56" hidden="0"/>
            <p:cNvSpPr/>
            <p:nvPr isPhoto="0" userDrawn="0"/>
          </p:nvSpPr>
          <p:spPr bwMode="auto">
            <a:xfrm>
              <a:off x="2272372" y="2095010"/>
              <a:ext cx="28285" cy="37335"/>
            </a:xfrm>
            <a:custGeom>
              <a:avLst/>
              <a:gdLst/>
              <a:ahLst/>
              <a:cxnLst/>
              <a:rect l="l" t="t" r="r" b="b"/>
              <a:pathLst>
                <a:path w="822" h="1085" fill="none" stroke="1" extrusionOk="0">
                  <a:moveTo>
                    <a:pt x="0" y="1084"/>
                  </a:moveTo>
                  <a:lnTo>
                    <a:pt x="82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013;p56" hidden="0"/>
            <p:cNvSpPr/>
            <p:nvPr isPhoto="0" userDrawn="0"/>
          </p:nvSpPr>
          <p:spPr bwMode="auto">
            <a:xfrm>
              <a:off x="2291195" y="2056951"/>
              <a:ext cx="70747" cy="50445"/>
            </a:xfrm>
            <a:custGeom>
              <a:avLst/>
              <a:gdLst/>
              <a:ahLst/>
              <a:cxnLst/>
              <a:rect l="l" t="t" r="r" b="b"/>
              <a:pathLst>
                <a:path w="2056" h="1466" fill="norm" stroke="1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28"/>
                  </a:cubicBezTo>
                  <a:cubicBezTo>
                    <a:pt x="124" y="1454"/>
                    <a:pt x="215" y="1465"/>
                    <a:pt x="308" y="1465"/>
                  </a:cubicBezTo>
                  <a:cubicBezTo>
                    <a:pt x="1121" y="1465"/>
                    <a:pt x="2056" y="559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014;p56" hidden="0"/>
            <p:cNvSpPr/>
            <p:nvPr isPhoto="0" userDrawn="0"/>
          </p:nvSpPr>
          <p:spPr bwMode="auto">
            <a:xfrm>
              <a:off x="2292021" y="2074535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stroke="1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015;p56" hidden="0"/>
            <p:cNvSpPr/>
            <p:nvPr isPhoto="0" userDrawn="0"/>
          </p:nvSpPr>
          <p:spPr bwMode="auto">
            <a:xfrm>
              <a:off x="2273577" y="1965969"/>
              <a:ext cx="27907" cy="21747"/>
            </a:xfrm>
            <a:custGeom>
              <a:avLst/>
              <a:gdLst/>
              <a:ahLst/>
              <a:cxnLst/>
              <a:rect l="l" t="t" r="r" b="b"/>
              <a:pathLst>
                <a:path w="811" h="632" fill="none" stroke="1" extrusionOk="0">
                  <a:moveTo>
                    <a:pt x="1" y="631"/>
                  </a:moveTo>
                  <a:lnTo>
                    <a:pt x="81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3016;p56" hidden="0"/>
            <p:cNvSpPr/>
            <p:nvPr isPhoto="0" userDrawn="0"/>
          </p:nvSpPr>
          <p:spPr bwMode="auto">
            <a:xfrm>
              <a:off x="2291195" y="1925020"/>
              <a:ext cx="70747" cy="50858"/>
            </a:xfrm>
            <a:custGeom>
              <a:avLst/>
              <a:gdLst/>
              <a:ahLst/>
              <a:cxnLst/>
              <a:rect l="l" t="t" r="r" b="b"/>
              <a:pathLst>
                <a:path w="2056" h="1478" fill="norm" stroke="1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40"/>
                  </a:cubicBezTo>
                  <a:cubicBezTo>
                    <a:pt x="123" y="1466"/>
                    <a:pt x="213" y="1477"/>
                    <a:pt x="305" y="1477"/>
                  </a:cubicBezTo>
                  <a:cubicBezTo>
                    <a:pt x="1119" y="1477"/>
                    <a:pt x="2056" y="560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3017;p56" hidden="0"/>
            <p:cNvSpPr/>
            <p:nvPr isPhoto="0" userDrawn="0"/>
          </p:nvSpPr>
          <p:spPr bwMode="auto">
            <a:xfrm>
              <a:off x="2292021" y="1943017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stroke="1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3018;p56" hidden="0"/>
            <p:cNvSpPr/>
            <p:nvPr isPhoto="0" userDrawn="0"/>
          </p:nvSpPr>
          <p:spPr bwMode="auto">
            <a:xfrm>
              <a:off x="2269895" y="1866487"/>
              <a:ext cx="70713" cy="50789"/>
            </a:xfrm>
            <a:custGeom>
              <a:avLst/>
              <a:gdLst/>
              <a:ahLst/>
              <a:cxnLst/>
              <a:rect l="l" t="t" r="r" b="b"/>
              <a:pathLst>
                <a:path w="2055" h="1476" fill="norm" stroke="1" extrusionOk="0">
                  <a:moveTo>
                    <a:pt x="1635" y="0"/>
                  </a:moveTo>
                  <a:cubicBezTo>
                    <a:pt x="1223" y="0"/>
                    <a:pt x="484" y="435"/>
                    <a:pt x="310" y="617"/>
                  </a:cubicBezTo>
                  <a:cubicBezTo>
                    <a:pt x="108" y="831"/>
                    <a:pt x="1" y="1141"/>
                    <a:pt x="25" y="1439"/>
                  </a:cubicBezTo>
                  <a:cubicBezTo>
                    <a:pt x="112" y="1464"/>
                    <a:pt x="203" y="1476"/>
                    <a:pt x="296" y="1476"/>
                  </a:cubicBezTo>
                  <a:cubicBezTo>
                    <a:pt x="1111" y="1476"/>
                    <a:pt x="2054" y="568"/>
                    <a:pt x="1894" y="141"/>
                  </a:cubicBezTo>
                  <a:cubicBezTo>
                    <a:pt x="1855" y="41"/>
                    <a:pt x="1760" y="0"/>
                    <a:pt x="16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3019;p56" hidden="0"/>
            <p:cNvSpPr/>
            <p:nvPr isPhoto="0" userDrawn="0"/>
          </p:nvSpPr>
          <p:spPr bwMode="auto">
            <a:xfrm>
              <a:off x="2270721" y="1884414"/>
              <a:ext cx="40604" cy="31588"/>
            </a:xfrm>
            <a:custGeom>
              <a:avLst/>
              <a:gdLst/>
              <a:ahLst/>
              <a:cxnLst/>
              <a:rect l="l" t="t" r="r" b="b"/>
              <a:pathLst>
                <a:path w="1180" h="918" fill="none" stroke="1" extrusionOk="0">
                  <a:moveTo>
                    <a:pt x="1" y="918"/>
                  </a:moveTo>
                  <a:lnTo>
                    <a:pt x="11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020;p56" hidden="0"/>
            <p:cNvSpPr/>
            <p:nvPr isPhoto="0" userDrawn="0"/>
          </p:nvSpPr>
          <p:spPr bwMode="auto">
            <a:xfrm>
              <a:off x="2219930" y="1848869"/>
              <a:ext cx="63796" cy="68786"/>
            </a:xfrm>
            <a:custGeom>
              <a:avLst/>
              <a:gdLst/>
              <a:ahLst/>
              <a:cxnLst/>
              <a:rect l="l" t="t" r="r" b="b"/>
              <a:pathLst>
                <a:path w="1854" h="1999" fill="norm" stroke="1" extrusionOk="0">
                  <a:moveTo>
                    <a:pt x="513" y="1"/>
                  </a:moveTo>
                  <a:cubicBezTo>
                    <a:pt x="488" y="1"/>
                    <a:pt x="464" y="4"/>
                    <a:pt x="441" y="10"/>
                  </a:cubicBezTo>
                  <a:cubicBezTo>
                    <a:pt x="0" y="129"/>
                    <a:pt x="524" y="1391"/>
                    <a:pt x="738" y="1629"/>
                  </a:cubicBezTo>
                  <a:cubicBezTo>
                    <a:pt x="941" y="1867"/>
                    <a:pt x="1227" y="1998"/>
                    <a:pt x="1536" y="1998"/>
                  </a:cubicBezTo>
                  <a:cubicBezTo>
                    <a:pt x="1854" y="1205"/>
                    <a:pt x="1016" y="1"/>
                    <a:pt x="51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021;p56" hidden="0"/>
            <p:cNvSpPr/>
            <p:nvPr isPhoto="0" userDrawn="0"/>
          </p:nvSpPr>
          <p:spPr bwMode="auto">
            <a:xfrm>
              <a:off x="2245325" y="1873782"/>
              <a:ext cx="27494" cy="43873"/>
            </a:xfrm>
            <a:custGeom>
              <a:avLst/>
              <a:gdLst/>
              <a:ahLst/>
              <a:cxnLst/>
              <a:rect l="l" t="t" r="r" b="b"/>
              <a:pathLst>
                <a:path w="799" h="1275" fill="none" stroke="1" extrusionOk="0">
                  <a:moveTo>
                    <a:pt x="798" y="12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022;p56" hidden="0"/>
            <p:cNvSpPr/>
            <p:nvPr isPhoto="0" userDrawn="0"/>
          </p:nvSpPr>
          <p:spPr bwMode="auto">
            <a:xfrm>
              <a:off x="2688606" y="2420743"/>
              <a:ext cx="574853" cy="224938"/>
            </a:xfrm>
            <a:custGeom>
              <a:avLst/>
              <a:gdLst/>
              <a:ahLst/>
              <a:cxnLst/>
              <a:rect l="l" t="t" r="r" b="b"/>
              <a:pathLst>
                <a:path w="16706" h="6537" fill="norm" stroke="1" extrusionOk="0">
                  <a:moveTo>
                    <a:pt x="15098" y="0"/>
                  </a:moveTo>
                  <a:lnTo>
                    <a:pt x="2644" y="95"/>
                  </a:lnTo>
                  <a:cubicBezTo>
                    <a:pt x="1989" y="1191"/>
                    <a:pt x="596" y="4906"/>
                    <a:pt x="1" y="6537"/>
                  </a:cubicBezTo>
                  <a:lnTo>
                    <a:pt x="16705" y="6537"/>
                  </a:lnTo>
                  <a:lnTo>
                    <a:pt x="1509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023;p56" hidden="0"/>
            <p:cNvSpPr/>
            <p:nvPr isPhoto="0" userDrawn="0"/>
          </p:nvSpPr>
          <p:spPr bwMode="auto">
            <a:xfrm>
              <a:off x="3519904" y="2309286"/>
              <a:ext cx="171706" cy="46729"/>
            </a:xfrm>
            <a:custGeom>
              <a:avLst/>
              <a:gdLst/>
              <a:ahLst/>
              <a:cxnLst/>
              <a:rect l="l" t="t" r="r" b="b"/>
              <a:pathLst>
                <a:path w="4990" h="1358" fill="norm" stroke="1" extrusionOk="0">
                  <a:moveTo>
                    <a:pt x="572" y="1"/>
                  </a:moveTo>
                  <a:lnTo>
                    <a:pt x="1" y="786"/>
                  </a:lnTo>
                  <a:cubicBezTo>
                    <a:pt x="1" y="786"/>
                    <a:pt x="608" y="1358"/>
                    <a:pt x="1096" y="1358"/>
                  </a:cubicBezTo>
                  <a:cubicBezTo>
                    <a:pt x="1584" y="1358"/>
                    <a:pt x="3001" y="953"/>
                    <a:pt x="3001" y="953"/>
                  </a:cubicBezTo>
                  <a:lnTo>
                    <a:pt x="4989" y="977"/>
                  </a:lnTo>
                  <a:cubicBezTo>
                    <a:pt x="4989" y="977"/>
                    <a:pt x="3823" y="24"/>
                    <a:pt x="3656" y="24"/>
                  </a:cubicBezTo>
                  <a:cubicBezTo>
                    <a:pt x="3489" y="24"/>
                    <a:pt x="1525" y="167"/>
                    <a:pt x="1525" y="167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024;p56" hidden="0"/>
            <p:cNvSpPr/>
            <p:nvPr isPhoto="0" userDrawn="0"/>
          </p:nvSpPr>
          <p:spPr bwMode="auto">
            <a:xfrm>
              <a:off x="3538761" y="2327008"/>
              <a:ext cx="102439" cy="30143"/>
            </a:xfrm>
            <a:custGeom>
              <a:avLst/>
              <a:gdLst/>
              <a:ahLst/>
              <a:cxnLst/>
              <a:rect l="l" t="t" r="r" b="b"/>
              <a:pathLst>
                <a:path w="2977" h="876" fill="norm" stroke="1" extrusionOk="0">
                  <a:moveTo>
                    <a:pt x="2867" y="0"/>
                  </a:moveTo>
                  <a:cubicBezTo>
                    <a:pt x="2730" y="0"/>
                    <a:pt x="2498" y="116"/>
                    <a:pt x="2370" y="141"/>
                  </a:cubicBezTo>
                  <a:cubicBezTo>
                    <a:pt x="2338" y="144"/>
                    <a:pt x="2262" y="146"/>
                    <a:pt x="2158" y="146"/>
                  </a:cubicBezTo>
                  <a:cubicBezTo>
                    <a:pt x="1637" y="146"/>
                    <a:pt x="405" y="105"/>
                    <a:pt x="405" y="105"/>
                  </a:cubicBezTo>
                  <a:lnTo>
                    <a:pt x="0" y="652"/>
                  </a:lnTo>
                  <a:cubicBezTo>
                    <a:pt x="167" y="760"/>
                    <a:pt x="346" y="831"/>
                    <a:pt x="548" y="843"/>
                  </a:cubicBezTo>
                  <a:cubicBezTo>
                    <a:pt x="739" y="857"/>
                    <a:pt x="846" y="876"/>
                    <a:pt x="970" y="876"/>
                  </a:cubicBezTo>
                  <a:cubicBezTo>
                    <a:pt x="1053" y="876"/>
                    <a:pt x="1144" y="867"/>
                    <a:pt x="1274" y="843"/>
                  </a:cubicBezTo>
                  <a:cubicBezTo>
                    <a:pt x="1608" y="795"/>
                    <a:pt x="1989" y="676"/>
                    <a:pt x="1989" y="676"/>
                  </a:cubicBezTo>
                  <a:cubicBezTo>
                    <a:pt x="2155" y="617"/>
                    <a:pt x="2310" y="533"/>
                    <a:pt x="2453" y="438"/>
                  </a:cubicBezTo>
                  <a:cubicBezTo>
                    <a:pt x="2703" y="271"/>
                    <a:pt x="2977" y="355"/>
                    <a:pt x="2977" y="105"/>
                  </a:cubicBezTo>
                  <a:cubicBezTo>
                    <a:pt x="2977" y="27"/>
                    <a:pt x="2933" y="0"/>
                    <a:pt x="2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025;p56" hidden="0"/>
            <p:cNvSpPr/>
            <p:nvPr isPhoto="0" userDrawn="0"/>
          </p:nvSpPr>
          <p:spPr bwMode="auto">
            <a:xfrm>
              <a:off x="3538761" y="2322397"/>
              <a:ext cx="102439" cy="35683"/>
            </a:xfrm>
            <a:custGeom>
              <a:avLst/>
              <a:gdLst/>
              <a:ahLst/>
              <a:cxnLst/>
              <a:rect l="l" t="t" r="r" b="b"/>
              <a:pathLst>
                <a:path w="2977" h="1037" fill="none" stroke="1" extrusionOk="0">
                  <a:moveTo>
                    <a:pt x="405" y="239"/>
                  </a:moveTo>
                  <a:cubicBezTo>
                    <a:pt x="405" y="239"/>
                    <a:pt x="2179" y="298"/>
                    <a:pt x="2370" y="275"/>
                  </a:cubicBezTo>
                  <a:cubicBezTo>
                    <a:pt x="2560" y="239"/>
                    <a:pt x="2977" y="1"/>
                    <a:pt x="2977" y="239"/>
                  </a:cubicBezTo>
                  <a:cubicBezTo>
                    <a:pt x="2977" y="489"/>
                    <a:pt x="2703" y="405"/>
                    <a:pt x="2453" y="572"/>
                  </a:cubicBezTo>
                  <a:cubicBezTo>
                    <a:pt x="2310" y="667"/>
                    <a:pt x="2155" y="751"/>
                    <a:pt x="1989" y="810"/>
                  </a:cubicBezTo>
                  <a:cubicBezTo>
                    <a:pt x="1989" y="810"/>
                    <a:pt x="1608" y="929"/>
                    <a:pt x="1274" y="977"/>
                  </a:cubicBezTo>
                  <a:cubicBezTo>
                    <a:pt x="953" y="1037"/>
                    <a:pt x="870" y="1001"/>
                    <a:pt x="548" y="977"/>
                  </a:cubicBezTo>
                  <a:cubicBezTo>
                    <a:pt x="346" y="965"/>
                    <a:pt x="167" y="894"/>
                    <a:pt x="0" y="78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026;p56" hidden="0"/>
            <p:cNvSpPr/>
            <p:nvPr isPhoto="0" userDrawn="0"/>
          </p:nvSpPr>
          <p:spPr bwMode="auto">
            <a:xfrm>
              <a:off x="2746382" y="1849144"/>
              <a:ext cx="800996" cy="651657"/>
            </a:xfrm>
            <a:custGeom>
              <a:avLst/>
              <a:gdLst/>
              <a:ahLst/>
              <a:cxnLst/>
              <a:rect l="l" t="t" r="r" b="b"/>
              <a:pathLst>
                <a:path w="23278" h="18938" fill="norm" stroke="1" extrusionOk="0">
                  <a:moveTo>
                    <a:pt x="14959" y="1"/>
                  </a:moveTo>
                  <a:cubicBezTo>
                    <a:pt x="13128" y="1"/>
                    <a:pt x="10061" y="252"/>
                    <a:pt x="10061" y="252"/>
                  </a:cubicBezTo>
                  <a:cubicBezTo>
                    <a:pt x="10061" y="252"/>
                    <a:pt x="8668" y="395"/>
                    <a:pt x="7430" y="609"/>
                  </a:cubicBezTo>
                  <a:cubicBezTo>
                    <a:pt x="6204" y="823"/>
                    <a:pt x="3477" y="835"/>
                    <a:pt x="3334" y="1264"/>
                  </a:cubicBezTo>
                  <a:cubicBezTo>
                    <a:pt x="3203" y="1693"/>
                    <a:pt x="2561" y="11468"/>
                    <a:pt x="2561" y="11468"/>
                  </a:cubicBezTo>
                  <a:lnTo>
                    <a:pt x="1" y="17230"/>
                  </a:lnTo>
                  <a:cubicBezTo>
                    <a:pt x="1" y="17230"/>
                    <a:pt x="2080" y="18937"/>
                    <a:pt x="6394" y="18937"/>
                  </a:cubicBezTo>
                  <a:cubicBezTo>
                    <a:pt x="6708" y="18937"/>
                    <a:pt x="7033" y="18928"/>
                    <a:pt x="7371" y="18909"/>
                  </a:cubicBezTo>
                  <a:cubicBezTo>
                    <a:pt x="12347" y="18623"/>
                    <a:pt x="14086" y="17087"/>
                    <a:pt x="14086" y="17087"/>
                  </a:cubicBezTo>
                  <a:lnTo>
                    <a:pt x="12693" y="12099"/>
                  </a:lnTo>
                  <a:cubicBezTo>
                    <a:pt x="12693" y="12099"/>
                    <a:pt x="15003" y="10039"/>
                    <a:pt x="15062" y="9408"/>
                  </a:cubicBezTo>
                  <a:cubicBezTo>
                    <a:pt x="15122" y="8777"/>
                    <a:pt x="15145" y="8289"/>
                    <a:pt x="15145" y="8289"/>
                  </a:cubicBezTo>
                  <a:cubicBezTo>
                    <a:pt x="15145" y="8289"/>
                    <a:pt x="16574" y="10491"/>
                    <a:pt x="16860" y="10670"/>
                  </a:cubicBezTo>
                  <a:cubicBezTo>
                    <a:pt x="17146" y="10837"/>
                    <a:pt x="22527" y="14611"/>
                    <a:pt x="22527" y="14611"/>
                  </a:cubicBezTo>
                  <a:lnTo>
                    <a:pt x="23277" y="13301"/>
                  </a:lnTo>
                  <a:lnTo>
                    <a:pt x="18717" y="8039"/>
                  </a:lnTo>
                  <a:lnTo>
                    <a:pt x="18527" y="7634"/>
                  </a:lnTo>
                  <a:lnTo>
                    <a:pt x="17170" y="4824"/>
                  </a:lnTo>
                  <a:cubicBezTo>
                    <a:pt x="17170" y="4824"/>
                    <a:pt x="17229" y="1681"/>
                    <a:pt x="17170" y="1228"/>
                  </a:cubicBezTo>
                  <a:cubicBezTo>
                    <a:pt x="17122" y="764"/>
                    <a:pt x="17062" y="335"/>
                    <a:pt x="16169" y="85"/>
                  </a:cubicBezTo>
                  <a:cubicBezTo>
                    <a:pt x="15963" y="24"/>
                    <a:pt x="15519" y="1"/>
                    <a:pt x="149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0" name="Google Shape;3027;p56" hidden="0"/>
            <p:cNvSpPr/>
            <p:nvPr isPhoto="0" userDrawn="0"/>
          </p:nvSpPr>
          <p:spPr bwMode="auto">
            <a:xfrm>
              <a:off x="2746382" y="1843053"/>
              <a:ext cx="800996" cy="666591"/>
            </a:xfrm>
            <a:custGeom>
              <a:avLst/>
              <a:gdLst/>
              <a:ahLst/>
              <a:cxnLst/>
              <a:rect l="l" t="t" r="r" b="b"/>
              <a:pathLst>
                <a:path w="23278" h="19372" fill="none" stroke="1" extrusionOk="0">
                  <a:moveTo>
                    <a:pt x="18527" y="7811"/>
                  </a:moveTo>
                  <a:lnTo>
                    <a:pt x="17170" y="5001"/>
                  </a:lnTo>
                  <a:cubicBezTo>
                    <a:pt x="17170" y="5001"/>
                    <a:pt x="17229" y="1858"/>
                    <a:pt x="17170" y="1405"/>
                  </a:cubicBezTo>
                  <a:cubicBezTo>
                    <a:pt x="17122" y="941"/>
                    <a:pt x="17062" y="512"/>
                    <a:pt x="16169" y="262"/>
                  </a:cubicBezTo>
                  <a:cubicBezTo>
                    <a:pt x="15288" y="0"/>
                    <a:pt x="10061" y="429"/>
                    <a:pt x="10061" y="429"/>
                  </a:cubicBezTo>
                  <a:cubicBezTo>
                    <a:pt x="10061" y="429"/>
                    <a:pt x="8668" y="572"/>
                    <a:pt x="7430" y="786"/>
                  </a:cubicBezTo>
                  <a:cubicBezTo>
                    <a:pt x="6204" y="1000"/>
                    <a:pt x="3477" y="1012"/>
                    <a:pt x="3334" y="1441"/>
                  </a:cubicBezTo>
                  <a:cubicBezTo>
                    <a:pt x="3203" y="1870"/>
                    <a:pt x="2561" y="11645"/>
                    <a:pt x="2561" y="11645"/>
                  </a:cubicBezTo>
                  <a:lnTo>
                    <a:pt x="1" y="17407"/>
                  </a:lnTo>
                  <a:cubicBezTo>
                    <a:pt x="1" y="17407"/>
                    <a:pt x="2394" y="19372"/>
                    <a:pt x="7371" y="19086"/>
                  </a:cubicBezTo>
                  <a:cubicBezTo>
                    <a:pt x="12347" y="18800"/>
                    <a:pt x="14086" y="17264"/>
                    <a:pt x="14086" y="17264"/>
                  </a:cubicBezTo>
                  <a:lnTo>
                    <a:pt x="12693" y="12276"/>
                  </a:lnTo>
                  <a:cubicBezTo>
                    <a:pt x="12693" y="12276"/>
                    <a:pt x="15003" y="10216"/>
                    <a:pt x="15062" y="9585"/>
                  </a:cubicBezTo>
                  <a:cubicBezTo>
                    <a:pt x="15122" y="8954"/>
                    <a:pt x="15145" y="8466"/>
                    <a:pt x="15145" y="8466"/>
                  </a:cubicBezTo>
                  <a:cubicBezTo>
                    <a:pt x="15145" y="8466"/>
                    <a:pt x="16574" y="10668"/>
                    <a:pt x="16860" y="10847"/>
                  </a:cubicBezTo>
                  <a:cubicBezTo>
                    <a:pt x="17146" y="11014"/>
                    <a:pt x="22527" y="14788"/>
                    <a:pt x="22527" y="14788"/>
                  </a:cubicBezTo>
                  <a:lnTo>
                    <a:pt x="23277" y="13478"/>
                  </a:lnTo>
                  <a:lnTo>
                    <a:pt x="18717" y="8216"/>
                  </a:lnTo>
                  <a:lnTo>
                    <a:pt x="18527" y="7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028;p56" hidden="0"/>
            <p:cNvSpPr/>
            <p:nvPr isPhoto="0" userDrawn="0"/>
          </p:nvSpPr>
          <p:spPr bwMode="auto">
            <a:xfrm>
              <a:off x="3267535" y="1975776"/>
              <a:ext cx="16826" cy="158183"/>
            </a:xfrm>
            <a:custGeom>
              <a:avLst/>
              <a:gdLst/>
              <a:ahLst/>
              <a:cxnLst/>
              <a:rect l="l" t="t" r="r" b="b"/>
              <a:pathLst>
                <a:path w="489" h="4597" fill="none" stroke="1" extrusionOk="0">
                  <a:moveTo>
                    <a:pt x="0" y="4597"/>
                  </a:moveTo>
                  <a:lnTo>
                    <a:pt x="48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029;p56" hidden="0"/>
            <p:cNvSpPr/>
            <p:nvPr isPhoto="0" userDrawn="0"/>
          </p:nvSpPr>
          <p:spPr bwMode="auto">
            <a:xfrm>
              <a:off x="3280232" y="1964730"/>
              <a:ext cx="43047" cy="62729"/>
            </a:xfrm>
            <a:custGeom>
              <a:avLst/>
              <a:gdLst/>
              <a:ahLst/>
              <a:cxnLst/>
              <a:rect l="l" t="t" r="r" b="b"/>
              <a:pathLst>
                <a:path w="1251" h="1823" fill="none" stroke="1" extrusionOk="0">
                  <a:moveTo>
                    <a:pt x="1" y="1822"/>
                  </a:moveTo>
                  <a:cubicBezTo>
                    <a:pt x="1" y="1822"/>
                    <a:pt x="894" y="1013"/>
                    <a:pt x="125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030;p56" hidden="0"/>
            <p:cNvSpPr/>
            <p:nvPr isPhoto="0" userDrawn="0"/>
          </p:nvSpPr>
          <p:spPr bwMode="auto">
            <a:xfrm>
              <a:off x="3310548" y="2030283"/>
              <a:ext cx="14796" cy="5368"/>
            </a:xfrm>
            <a:custGeom>
              <a:avLst/>
              <a:gdLst/>
              <a:ahLst/>
              <a:cxnLst/>
              <a:rect l="l" t="t" r="r" b="b"/>
              <a:pathLst>
                <a:path w="430" h="156" fill="none" stroke="1" extrusionOk="0">
                  <a:moveTo>
                    <a:pt x="1" y="155"/>
                  </a:moveTo>
                  <a:cubicBezTo>
                    <a:pt x="155" y="120"/>
                    <a:pt x="298" y="72"/>
                    <a:pt x="4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031;p56" hidden="0"/>
            <p:cNvSpPr/>
            <p:nvPr isPhoto="0" userDrawn="0"/>
          </p:nvSpPr>
          <p:spPr bwMode="auto">
            <a:xfrm>
              <a:off x="3276963" y="2038886"/>
              <a:ext cx="22573" cy="4955"/>
            </a:xfrm>
            <a:custGeom>
              <a:avLst/>
              <a:gdLst/>
              <a:ahLst/>
              <a:cxnLst/>
              <a:rect l="l" t="t" r="r" b="b"/>
              <a:pathLst>
                <a:path w="656" h="144" fill="none" stroke="1" extrusionOk="0">
                  <a:moveTo>
                    <a:pt x="0" y="143"/>
                  </a:moveTo>
                  <a:cubicBezTo>
                    <a:pt x="0" y="143"/>
                    <a:pt x="310" y="84"/>
                    <a:pt x="65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032;p56" hidden="0"/>
            <p:cNvSpPr/>
            <p:nvPr isPhoto="0" userDrawn="0"/>
          </p:nvSpPr>
          <p:spPr bwMode="auto">
            <a:xfrm>
              <a:off x="3012688" y="1852895"/>
              <a:ext cx="258970" cy="381435"/>
            </a:xfrm>
            <a:custGeom>
              <a:avLst/>
              <a:gdLst/>
              <a:ahLst/>
              <a:cxnLst/>
              <a:rect l="l" t="t" r="r" b="b"/>
              <a:pathLst>
                <a:path w="7526" h="11085" fill="norm" stroke="1" extrusionOk="0">
                  <a:moveTo>
                    <a:pt x="6275" y="0"/>
                  </a:moveTo>
                  <a:lnTo>
                    <a:pt x="1144" y="36"/>
                  </a:lnTo>
                  <a:lnTo>
                    <a:pt x="120" y="3715"/>
                  </a:lnTo>
                  <a:lnTo>
                    <a:pt x="1239" y="4655"/>
                  </a:lnTo>
                  <a:lnTo>
                    <a:pt x="1" y="5858"/>
                  </a:lnTo>
                  <a:cubicBezTo>
                    <a:pt x="1" y="5858"/>
                    <a:pt x="465" y="7656"/>
                    <a:pt x="1120" y="9061"/>
                  </a:cubicBezTo>
                  <a:cubicBezTo>
                    <a:pt x="1775" y="10454"/>
                    <a:pt x="2203" y="11085"/>
                    <a:pt x="2203" y="11085"/>
                  </a:cubicBezTo>
                  <a:cubicBezTo>
                    <a:pt x="2203" y="11085"/>
                    <a:pt x="4859" y="9835"/>
                    <a:pt x="5549" y="8715"/>
                  </a:cubicBezTo>
                  <a:cubicBezTo>
                    <a:pt x="6240" y="7608"/>
                    <a:pt x="7145" y="5858"/>
                    <a:pt x="7145" y="5858"/>
                  </a:cubicBezTo>
                  <a:lnTo>
                    <a:pt x="6347" y="5060"/>
                  </a:lnTo>
                  <a:lnTo>
                    <a:pt x="7526" y="4441"/>
                  </a:lnTo>
                  <a:cubicBezTo>
                    <a:pt x="7526" y="4441"/>
                    <a:pt x="7133" y="2786"/>
                    <a:pt x="6894" y="1750"/>
                  </a:cubicBezTo>
                  <a:cubicBezTo>
                    <a:pt x="6764" y="1143"/>
                    <a:pt x="6549" y="560"/>
                    <a:pt x="627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033;p56" hidden="0"/>
            <p:cNvSpPr/>
            <p:nvPr isPhoto="0" userDrawn="0"/>
          </p:nvSpPr>
          <p:spPr bwMode="auto">
            <a:xfrm>
              <a:off x="3074146" y="1870513"/>
              <a:ext cx="143421" cy="340487"/>
            </a:xfrm>
            <a:custGeom>
              <a:avLst/>
              <a:gdLst/>
              <a:ahLst/>
              <a:cxnLst/>
              <a:rect l="l" t="t" r="r" b="b"/>
              <a:pathLst>
                <a:path w="4168" h="9895" fill="norm" stroke="1" extrusionOk="0">
                  <a:moveTo>
                    <a:pt x="215" y="0"/>
                  </a:moveTo>
                  <a:lnTo>
                    <a:pt x="227" y="3"/>
                  </a:lnTo>
                  <a:lnTo>
                    <a:pt x="227" y="3"/>
                  </a:lnTo>
                  <a:cubicBezTo>
                    <a:pt x="227" y="1"/>
                    <a:pt x="227" y="0"/>
                    <a:pt x="227" y="0"/>
                  </a:cubicBezTo>
                  <a:close/>
                  <a:moveTo>
                    <a:pt x="227" y="3"/>
                  </a:moveTo>
                  <a:cubicBezTo>
                    <a:pt x="226" y="115"/>
                    <a:pt x="190" y="3306"/>
                    <a:pt x="96" y="4441"/>
                  </a:cubicBezTo>
                  <a:cubicBezTo>
                    <a:pt x="1" y="5596"/>
                    <a:pt x="96" y="7322"/>
                    <a:pt x="251" y="8061"/>
                  </a:cubicBezTo>
                  <a:cubicBezTo>
                    <a:pt x="394" y="8787"/>
                    <a:pt x="691" y="9894"/>
                    <a:pt x="691" y="9894"/>
                  </a:cubicBezTo>
                  <a:cubicBezTo>
                    <a:pt x="691" y="9894"/>
                    <a:pt x="2703" y="8251"/>
                    <a:pt x="2977" y="7561"/>
                  </a:cubicBezTo>
                  <a:cubicBezTo>
                    <a:pt x="3239" y="6870"/>
                    <a:pt x="3727" y="4143"/>
                    <a:pt x="3727" y="4143"/>
                  </a:cubicBezTo>
                  <a:lnTo>
                    <a:pt x="4168" y="1000"/>
                  </a:lnTo>
                  <a:lnTo>
                    <a:pt x="227" y="3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034;p56" hidden="0"/>
            <p:cNvSpPr/>
            <p:nvPr isPhoto="0" userDrawn="0"/>
          </p:nvSpPr>
          <p:spPr bwMode="auto">
            <a:xfrm>
              <a:off x="3077415" y="1850004"/>
              <a:ext cx="138948" cy="177865"/>
            </a:xfrm>
            <a:custGeom>
              <a:avLst/>
              <a:gdLst/>
              <a:ahLst/>
              <a:cxnLst/>
              <a:rect l="l" t="t" r="r" b="b"/>
              <a:pathLst>
                <a:path w="4038" h="5169" fill="norm" stroke="1" extrusionOk="0">
                  <a:moveTo>
                    <a:pt x="227" y="1"/>
                  </a:moveTo>
                  <a:lnTo>
                    <a:pt x="1" y="4620"/>
                  </a:lnTo>
                  <a:lnTo>
                    <a:pt x="1965" y="3346"/>
                  </a:lnTo>
                  <a:lnTo>
                    <a:pt x="3620" y="5168"/>
                  </a:lnTo>
                  <a:lnTo>
                    <a:pt x="4037" y="1382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035;p56" hidden="0"/>
            <p:cNvSpPr/>
            <p:nvPr isPhoto="0" userDrawn="0"/>
          </p:nvSpPr>
          <p:spPr bwMode="auto">
            <a:xfrm>
              <a:off x="3109795" y="1904098"/>
              <a:ext cx="79522" cy="128659"/>
            </a:xfrm>
            <a:custGeom>
              <a:avLst/>
              <a:gdLst/>
              <a:ahLst/>
              <a:cxnLst/>
              <a:rect l="l" t="t" r="r" b="b"/>
              <a:pathLst>
                <a:path w="2311" h="3739" fill="norm" stroke="1" extrusionOk="0">
                  <a:moveTo>
                    <a:pt x="1" y="0"/>
                  </a:moveTo>
                  <a:lnTo>
                    <a:pt x="810" y="3739"/>
                  </a:lnTo>
                  <a:lnTo>
                    <a:pt x="2310" y="691"/>
                  </a:lnTo>
                  <a:cubicBezTo>
                    <a:pt x="2310" y="691"/>
                    <a:pt x="536" y="62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036;p56" hidden="0"/>
            <p:cNvSpPr/>
            <p:nvPr isPhoto="0" userDrawn="0"/>
          </p:nvSpPr>
          <p:spPr bwMode="auto">
            <a:xfrm>
              <a:off x="3020086" y="1574270"/>
              <a:ext cx="301156" cy="217196"/>
            </a:xfrm>
            <a:custGeom>
              <a:avLst/>
              <a:gdLst/>
              <a:ahLst/>
              <a:cxnLst/>
              <a:rect l="l" t="t" r="r" b="b"/>
              <a:pathLst>
                <a:path w="8752" h="6312" fill="norm" stroke="1" extrusionOk="0">
                  <a:moveTo>
                    <a:pt x="3742" y="0"/>
                  </a:moveTo>
                  <a:cubicBezTo>
                    <a:pt x="3694" y="0"/>
                    <a:pt x="3667" y="1"/>
                    <a:pt x="3667" y="1"/>
                  </a:cubicBezTo>
                  <a:cubicBezTo>
                    <a:pt x="3215" y="37"/>
                    <a:pt x="2774" y="156"/>
                    <a:pt x="2358" y="334"/>
                  </a:cubicBezTo>
                  <a:cubicBezTo>
                    <a:pt x="1643" y="644"/>
                    <a:pt x="572" y="2430"/>
                    <a:pt x="310" y="3049"/>
                  </a:cubicBezTo>
                  <a:cubicBezTo>
                    <a:pt x="48" y="3668"/>
                    <a:pt x="0" y="3906"/>
                    <a:pt x="262" y="4501"/>
                  </a:cubicBezTo>
                  <a:cubicBezTo>
                    <a:pt x="464" y="4942"/>
                    <a:pt x="703" y="5359"/>
                    <a:pt x="953" y="5764"/>
                  </a:cubicBezTo>
                  <a:lnTo>
                    <a:pt x="1334" y="6109"/>
                  </a:lnTo>
                  <a:lnTo>
                    <a:pt x="1476" y="5573"/>
                  </a:lnTo>
                  <a:cubicBezTo>
                    <a:pt x="1476" y="5573"/>
                    <a:pt x="1572" y="5359"/>
                    <a:pt x="1929" y="5025"/>
                  </a:cubicBezTo>
                  <a:cubicBezTo>
                    <a:pt x="2286" y="4692"/>
                    <a:pt x="3310" y="3954"/>
                    <a:pt x="3310" y="3954"/>
                  </a:cubicBezTo>
                  <a:cubicBezTo>
                    <a:pt x="3679" y="4323"/>
                    <a:pt x="4060" y="4668"/>
                    <a:pt x="4477" y="5002"/>
                  </a:cubicBezTo>
                  <a:cubicBezTo>
                    <a:pt x="5358" y="5740"/>
                    <a:pt x="6358" y="6311"/>
                    <a:pt x="6549" y="6311"/>
                  </a:cubicBezTo>
                  <a:lnTo>
                    <a:pt x="7025" y="6311"/>
                  </a:lnTo>
                  <a:cubicBezTo>
                    <a:pt x="7025" y="6311"/>
                    <a:pt x="7215" y="6240"/>
                    <a:pt x="7441" y="6168"/>
                  </a:cubicBezTo>
                  <a:cubicBezTo>
                    <a:pt x="7894" y="6014"/>
                    <a:pt x="8263" y="5692"/>
                    <a:pt x="8465" y="5263"/>
                  </a:cubicBezTo>
                  <a:cubicBezTo>
                    <a:pt x="8751" y="4692"/>
                    <a:pt x="8727" y="2501"/>
                    <a:pt x="7525" y="1215"/>
                  </a:cubicBezTo>
                  <a:cubicBezTo>
                    <a:pt x="6432" y="58"/>
                    <a:pt x="4182" y="0"/>
                    <a:pt x="374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3037;p56" hidden="0"/>
            <p:cNvSpPr/>
            <p:nvPr isPhoto="0" userDrawn="0"/>
          </p:nvSpPr>
          <p:spPr bwMode="auto">
            <a:xfrm>
              <a:off x="2985641" y="1787204"/>
              <a:ext cx="110663" cy="102301"/>
            </a:xfrm>
            <a:custGeom>
              <a:avLst/>
              <a:gdLst/>
              <a:ahLst/>
              <a:cxnLst/>
              <a:rect l="l" t="t" r="r" b="b"/>
              <a:pathLst>
                <a:path w="3216" h="2973" fill="norm" stroke="1" extrusionOk="0">
                  <a:moveTo>
                    <a:pt x="2336" y="0"/>
                  </a:moveTo>
                  <a:cubicBezTo>
                    <a:pt x="2144" y="0"/>
                    <a:pt x="1930" y="52"/>
                    <a:pt x="1930" y="52"/>
                  </a:cubicBezTo>
                  <a:cubicBezTo>
                    <a:pt x="1930" y="52"/>
                    <a:pt x="1806" y="32"/>
                    <a:pt x="1625" y="32"/>
                  </a:cubicBezTo>
                  <a:cubicBezTo>
                    <a:pt x="1323" y="32"/>
                    <a:pt x="861" y="87"/>
                    <a:pt x="549" y="385"/>
                  </a:cubicBezTo>
                  <a:cubicBezTo>
                    <a:pt x="49" y="861"/>
                    <a:pt x="1" y="2052"/>
                    <a:pt x="477" y="2409"/>
                  </a:cubicBezTo>
                  <a:cubicBezTo>
                    <a:pt x="869" y="2703"/>
                    <a:pt x="1680" y="2973"/>
                    <a:pt x="2234" y="2973"/>
                  </a:cubicBezTo>
                  <a:cubicBezTo>
                    <a:pt x="2353" y="2973"/>
                    <a:pt x="2460" y="2960"/>
                    <a:pt x="2549" y="2933"/>
                  </a:cubicBezTo>
                  <a:cubicBezTo>
                    <a:pt x="3061" y="2778"/>
                    <a:pt x="3216" y="2290"/>
                    <a:pt x="3216" y="1790"/>
                  </a:cubicBezTo>
                  <a:cubicBezTo>
                    <a:pt x="3216" y="1278"/>
                    <a:pt x="2716" y="290"/>
                    <a:pt x="2620" y="99"/>
                  </a:cubicBezTo>
                  <a:cubicBezTo>
                    <a:pt x="2582" y="23"/>
                    <a:pt x="2464" y="0"/>
                    <a:pt x="233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3038;p56" hidden="0"/>
            <p:cNvSpPr/>
            <p:nvPr isPhoto="0" userDrawn="0"/>
          </p:nvSpPr>
          <p:spPr bwMode="auto">
            <a:xfrm>
              <a:off x="3029102" y="1772717"/>
              <a:ext cx="48346" cy="62592"/>
            </a:xfrm>
            <a:custGeom>
              <a:avLst/>
              <a:gdLst/>
              <a:ahLst/>
              <a:cxnLst/>
              <a:rect l="l" t="t" r="r" b="b"/>
              <a:pathLst>
                <a:path w="1405" h="1819" fill="norm" stroke="1" extrusionOk="0">
                  <a:moveTo>
                    <a:pt x="630" y="0"/>
                  </a:moveTo>
                  <a:cubicBezTo>
                    <a:pt x="528" y="0"/>
                    <a:pt x="420" y="61"/>
                    <a:pt x="321" y="235"/>
                  </a:cubicBezTo>
                  <a:cubicBezTo>
                    <a:pt x="0" y="830"/>
                    <a:pt x="488" y="1390"/>
                    <a:pt x="845" y="1580"/>
                  </a:cubicBezTo>
                  <a:cubicBezTo>
                    <a:pt x="1024" y="1687"/>
                    <a:pt x="1203" y="1771"/>
                    <a:pt x="1405" y="1818"/>
                  </a:cubicBezTo>
                  <a:lnTo>
                    <a:pt x="1083" y="342"/>
                  </a:lnTo>
                  <a:cubicBezTo>
                    <a:pt x="1083" y="342"/>
                    <a:pt x="872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3039;p56" hidden="0"/>
            <p:cNvSpPr/>
            <p:nvPr isPhoto="0" userDrawn="0"/>
          </p:nvSpPr>
          <p:spPr bwMode="auto">
            <a:xfrm>
              <a:off x="3250742" y="1787170"/>
              <a:ext cx="37300" cy="62041"/>
            </a:xfrm>
            <a:custGeom>
              <a:avLst/>
              <a:gdLst/>
              <a:ahLst/>
              <a:cxnLst/>
              <a:rect l="l" t="t" r="r" b="b"/>
              <a:pathLst>
                <a:path w="1084" h="1803" fill="norm" stroke="1" extrusionOk="0">
                  <a:moveTo>
                    <a:pt x="723" y="0"/>
                  </a:moveTo>
                  <a:cubicBezTo>
                    <a:pt x="534" y="0"/>
                    <a:pt x="322" y="124"/>
                    <a:pt x="322" y="124"/>
                  </a:cubicBezTo>
                  <a:lnTo>
                    <a:pt x="0" y="1803"/>
                  </a:lnTo>
                  <a:cubicBezTo>
                    <a:pt x="0" y="1803"/>
                    <a:pt x="155" y="1660"/>
                    <a:pt x="393" y="1505"/>
                  </a:cubicBezTo>
                  <a:cubicBezTo>
                    <a:pt x="619" y="1339"/>
                    <a:pt x="1084" y="815"/>
                    <a:pt x="1012" y="291"/>
                  </a:cubicBezTo>
                  <a:cubicBezTo>
                    <a:pt x="987" y="66"/>
                    <a:pt x="86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3040;p56" hidden="0"/>
            <p:cNvSpPr/>
            <p:nvPr isPhoto="0" userDrawn="0"/>
          </p:nvSpPr>
          <p:spPr bwMode="auto">
            <a:xfrm>
              <a:off x="3063926" y="1677950"/>
              <a:ext cx="197892" cy="267159"/>
            </a:xfrm>
            <a:custGeom>
              <a:avLst/>
              <a:gdLst/>
              <a:ahLst/>
              <a:cxnLst/>
              <a:rect l="l" t="t" r="r" b="b"/>
              <a:pathLst>
                <a:path w="5751" h="7764" fill="norm" stroke="1" extrusionOk="0">
                  <a:moveTo>
                    <a:pt x="2072" y="0"/>
                  </a:moveTo>
                  <a:cubicBezTo>
                    <a:pt x="2072" y="0"/>
                    <a:pt x="2060" y="7"/>
                    <a:pt x="2050" y="28"/>
                  </a:cubicBezTo>
                  <a:lnTo>
                    <a:pt x="2050" y="28"/>
                  </a:lnTo>
                  <a:cubicBezTo>
                    <a:pt x="2064" y="10"/>
                    <a:pt x="2072" y="0"/>
                    <a:pt x="2072" y="0"/>
                  </a:cubicBezTo>
                  <a:close/>
                  <a:moveTo>
                    <a:pt x="2050" y="28"/>
                  </a:moveTo>
                  <a:lnTo>
                    <a:pt x="2050" y="28"/>
                  </a:lnTo>
                  <a:cubicBezTo>
                    <a:pt x="1871" y="259"/>
                    <a:pt x="608" y="1867"/>
                    <a:pt x="0" y="2143"/>
                  </a:cubicBezTo>
                  <a:cubicBezTo>
                    <a:pt x="0" y="2143"/>
                    <a:pt x="393" y="5310"/>
                    <a:pt x="786" y="5953"/>
                  </a:cubicBezTo>
                  <a:cubicBezTo>
                    <a:pt x="1191" y="6608"/>
                    <a:pt x="1905" y="7763"/>
                    <a:pt x="2834" y="7763"/>
                  </a:cubicBezTo>
                  <a:cubicBezTo>
                    <a:pt x="3751" y="7763"/>
                    <a:pt x="4774" y="6751"/>
                    <a:pt x="5167" y="5787"/>
                  </a:cubicBezTo>
                  <a:cubicBezTo>
                    <a:pt x="5560" y="4834"/>
                    <a:pt x="5751" y="3298"/>
                    <a:pt x="5751" y="3298"/>
                  </a:cubicBezTo>
                  <a:cubicBezTo>
                    <a:pt x="5751" y="3298"/>
                    <a:pt x="4215" y="2667"/>
                    <a:pt x="2989" y="1417"/>
                  </a:cubicBezTo>
                  <a:cubicBezTo>
                    <a:pt x="2018" y="418"/>
                    <a:pt x="2013" y="111"/>
                    <a:pt x="2050" y="28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3041;p56" hidden="0"/>
            <p:cNvSpPr/>
            <p:nvPr isPhoto="0" userDrawn="0"/>
          </p:nvSpPr>
          <p:spPr bwMode="auto">
            <a:xfrm>
              <a:off x="3149540" y="1851243"/>
              <a:ext cx="38539" cy="16414"/>
            </a:xfrm>
            <a:custGeom>
              <a:avLst/>
              <a:gdLst/>
              <a:ahLst/>
              <a:cxnLst/>
              <a:rect l="l" t="t" r="r" b="b"/>
              <a:pathLst>
                <a:path w="1120" h="477" fill="none" stroke="1" extrusionOk="0">
                  <a:moveTo>
                    <a:pt x="0" y="0"/>
                  </a:moveTo>
                  <a:cubicBezTo>
                    <a:pt x="0" y="0"/>
                    <a:pt x="596" y="477"/>
                    <a:pt x="1120" y="4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3042;p56" hidden="0"/>
            <p:cNvSpPr/>
            <p:nvPr isPhoto="0" userDrawn="0"/>
          </p:nvSpPr>
          <p:spPr bwMode="auto">
            <a:xfrm>
              <a:off x="3137255" y="1874194"/>
              <a:ext cx="63934" cy="27872"/>
            </a:xfrm>
            <a:custGeom>
              <a:avLst/>
              <a:gdLst/>
              <a:ahLst/>
              <a:cxnLst/>
              <a:rect l="l" t="t" r="r" b="b"/>
              <a:pathLst>
                <a:path w="1858" h="810" fill="none" stroke="1" extrusionOk="0">
                  <a:moveTo>
                    <a:pt x="0" y="24"/>
                  </a:moveTo>
                  <a:cubicBezTo>
                    <a:pt x="0" y="24"/>
                    <a:pt x="810" y="810"/>
                    <a:pt x="1858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3043;p56" hidden="0"/>
            <p:cNvSpPr/>
            <p:nvPr isPhoto="0" userDrawn="0"/>
          </p:nvSpPr>
          <p:spPr bwMode="auto">
            <a:xfrm>
              <a:off x="3115129" y="1787755"/>
              <a:ext cx="18064" cy="16964"/>
            </a:xfrm>
            <a:custGeom>
              <a:avLst/>
              <a:gdLst/>
              <a:ahLst/>
              <a:cxnLst/>
              <a:rect l="l" t="t" r="r" b="b"/>
              <a:pathLst>
                <a:path w="525" h="493" fill="norm" stroke="1" extrusionOk="0">
                  <a:moveTo>
                    <a:pt x="262" y="0"/>
                  </a:moveTo>
                  <a:cubicBezTo>
                    <a:pt x="155" y="0"/>
                    <a:pt x="48" y="83"/>
                    <a:pt x="24" y="191"/>
                  </a:cubicBezTo>
                  <a:cubicBezTo>
                    <a:pt x="0" y="333"/>
                    <a:pt x="84" y="452"/>
                    <a:pt x="215" y="488"/>
                  </a:cubicBezTo>
                  <a:cubicBezTo>
                    <a:pt x="230" y="491"/>
                    <a:pt x="244" y="492"/>
                    <a:pt x="259" y="492"/>
                  </a:cubicBezTo>
                  <a:cubicBezTo>
                    <a:pt x="374" y="492"/>
                    <a:pt x="479" y="412"/>
                    <a:pt x="500" y="286"/>
                  </a:cubicBezTo>
                  <a:lnTo>
                    <a:pt x="500" y="298"/>
                  </a:lnTo>
                  <a:cubicBezTo>
                    <a:pt x="524" y="143"/>
                    <a:pt x="417" y="12"/>
                    <a:pt x="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" name="Google Shape;3044;p56" hidden="0"/>
            <p:cNvSpPr/>
            <p:nvPr isPhoto="0" userDrawn="0"/>
          </p:nvSpPr>
          <p:spPr bwMode="auto">
            <a:xfrm>
              <a:off x="3199538" y="1792641"/>
              <a:ext cx="17618" cy="16999"/>
            </a:xfrm>
            <a:custGeom>
              <a:avLst/>
              <a:gdLst/>
              <a:ahLst/>
              <a:cxnLst/>
              <a:rect l="l" t="t" r="r" b="b"/>
              <a:pathLst>
                <a:path w="512" h="494" fill="norm" stroke="1" extrusionOk="0">
                  <a:moveTo>
                    <a:pt x="262" y="1"/>
                  </a:moveTo>
                  <a:cubicBezTo>
                    <a:pt x="143" y="1"/>
                    <a:pt x="48" y="84"/>
                    <a:pt x="24" y="203"/>
                  </a:cubicBezTo>
                  <a:cubicBezTo>
                    <a:pt x="0" y="334"/>
                    <a:pt x="83" y="465"/>
                    <a:pt x="214" y="489"/>
                  </a:cubicBezTo>
                  <a:cubicBezTo>
                    <a:pt x="229" y="492"/>
                    <a:pt x="244" y="493"/>
                    <a:pt x="259" y="493"/>
                  </a:cubicBezTo>
                  <a:cubicBezTo>
                    <a:pt x="374" y="493"/>
                    <a:pt x="479" y="415"/>
                    <a:pt x="500" y="299"/>
                  </a:cubicBezTo>
                  <a:cubicBezTo>
                    <a:pt x="512" y="156"/>
                    <a:pt x="405" y="25"/>
                    <a:pt x="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8" name="Google Shape;3045;p56" hidden="0"/>
            <p:cNvSpPr/>
            <p:nvPr isPhoto="0" userDrawn="0"/>
          </p:nvSpPr>
          <p:spPr bwMode="auto">
            <a:xfrm>
              <a:off x="3105287" y="1757818"/>
              <a:ext cx="41017" cy="9876"/>
            </a:xfrm>
            <a:custGeom>
              <a:avLst/>
              <a:gdLst/>
              <a:ahLst/>
              <a:cxnLst/>
              <a:rect l="l" t="t" r="r" b="b"/>
              <a:pathLst>
                <a:path w="1192" h="287" fill="none" stroke="1" extrusionOk="0">
                  <a:moveTo>
                    <a:pt x="1" y="287"/>
                  </a:moveTo>
                  <a:cubicBezTo>
                    <a:pt x="1" y="287"/>
                    <a:pt x="453" y="1"/>
                    <a:pt x="1191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" name="Google Shape;3046;p56" hidden="0"/>
            <p:cNvSpPr/>
            <p:nvPr isPhoto="0" userDrawn="0"/>
          </p:nvSpPr>
          <p:spPr bwMode="auto">
            <a:xfrm>
              <a:off x="3196235" y="1760295"/>
              <a:ext cx="47555" cy="23777"/>
            </a:xfrm>
            <a:custGeom>
              <a:avLst/>
              <a:gdLst/>
              <a:ahLst/>
              <a:cxnLst/>
              <a:rect l="l" t="t" r="r" b="b"/>
              <a:pathLst>
                <a:path w="1382" h="691" fill="none" stroke="1" extrusionOk="0">
                  <a:moveTo>
                    <a:pt x="1" y="334"/>
                  </a:moveTo>
                  <a:cubicBezTo>
                    <a:pt x="1" y="334"/>
                    <a:pt x="334" y="0"/>
                    <a:pt x="1382" y="69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0" name="Google Shape;3047;p56" hidden="0"/>
            <p:cNvSpPr/>
            <p:nvPr isPhoto="0" userDrawn="0"/>
          </p:nvSpPr>
          <p:spPr bwMode="auto">
            <a:xfrm>
              <a:off x="3089321" y="1773406"/>
              <a:ext cx="76218" cy="50824"/>
            </a:xfrm>
            <a:custGeom>
              <a:avLst/>
              <a:gdLst/>
              <a:ahLst/>
              <a:cxnLst/>
              <a:rect l="l" t="t" r="r" b="b"/>
              <a:pathLst>
                <a:path w="2215" h="1477" fill="none" stroke="1" extrusionOk="0">
                  <a:moveTo>
                    <a:pt x="12" y="941"/>
                  </a:moveTo>
                  <a:lnTo>
                    <a:pt x="36" y="417"/>
                  </a:lnTo>
                  <a:cubicBezTo>
                    <a:pt x="48" y="179"/>
                    <a:pt x="250" y="0"/>
                    <a:pt x="488" y="12"/>
                  </a:cubicBezTo>
                  <a:lnTo>
                    <a:pt x="1798" y="84"/>
                  </a:lnTo>
                  <a:cubicBezTo>
                    <a:pt x="2036" y="96"/>
                    <a:pt x="2215" y="298"/>
                    <a:pt x="2203" y="536"/>
                  </a:cubicBezTo>
                  <a:lnTo>
                    <a:pt x="2179" y="1060"/>
                  </a:lnTo>
                  <a:cubicBezTo>
                    <a:pt x="2167" y="1298"/>
                    <a:pt x="1965" y="1477"/>
                    <a:pt x="1727" y="1465"/>
                  </a:cubicBezTo>
                  <a:lnTo>
                    <a:pt x="417" y="1393"/>
                  </a:lnTo>
                  <a:cubicBezTo>
                    <a:pt x="179" y="1381"/>
                    <a:pt x="0" y="1179"/>
                    <a:pt x="12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1" name="Google Shape;3048;p56" hidden="0"/>
            <p:cNvSpPr/>
            <p:nvPr isPhoto="0" userDrawn="0"/>
          </p:nvSpPr>
          <p:spPr bwMode="auto">
            <a:xfrm>
              <a:off x="3182712" y="1775436"/>
              <a:ext cx="76253" cy="50445"/>
            </a:xfrm>
            <a:custGeom>
              <a:avLst/>
              <a:gdLst/>
              <a:ahLst/>
              <a:cxnLst/>
              <a:rect l="l" t="t" r="r" b="b"/>
              <a:pathLst>
                <a:path w="2216" h="1466" fill="none" stroke="1" extrusionOk="0">
                  <a:moveTo>
                    <a:pt x="13" y="941"/>
                  </a:moveTo>
                  <a:lnTo>
                    <a:pt x="37" y="418"/>
                  </a:lnTo>
                  <a:cubicBezTo>
                    <a:pt x="48" y="179"/>
                    <a:pt x="251" y="1"/>
                    <a:pt x="489" y="13"/>
                  </a:cubicBezTo>
                  <a:lnTo>
                    <a:pt x="1799" y="72"/>
                  </a:lnTo>
                  <a:cubicBezTo>
                    <a:pt x="2037" y="84"/>
                    <a:pt x="2215" y="287"/>
                    <a:pt x="2204" y="525"/>
                  </a:cubicBezTo>
                  <a:lnTo>
                    <a:pt x="2180" y="1049"/>
                  </a:lnTo>
                  <a:cubicBezTo>
                    <a:pt x="2168" y="1287"/>
                    <a:pt x="1965" y="1465"/>
                    <a:pt x="1727" y="1453"/>
                  </a:cubicBezTo>
                  <a:lnTo>
                    <a:pt x="418" y="1394"/>
                  </a:lnTo>
                  <a:cubicBezTo>
                    <a:pt x="179" y="1382"/>
                    <a:pt x="1" y="1180"/>
                    <a:pt x="13" y="941"/>
                  </a:cubicBezTo>
                  <a:close/>
                </a:path>
              </a:pathLst>
            </a:custGeom>
            <a:noFill/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2" name="Google Shape;3049;p56" hidden="0"/>
            <p:cNvSpPr/>
            <p:nvPr isPhoto="0" userDrawn="0"/>
          </p:nvSpPr>
          <p:spPr bwMode="auto">
            <a:xfrm>
              <a:off x="3165093" y="1788133"/>
              <a:ext cx="16448" cy="860"/>
            </a:xfrm>
            <a:custGeom>
              <a:avLst/>
              <a:gdLst/>
              <a:ahLst/>
              <a:cxnLst/>
              <a:rect l="l" t="t" r="r" b="b"/>
              <a:pathLst>
                <a:path w="478" h="25" fill="none" stroke="1" extrusionOk="0">
                  <a:moveTo>
                    <a:pt x="1" y="1"/>
                  </a:moveTo>
                  <a:lnTo>
                    <a:pt x="477" y="2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3" name="Google Shape;3050;p56" hidden="0"/>
            <p:cNvSpPr/>
            <p:nvPr isPhoto="0" userDrawn="0"/>
          </p:nvSpPr>
          <p:spPr bwMode="auto">
            <a:xfrm>
              <a:off x="3065130" y="1779531"/>
              <a:ext cx="25429" cy="7845"/>
            </a:xfrm>
            <a:custGeom>
              <a:avLst/>
              <a:gdLst/>
              <a:ahLst/>
              <a:cxnLst/>
              <a:rect l="l" t="t" r="r" b="b"/>
              <a:pathLst>
                <a:path w="739" h="228" fill="none" stroke="1" extrusionOk="0">
                  <a:moveTo>
                    <a:pt x="739" y="22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" name="Google Shape;3051;p56" hidden="0"/>
            <p:cNvSpPr/>
            <p:nvPr isPhoto="0" userDrawn="0"/>
          </p:nvSpPr>
          <p:spPr bwMode="auto">
            <a:xfrm>
              <a:off x="3254424" y="1791437"/>
              <a:ext cx="7398" cy="5334"/>
            </a:xfrm>
            <a:custGeom>
              <a:avLst/>
              <a:gdLst/>
              <a:ahLst/>
              <a:cxnLst/>
              <a:rect l="l" t="t" r="r" b="b"/>
              <a:pathLst>
                <a:path w="215" h="155" fill="none" stroke="1" extrusionOk="0">
                  <a:moveTo>
                    <a:pt x="0" y="155"/>
                  </a:moveTo>
                  <a:lnTo>
                    <a:pt x="2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" name="Google Shape;3052;p56" hidden="0"/>
            <p:cNvSpPr/>
            <p:nvPr isPhoto="0" userDrawn="0"/>
          </p:nvSpPr>
          <p:spPr bwMode="auto">
            <a:xfrm>
              <a:off x="2514487" y="1952377"/>
              <a:ext cx="184816" cy="177074"/>
            </a:xfrm>
            <a:custGeom>
              <a:avLst/>
              <a:gdLst/>
              <a:ahLst/>
              <a:cxnLst/>
              <a:rect l="l" t="t" r="r" b="b"/>
              <a:pathLst>
                <a:path w="5371" h="5146" fill="norm" stroke="1" extrusionOk="0">
                  <a:moveTo>
                    <a:pt x="2855" y="1"/>
                  </a:moveTo>
                  <a:cubicBezTo>
                    <a:pt x="2698" y="1"/>
                    <a:pt x="2536" y="181"/>
                    <a:pt x="2596" y="514"/>
                  </a:cubicBezTo>
                  <a:cubicBezTo>
                    <a:pt x="2692" y="967"/>
                    <a:pt x="2882" y="1110"/>
                    <a:pt x="2977" y="1288"/>
                  </a:cubicBezTo>
                  <a:cubicBezTo>
                    <a:pt x="3061" y="1455"/>
                    <a:pt x="3263" y="1907"/>
                    <a:pt x="3263" y="1907"/>
                  </a:cubicBezTo>
                  <a:cubicBezTo>
                    <a:pt x="3263" y="1907"/>
                    <a:pt x="1406" y="1598"/>
                    <a:pt x="1287" y="1562"/>
                  </a:cubicBezTo>
                  <a:cubicBezTo>
                    <a:pt x="1168" y="1538"/>
                    <a:pt x="834" y="1169"/>
                    <a:pt x="751" y="943"/>
                  </a:cubicBezTo>
                  <a:cubicBezTo>
                    <a:pt x="668" y="747"/>
                    <a:pt x="684" y="31"/>
                    <a:pt x="465" y="31"/>
                  </a:cubicBezTo>
                  <a:cubicBezTo>
                    <a:pt x="431" y="31"/>
                    <a:pt x="392" y="48"/>
                    <a:pt x="346" y="86"/>
                  </a:cubicBezTo>
                  <a:cubicBezTo>
                    <a:pt x="1" y="371"/>
                    <a:pt x="203" y="967"/>
                    <a:pt x="263" y="1110"/>
                  </a:cubicBezTo>
                  <a:cubicBezTo>
                    <a:pt x="322" y="1252"/>
                    <a:pt x="263" y="2253"/>
                    <a:pt x="406" y="2776"/>
                  </a:cubicBezTo>
                  <a:cubicBezTo>
                    <a:pt x="548" y="3288"/>
                    <a:pt x="1025" y="3800"/>
                    <a:pt x="1751" y="4146"/>
                  </a:cubicBezTo>
                  <a:cubicBezTo>
                    <a:pt x="2465" y="4479"/>
                    <a:pt x="3858" y="4598"/>
                    <a:pt x="3858" y="4598"/>
                  </a:cubicBezTo>
                  <a:lnTo>
                    <a:pt x="4406" y="5146"/>
                  </a:lnTo>
                  <a:lnTo>
                    <a:pt x="5370" y="3943"/>
                  </a:lnTo>
                  <a:lnTo>
                    <a:pt x="5085" y="3110"/>
                  </a:lnTo>
                  <a:cubicBezTo>
                    <a:pt x="5085" y="3110"/>
                    <a:pt x="4859" y="2312"/>
                    <a:pt x="4597" y="1967"/>
                  </a:cubicBezTo>
                  <a:cubicBezTo>
                    <a:pt x="4347" y="1622"/>
                    <a:pt x="3858" y="1514"/>
                    <a:pt x="3656" y="1252"/>
                  </a:cubicBezTo>
                  <a:cubicBezTo>
                    <a:pt x="3454" y="1002"/>
                    <a:pt x="3204" y="288"/>
                    <a:pt x="3025" y="86"/>
                  </a:cubicBezTo>
                  <a:cubicBezTo>
                    <a:pt x="2978" y="29"/>
                    <a:pt x="2917" y="1"/>
                    <a:pt x="285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" name="Google Shape;3053;p56" hidden="0"/>
            <p:cNvSpPr/>
            <p:nvPr isPhoto="0" userDrawn="0"/>
          </p:nvSpPr>
          <p:spPr bwMode="auto">
            <a:xfrm>
              <a:off x="2503441" y="1971026"/>
              <a:ext cx="40191" cy="80210"/>
            </a:xfrm>
            <a:custGeom>
              <a:avLst/>
              <a:gdLst/>
              <a:ahLst/>
              <a:cxnLst/>
              <a:rect l="l" t="t" r="r" b="b"/>
              <a:pathLst>
                <a:path w="1168" h="2331" fill="norm" stroke="1" extrusionOk="0">
                  <a:moveTo>
                    <a:pt x="220" y="1"/>
                  </a:moveTo>
                  <a:cubicBezTo>
                    <a:pt x="29" y="1"/>
                    <a:pt x="0" y="408"/>
                    <a:pt x="0" y="853"/>
                  </a:cubicBezTo>
                  <a:cubicBezTo>
                    <a:pt x="0" y="1342"/>
                    <a:pt x="381" y="2008"/>
                    <a:pt x="381" y="2008"/>
                  </a:cubicBezTo>
                  <a:cubicBezTo>
                    <a:pt x="381" y="2008"/>
                    <a:pt x="671" y="2331"/>
                    <a:pt x="905" y="2331"/>
                  </a:cubicBezTo>
                  <a:cubicBezTo>
                    <a:pt x="913" y="2331"/>
                    <a:pt x="921" y="2331"/>
                    <a:pt x="929" y="2330"/>
                  </a:cubicBezTo>
                  <a:cubicBezTo>
                    <a:pt x="1167" y="2318"/>
                    <a:pt x="905" y="1639"/>
                    <a:pt x="869" y="1592"/>
                  </a:cubicBezTo>
                  <a:cubicBezTo>
                    <a:pt x="727" y="1270"/>
                    <a:pt x="631" y="925"/>
                    <a:pt x="572" y="580"/>
                  </a:cubicBezTo>
                  <a:cubicBezTo>
                    <a:pt x="500" y="127"/>
                    <a:pt x="548" y="139"/>
                    <a:pt x="298" y="20"/>
                  </a:cubicBezTo>
                  <a:cubicBezTo>
                    <a:pt x="269" y="7"/>
                    <a:pt x="243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7" name="Google Shape;3054;p56" hidden="0"/>
            <p:cNvSpPr/>
            <p:nvPr isPhoto="0" userDrawn="0"/>
          </p:nvSpPr>
          <p:spPr bwMode="auto">
            <a:xfrm>
              <a:off x="2507536" y="1997661"/>
              <a:ext cx="61078" cy="84683"/>
            </a:xfrm>
            <a:custGeom>
              <a:avLst/>
              <a:gdLst/>
              <a:ahLst/>
              <a:cxnLst/>
              <a:rect l="l" t="t" r="r" b="b"/>
              <a:pathLst>
                <a:path w="1775" h="2461" fill="norm" stroke="1" extrusionOk="0">
                  <a:moveTo>
                    <a:pt x="329" y="0"/>
                  </a:moveTo>
                  <a:cubicBezTo>
                    <a:pt x="305" y="0"/>
                    <a:pt x="283" y="10"/>
                    <a:pt x="262" y="32"/>
                  </a:cubicBezTo>
                  <a:cubicBezTo>
                    <a:pt x="0" y="282"/>
                    <a:pt x="36" y="603"/>
                    <a:pt x="262" y="1234"/>
                  </a:cubicBezTo>
                  <a:cubicBezTo>
                    <a:pt x="489" y="1865"/>
                    <a:pt x="977" y="2342"/>
                    <a:pt x="1370" y="2401"/>
                  </a:cubicBezTo>
                  <a:lnTo>
                    <a:pt x="1774" y="2461"/>
                  </a:lnTo>
                  <a:lnTo>
                    <a:pt x="1036" y="1234"/>
                  </a:lnTo>
                  <a:cubicBezTo>
                    <a:pt x="1036" y="1234"/>
                    <a:pt x="595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8" name="Google Shape;3055;p56" hidden="0"/>
            <p:cNvSpPr/>
            <p:nvPr isPhoto="0" userDrawn="0"/>
          </p:nvSpPr>
          <p:spPr bwMode="auto">
            <a:xfrm>
              <a:off x="2532931" y="2001309"/>
              <a:ext cx="118026" cy="109733"/>
            </a:xfrm>
            <a:custGeom>
              <a:avLst/>
              <a:gdLst/>
              <a:ahLst/>
              <a:cxnLst/>
              <a:rect l="l" t="t" r="r" b="b"/>
              <a:pathLst>
                <a:path w="3430" h="3189" fill="norm" stroke="1" extrusionOk="0">
                  <a:moveTo>
                    <a:pt x="259" y="1"/>
                  </a:moveTo>
                  <a:cubicBezTo>
                    <a:pt x="238" y="1"/>
                    <a:pt x="219" y="14"/>
                    <a:pt x="203" y="45"/>
                  </a:cubicBezTo>
                  <a:cubicBezTo>
                    <a:pt x="1" y="414"/>
                    <a:pt x="60" y="783"/>
                    <a:pt x="262" y="1354"/>
                  </a:cubicBezTo>
                  <a:cubicBezTo>
                    <a:pt x="465" y="1926"/>
                    <a:pt x="751" y="2438"/>
                    <a:pt x="1203" y="2724"/>
                  </a:cubicBezTo>
                  <a:cubicBezTo>
                    <a:pt x="1656" y="3009"/>
                    <a:pt x="3310" y="3188"/>
                    <a:pt x="3310" y="3188"/>
                  </a:cubicBezTo>
                  <a:lnTo>
                    <a:pt x="3430" y="2236"/>
                  </a:lnTo>
                  <a:cubicBezTo>
                    <a:pt x="3430" y="2236"/>
                    <a:pt x="2810" y="1724"/>
                    <a:pt x="2406" y="1724"/>
                  </a:cubicBezTo>
                  <a:cubicBezTo>
                    <a:pt x="2001" y="1724"/>
                    <a:pt x="1060" y="1866"/>
                    <a:pt x="1060" y="1866"/>
                  </a:cubicBezTo>
                  <a:cubicBezTo>
                    <a:pt x="1060" y="1866"/>
                    <a:pt x="505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9" name="Google Shape;3056;p56" hidden="0"/>
            <p:cNvSpPr/>
            <p:nvPr isPhoto="0" userDrawn="0"/>
          </p:nvSpPr>
          <p:spPr bwMode="auto">
            <a:xfrm>
              <a:off x="2532931" y="1989712"/>
              <a:ext cx="118026" cy="121330"/>
            </a:xfrm>
            <a:custGeom>
              <a:avLst/>
              <a:gdLst/>
              <a:ahLst/>
              <a:cxnLst/>
              <a:rect l="l" t="t" r="r" b="b"/>
              <a:pathLst>
                <a:path w="3430" h="3526" fill="none" stroke="1" extrusionOk="0">
                  <a:moveTo>
                    <a:pt x="3430" y="2573"/>
                  </a:moveTo>
                  <a:cubicBezTo>
                    <a:pt x="3430" y="2573"/>
                    <a:pt x="2810" y="2061"/>
                    <a:pt x="2406" y="2061"/>
                  </a:cubicBezTo>
                  <a:cubicBezTo>
                    <a:pt x="2001" y="2061"/>
                    <a:pt x="1060" y="2203"/>
                    <a:pt x="1060" y="2203"/>
                  </a:cubicBezTo>
                  <a:cubicBezTo>
                    <a:pt x="1060" y="2203"/>
                    <a:pt x="405" y="1"/>
                    <a:pt x="203" y="382"/>
                  </a:cubicBezTo>
                  <a:cubicBezTo>
                    <a:pt x="1" y="751"/>
                    <a:pt x="60" y="1120"/>
                    <a:pt x="262" y="1691"/>
                  </a:cubicBezTo>
                  <a:cubicBezTo>
                    <a:pt x="465" y="2263"/>
                    <a:pt x="751" y="2775"/>
                    <a:pt x="1203" y="3061"/>
                  </a:cubicBezTo>
                  <a:cubicBezTo>
                    <a:pt x="1656" y="3346"/>
                    <a:pt x="3310" y="3525"/>
                    <a:pt x="3310" y="352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0" name="Google Shape;3057;p56" hidden="0"/>
            <p:cNvSpPr/>
            <p:nvPr isPhoto="0" userDrawn="0"/>
          </p:nvSpPr>
          <p:spPr bwMode="auto">
            <a:xfrm>
              <a:off x="2649275" y="2079456"/>
              <a:ext cx="72571" cy="67616"/>
            </a:xfrm>
            <a:custGeom>
              <a:avLst/>
              <a:gdLst/>
              <a:ahLst/>
              <a:cxnLst/>
              <a:rect l="l" t="t" r="r" b="b"/>
              <a:pathLst>
                <a:path w="2109" h="1965" fill="norm" stroke="1" extrusionOk="0">
                  <a:moveTo>
                    <a:pt x="1453" y="0"/>
                  </a:moveTo>
                  <a:lnTo>
                    <a:pt x="1" y="1393"/>
                  </a:lnTo>
                  <a:lnTo>
                    <a:pt x="715" y="1965"/>
                  </a:lnTo>
                  <a:lnTo>
                    <a:pt x="2108" y="655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1" name="Google Shape;3058;p56" hidden="0"/>
            <p:cNvSpPr/>
            <p:nvPr isPhoto="0" userDrawn="0"/>
          </p:nvSpPr>
          <p:spPr bwMode="auto">
            <a:xfrm>
              <a:off x="2654195" y="1876225"/>
              <a:ext cx="296236" cy="477645"/>
            </a:xfrm>
            <a:custGeom>
              <a:avLst/>
              <a:gdLst/>
              <a:ahLst/>
              <a:cxnLst/>
              <a:rect l="l" t="t" r="r" b="b"/>
              <a:pathLst>
                <a:path w="8609" h="13881" fill="norm" stroke="1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4859" y="13852"/>
                    <a:pt x="5019" y="13881"/>
                    <a:pt x="5188" y="13881"/>
                  </a:cubicBezTo>
                  <a:cubicBezTo>
                    <a:pt x="5374" y="13881"/>
                    <a:pt x="5571" y="13846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  <a:lnTo>
                    <a:pt x="858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2" name="Google Shape;3059;p56" hidden="0"/>
            <p:cNvSpPr/>
            <p:nvPr isPhoto="0" userDrawn="0"/>
          </p:nvSpPr>
          <p:spPr bwMode="auto">
            <a:xfrm>
              <a:off x="2654195" y="1876225"/>
              <a:ext cx="296236" cy="479400"/>
            </a:xfrm>
            <a:custGeom>
              <a:avLst/>
              <a:gdLst/>
              <a:ahLst/>
              <a:cxnLst/>
              <a:rect l="l" t="t" r="r" b="b"/>
              <a:pathLst>
                <a:path w="8609" h="13932" fill="none" stroke="1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5109" y="13895"/>
                    <a:pt x="5287" y="13931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" name="Google Shape;3060;p56" hidden="0"/>
            <p:cNvSpPr/>
            <p:nvPr isPhoto="0" userDrawn="0"/>
          </p:nvSpPr>
          <p:spPr bwMode="auto">
            <a:xfrm>
              <a:off x="2861934" y="2207292"/>
              <a:ext cx="13145" cy="7811"/>
            </a:xfrm>
            <a:custGeom>
              <a:avLst/>
              <a:gdLst/>
              <a:ahLst/>
              <a:cxnLst/>
              <a:rect l="l" t="t" r="r" b="b"/>
              <a:pathLst>
                <a:path w="382" h="227" fill="none" stroke="1" extrusionOk="0">
                  <a:moveTo>
                    <a:pt x="0" y="0"/>
                  </a:moveTo>
                  <a:lnTo>
                    <a:pt x="381" y="22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" name="Google Shape;3061;p56" hidden="0"/>
            <p:cNvSpPr/>
            <p:nvPr isPhoto="0" userDrawn="0"/>
          </p:nvSpPr>
          <p:spPr bwMode="auto">
            <a:xfrm>
              <a:off x="2812348" y="2178594"/>
              <a:ext cx="41843" cy="24225"/>
            </a:xfrm>
            <a:custGeom>
              <a:avLst/>
              <a:gdLst/>
              <a:ahLst/>
              <a:cxnLst/>
              <a:rect l="l" t="t" r="r" b="b"/>
              <a:pathLst>
                <a:path w="1216" h="704" fill="none" stroke="1" extrusionOk="0">
                  <a:moveTo>
                    <a:pt x="1" y="1"/>
                  </a:moveTo>
                  <a:lnTo>
                    <a:pt x="1215" y="70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3062;p56" hidden="0"/>
            <p:cNvSpPr/>
            <p:nvPr isPhoto="0" userDrawn="0"/>
          </p:nvSpPr>
          <p:spPr bwMode="auto">
            <a:xfrm>
              <a:off x="2950438" y="2308873"/>
              <a:ext cx="21334" cy="8224"/>
            </a:xfrm>
            <a:custGeom>
              <a:avLst/>
              <a:gdLst/>
              <a:ahLst/>
              <a:cxnLst/>
              <a:rect l="l" t="t" r="r" b="b"/>
              <a:pathLst>
                <a:path w="620" h="239" fill="none" stroke="1" extrusionOk="0">
                  <a:moveTo>
                    <a:pt x="619" y="1"/>
                  </a:moveTo>
                  <a:cubicBezTo>
                    <a:pt x="393" y="96"/>
                    <a:pt x="179" y="179"/>
                    <a:pt x="0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3063;p56" hidden="0"/>
            <p:cNvSpPr/>
            <p:nvPr isPhoto="0" userDrawn="0"/>
          </p:nvSpPr>
          <p:spPr bwMode="auto">
            <a:xfrm>
              <a:off x="2995895" y="2242495"/>
              <a:ext cx="120882" cy="56192"/>
            </a:xfrm>
            <a:custGeom>
              <a:avLst/>
              <a:gdLst/>
              <a:ahLst/>
              <a:cxnLst/>
              <a:rect l="l" t="t" r="r" b="b"/>
              <a:pathLst>
                <a:path w="3513" h="1633" fill="none" stroke="1" extrusionOk="0">
                  <a:moveTo>
                    <a:pt x="3513" y="1"/>
                  </a:moveTo>
                  <a:cubicBezTo>
                    <a:pt x="3513" y="1"/>
                    <a:pt x="1572" y="942"/>
                    <a:pt x="1" y="1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3064;p56" hidden="0"/>
            <p:cNvSpPr/>
            <p:nvPr isPhoto="0" userDrawn="0"/>
          </p:nvSpPr>
          <p:spPr bwMode="auto">
            <a:xfrm>
              <a:off x="3066369" y="2247002"/>
              <a:ext cx="83616" cy="44286"/>
            </a:xfrm>
            <a:custGeom>
              <a:avLst/>
              <a:gdLst/>
              <a:ahLst/>
              <a:cxnLst/>
              <a:rect l="l" t="t" r="r" b="b"/>
              <a:pathLst>
                <a:path w="2430" h="1287" fill="none" stroke="1" extrusionOk="0">
                  <a:moveTo>
                    <a:pt x="2429" y="1"/>
                  </a:moveTo>
                  <a:lnTo>
                    <a:pt x="0" y="128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3065;p56" hidden="0"/>
            <p:cNvSpPr/>
            <p:nvPr isPhoto="0" userDrawn="0"/>
          </p:nvSpPr>
          <p:spPr bwMode="auto">
            <a:xfrm>
              <a:off x="3500668" y="2329761"/>
              <a:ext cx="469112" cy="315917"/>
            </a:xfrm>
            <a:custGeom>
              <a:avLst/>
              <a:gdLst/>
              <a:ahLst/>
              <a:cxnLst/>
              <a:rect l="l" t="t" r="r" b="b"/>
              <a:pathLst>
                <a:path w="13633" h="9181" fill="norm" stroke="1" extrusionOk="0">
                  <a:moveTo>
                    <a:pt x="2167" y="1"/>
                  </a:moveTo>
                  <a:cubicBezTo>
                    <a:pt x="1833" y="1"/>
                    <a:pt x="1558" y="247"/>
                    <a:pt x="1500" y="584"/>
                  </a:cubicBezTo>
                  <a:lnTo>
                    <a:pt x="0" y="9181"/>
                  </a:lnTo>
                  <a:lnTo>
                    <a:pt x="12371" y="9181"/>
                  </a:lnTo>
                  <a:cubicBezTo>
                    <a:pt x="12371" y="9181"/>
                    <a:pt x="12454" y="8300"/>
                    <a:pt x="12537" y="6835"/>
                  </a:cubicBezTo>
                  <a:cubicBezTo>
                    <a:pt x="12621" y="5359"/>
                    <a:pt x="13299" y="1465"/>
                    <a:pt x="13466" y="751"/>
                  </a:cubicBezTo>
                  <a:cubicBezTo>
                    <a:pt x="13633" y="37"/>
                    <a:pt x="13168" y="37"/>
                    <a:pt x="13168" y="37"/>
                  </a:cubicBezTo>
                  <a:lnTo>
                    <a:pt x="9978" y="37"/>
                  </a:lnTo>
                  <a:lnTo>
                    <a:pt x="2191" y="1"/>
                  </a:lnTo>
                  <a:cubicBezTo>
                    <a:pt x="2183" y="1"/>
                    <a:pt x="2175" y="1"/>
                    <a:pt x="216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3066;p56" hidden="0"/>
            <p:cNvSpPr/>
            <p:nvPr isPhoto="0" userDrawn="0"/>
          </p:nvSpPr>
          <p:spPr bwMode="auto">
            <a:xfrm>
              <a:off x="2931994" y="2112215"/>
              <a:ext cx="907495" cy="533045"/>
            </a:xfrm>
            <a:custGeom>
              <a:avLst/>
              <a:gdLst/>
              <a:ahLst/>
              <a:cxnLst/>
              <a:rect l="l" t="t" r="r" b="b"/>
              <a:pathLst>
                <a:path w="26373" h="15491" fill="norm" stroke="1" extrusionOk="0">
                  <a:moveTo>
                    <a:pt x="21753" y="1"/>
                  </a:moveTo>
                  <a:lnTo>
                    <a:pt x="16550" y="775"/>
                  </a:lnTo>
                  <a:cubicBezTo>
                    <a:pt x="16550" y="775"/>
                    <a:pt x="12930" y="1787"/>
                    <a:pt x="12871" y="2132"/>
                  </a:cubicBezTo>
                  <a:cubicBezTo>
                    <a:pt x="12811" y="2489"/>
                    <a:pt x="11275" y="10978"/>
                    <a:pt x="11275" y="10978"/>
                  </a:cubicBezTo>
                  <a:cubicBezTo>
                    <a:pt x="11275" y="10978"/>
                    <a:pt x="3691" y="9002"/>
                    <a:pt x="3251" y="9002"/>
                  </a:cubicBezTo>
                  <a:cubicBezTo>
                    <a:pt x="2810" y="9002"/>
                    <a:pt x="1131" y="10419"/>
                    <a:pt x="905" y="10597"/>
                  </a:cubicBezTo>
                  <a:cubicBezTo>
                    <a:pt x="667" y="10764"/>
                    <a:pt x="346" y="10919"/>
                    <a:pt x="322" y="11264"/>
                  </a:cubicBezTo>
                  <a:cubicBezTo>
                    <a:pt x="286" y="11609"/>
                    <a:pt x="0" y="12157"/>
                    <a:pt x="322" y="12419"/>
                  </a:cubicBezTo>
                  <a:cubicBezTo>
                    <a:pt x="573" y="12623"/>
                    <a:pt x="751" y="12813"/>
                    <a:pt x="868" y="12813"/>
                  </a:cubicBezTo>
                  <a:cubicBezTo>
                    <a:pt x="901" y="12813"/>
                    <a:pt x="929" y="12798"/>
                    <a:pt x="953" y="12764"/>
                  </a:cubicBezTo>
                  <a:cubicBezTo>
                    <a:pt x="1072" y="12621"/>
                    <a:pt x="929" y="12133"/>
                    <a:pt x="905" y="12038"/>
                  </a:cubicBezTo>
                  <a:cubicBezTo>
                    <a:pt x="869" y="11943"/>
                    <a:pt x="2727" y="11002"/>
                    <a:pt x="2727" y="11002"/>
                  </a:cubicBezTo>
                  <a:lnTo>
                    <a:pt x="3477" y="10824"/>
                  </a:lnTo>
                  <a:lnTo>
                    <a:pt x="3477" y="10824"/>
                  </a:lnTo>
                  <a:cubicBezTo>
                    <a:pt x="3215" y="11062"/>
                    <a:pt x="2917" y="11276"/>
                    <a:pt x="2608" y="11466"/>
                  </a:cubicBezTo>
                  <a:cubicBezTo>
                    <a:pt x="2120" y="11752"/>
                    <a:pt x="1941" y="12240"/>
                    <a:pt x="2203" y="12276"/>
                  </a:cubicBezTo>
                  <a:cubicBezTo>
                    <a:pt x="2225" y="12278"/>
                    <a:pt x="2245" y="12279"/>
                    <a:pt x="2265" y="12279"/>
                  </a:cubicBezTo>
                  <a:cubicBezTo>
                    <a:pt x="2474" y="12279"/>
                    <a:pt x="2553" y="12162"/>
                    <a:pt x="3251" y="11955"/>
                  </a:cubicBezTo>
                  <a:cubicBezTo>
                    <a:pt x="4001" y="11716"/>
                    <a:pt x="4632" y="10966"/>
                    <a:pt x="4632" y="10966"/>
                  </a:cubicBezTo>
                  <a:cubicBezTo>
                    <a:pt x="4632" y="10966"/>
                    <a:pt x="11966" y="14383"/>
                    <a:pt x="12371" y="14383"/>
                  </a:cubicBezTo>
                  <a:cubicBezTo>
                    <a:pt x="12480" y="14383"/>
                    <a:pt x="12555" y="14390"/>
                    <a:pt x="12614" y="14390"/>
                  </a:cubicBezTo>
                  <a:cubicBezTo>
                    <a:pt x="12774" y="14390"/>
                    <a:pt x="12812" y="14345"/>
                    <a:pt x="13073" y="14014"/>
                  </a:cubicBezTo>
                  <a:cubicBezTo>
                    <a:pt x="13419" y="13550"/>
                    <a:pt x="14550" y="10240"/>
                    <a:pt x="14550" y="10240"/>
                  </a:cubicBezTo>
                  <a:lnTo>
                    <a:pt x="14978" y="14526"/>
                  </a:lnTo>
                  <a:lnTo>
                    <a:pt x="14978" y="15491"/>
                  </a:lnTo>
                  <a:lnTo>
                    <a:pt x="26373" y="15491"/>
                  </a:lnTo>
                  <a:cubicBezTo>
                    <a:pt x="26373" y="15491"/>
                    <a:pt x="26313" y="3144"/>
                    <a:pt x="26254" y="2977"/>
                  </a:cubicBezTo>
                  <a:cubicBezTo>
                    <a:pt x="26194" y="2799"/>
                    <a:pt x="21753" y="1"/>
                    <a:pt x="2175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3067;p56" hidden="0"/>
            <p:cNvSpPr/>
            <p:nvPr isPhoto="0" userDrawn="0"/>
          </p:nvSpPr>
          <p:spPr bwMode="auto">
            <a:xfrm>
              <a:off x="3386768" y="2406394"/>
              <a:ext cx="9050" cy="11080"/>
            </a:xfrm>
            <a:custGeom>
              <a:avLst/>
              <a:gdLst/>
              <a:ahLst/>
              <a:cxnLst/>
              <a:rect l="l" t="t" r="r" b="b"/>
              <a:pathLst>
                <a:path w="263" h="322" fill="none" stroke="1" extrusionOk="0">
                  <a:moveTo>
                    <a:pt x="262" y="32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3068;p56" hidden="0"/>
            <p:cNvSpPr/>
            <p:nvPr isPhoto="0" userDrawn="0"/>
          </p:nvSpPr>
          <p:spPr bwMode="auto">
            <a:xfrm>
              <a:off x="3403148" y="2427281"/>
              <a:ext cx="29524" cy="37748"/>
            </a:xfrm>
            <a:custGeom>
              <a:avLst/>
              <a:gdLst/>
              <a:ahLst/>
              <a:cxnLst/>
              <a:rect l="l" t="t" r="r" b="b"/>
              <a:pathLst>
                <a:path w="858" h="1097" fill="none" stroke="1" extrusionOk="0">
                  <a:moveTo>
                    <a:pt x="858" y="1096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3069;p56" hidden="0"/>
            <p:cNvSpPr/>
            <p:nvPr isPhoto="0" userDrawn="0"/>
          </p:nvSpPr>
          <p:spPr bwMode="auto">
            <a:xfrm>
              <a:off x="3390449" y="2328556"/>
              <a:ext cx="4542" cy="14762"/>
            </a:xfrm>
            <a:custGeom>
              <a:avLst/>
              <a:gdLst/>
              <a:ahLst/>
              <a:cxnLst/>
              <a:rect l="l" t="t" r="r" b="b"/>
              <a:pathLst>
                <a:path w="132" h="429" fill="none" stroke="1" extrusionOk="0">
                  <a:moveTo>
                    <a:pt x="131" y="42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3070;p56" hidden="0"/>
            <p:cNvSpPr/>
            <p:nvPr isPhoto="0" userDrawn="0"/>
          </p:nvSpPr>
          <p:spPr bwMode="auto">
            <a:xfrm>
              <a:off x="3399466" y="2330999"/>
              <a:ext cx="33206" cy="134027"/>
            </a:xfrm>
            <a:custGeom>
              <a:avLst/>
              <a:gdLst/>
              <a:ahLst/>
              <a:cxnLst/>
              <a:rect l="l" t="t" r="r" b="b"/>
              <a:pathLst>
                <a:path w="965" h="3895" fill="none" stroke="1" extrusionOk="0">
                  <a:moveTo>
                    <a:pt x="381" y="1"/>
                  </a:moveTo>
                  <a:lnTo>
                    <a:pt x="965" y="3894"/>
                  </a:lnTo>
                  <a:lnTo>
                    <a:pt x="0" y="7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3071;p56" hidden="0"/>
            <p:cNvSpPr/>
            <p:nvPr isPhoto="0" userDrawn="0"/>
          </p:nvSpPr>
          <p:spPr bwMode="auto">
            <a:xfrm>
              <a:off x="3501081" y="2112215"/>
              <a:ext cx="211002" cy="207355"/>
            </a:xfrm>
            <a:custGeom>
              <a:avLst/>
              <a:gdLst/>
              <a:ahLst/>
              <a:cxnLst/>
              <a:rect l="l" t="t" r="r" b="b"/>
              <a:pathLst>
                <a:path w="6132" h="6026" fill="norm" stroke="1" extrusionOk="0">
                  <a:moveTo>
                    <a:pt x="5215" y="1"/>
                  </a:moveTo>
                  <a:lnTo>
                    <a:pt x="0" y="775"/>
                  </a:lnTo>
                  <a:lnTo>
                    <a:pt x="2441" y="6025"/>
                  </a:lnTo>
                  <a:lnTo>
                    <a:pt x="6132" y="584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3072;p56" hidden="0"/>
            <p:cNvSpPr/>
            <p:nvPr isPhoto="0" userDrawn="0"/>
          </p:nvSpPr>
          <p:spPr bwMode="auto">
            <a:xfrm>
              <a:off x="3434703" y="1843191"/>
              <a:ext cx="292554" cy="428439"/>
            </a:xfrm>
            <a:custGeom>
              <a:avLst/>
              <a:gdLst/>
              <a:ahLst/>
              <a:cxnLst/>
              <a:rect l="l" t="t" r="r" b="b"/>
              <a:pathLst>
                <a:path w="8502" h="12451" fill="norm" stroke="1" extrusionOk="0">
                  <a:moveTo>
                    <a:pt x="4449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17" y="711"/>
                    <a:pt x="1786" y="770"/>
                    <a:pt x="1679" y="854"/>
                  </a:cubicBezTo>
                  <a:cubicBezTo>
                    <a:pt x="988" y="1330"/>
                    <a:pt x="0" y="2378"/>
                    <a:pt x="215" y="3044"/>
                  </a:cubicBezTo>
                  <a:cubicBezTo>
                    <a:pt x="453" y="3735"/>
                    <a:pt x="798" y="3890"/>
                    <a:pt x="798" y="3890"/>
                  </a:cubicBezTo>
                  <a:cubicBezTo>
                    <a:pt x="798" y="3890"/>
                    <a:pt x="488" y="4866"/>
                    <a:pt x="762" y="5176"/>
                  </a:cubicBezTo>
                  <a:cubicBezTo>
                    <a:pt x="929" y="5366"/>
                    <a:pt x="1060" y="5568"/>
                    <a:pt x="1155" y="5807"/>
                  </a:cubicBezTo>
                  <a:cubicBezTo>
                    <a:pt x="1155" y="5807"/>
                    <a:pt x="572" y="7438"/>
                    <a:pt x="846" y="7628"/>
                  </a:cubicBezTo>
                  <a:lnTo>
                    <a:pt x="1107" y="7819"/>
                  </a:lnTo>
                  <a:cubicBezTo>
                    <a:pt x="1107" y="7819"/>
                    <a:pt x="1584" y="9688"/>
                    <a:pt x="1929" y="9795"/>
                  </a:cubicBezTo>
                  <a:cubicBezTo>
                    <a:pt x="1985" y="9814"/>
                    <a:pt x="2059" y="9822"/>
                    <a:pt x="2144" y="9822"/>
                  </a:cubicBezTo>
                  <a:cubicBezTo>
                    <a:pt x="2585" y="9822"/>
                    <a:pt x="3322" y="9605"/>
                    <a:pt x="3322" y="9605"/>
                  </a:cubicBezTo>
                  <a:lnTo>
                    <a:pt x="4382" y="12450"/>
                  </a:lnTo>
                  <a:lnTo>
                    <a:pt x="7144" y="7819"/>
                  </a:lnTo>
                  <a:lnTo>
                    <a:pt x="6870" y="6878"/>
                  </a:lnTo>
                  <a:cubicBezTo>
                    <a:pt x="6870" y="6878"/>
                    <a:pt x="8501" y="4199"/>
                    <a:pt x="7846" y="2306"/>
                  </a:cubicBezTo>
                  <a:cubicBezTo>
                    <a:pt x="7465" y="1211"/>
                    <a:pt x="6477" y="449"/>
                    <a:pt x="5394" y="139"/>
                  </a:cubicBezTo>
                  <a:cubicBezTo>
                    <a:pt x="5068" y="43"/>
                    <a:pt x="4755" y="1"/>
                    <a:pt x="4449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3073;p56" hidden="0"/>
            <p:cNvSpPr/>
            <p:nvPr isPhoto="0" userDrawn="0"/>
          </p:nvSpPr>
          <p:spPr bwMode="auto">
            <a:xfrm>
              <a:off x="3434703" y="1843191"/>
              <a:ext cx="290902" cy="249817"/>
            </a:xfrm>
            <a:custGeom>
              <a:avLst/>
              <a:gdLst/>
              <a:ahLst/>
              <a:cxnLst/>
              <a:rect l="l" t="t" r="r" b="b"/>
              <a:pathLst>
                <a:path w="8454" h="7260" fill="norm" stroke="1" extrusionOk="0">
                  <a:moveTo>
                    <a:pt x="4444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05" y="699"/>
                    <a:pt x="1786" y="770"/>
                    <a:pt x="1679" y="854"/>
                  </a:cubicBezTo>
                  <a:cubicBezTo>
                    <a:pt x="988" y="1330"/>
                    <a:pt x="0" y="2378"/>
                    <a:pt x="226" y="3044"/>
                  </a:cubicBezTo>
                  <a:cubicBezTo>
                    <a:pt x="453" y="3735"/>
                    <a:pt x="810" y="3902"/>
                    <a:pt x="810" y="3902"/>
                  </a:cubicBezTo>
                  <a:cubicBezTo>
                    <a:pt x="836" y="3904"/>
                    <a:pt x="863" y="3906"/>
                    <a:pt x="890" y="3906"/>
                  </a:cubicBezTo>
                  <a:cubicBezTo>
                    <a:pt x="1103" y="3906"/>
                    <a:pt x="1318" y="3822"/>
                    <a:pt x="1477" y="3663"/>
                  </a:cubicBezTo>
                  <a:cubicBezTo>
                    <a:pt x="1742" y="3398"/>
                    <a:pt x="2406" y="2928"/>
                    <a:pt x="2986" y="2928"/>
                  </a:cubicBezTo>
                  <a:cubicBezTo>
                    <a:pt x="3031" y="2928"/>
                    <a:pt x="3076" y="2931"/>
                    <a:pt x="3120" y="2937"/>
                  </a:cubicBezTo>
                  <a:cubicBezTo>
                    <a:pt x="3739" y="3021"/>
                    <a:pt x="3739" y="3747"/>
                    <a:pt x="3524" y="4104"/>
                  </a:cubicBezTo>
                  <a:cubicBezTo>
                    <a:pt x="3322" y="4449"/>
                    <a:pt x="3274" y="4854"/>
                    <a:pt x="3786" y="4973"/>
                  </a:cubicBezTo>
                  <a:cubicBezTo>
                    <a:pt x="4310" y="5080"/>
                    <a:pt x="4453" y="5080"/>
                    <a:pt x="4453" y="5485"/>
                  </a:cubicBezTo>
                  <a:cubicBezTo>
                    <a:pt x="4453" y="5853"/>
                    <a:pt x="4433" y="6162"/>
                    <a:pt x="4671" y="6162"/>
                  </a:cubicBezTo>
                  <a:cubicBezTo>
                    <a:pt x="4695" y="6162"/>
                    <a:pt x="4721" y="6158"/>
                    <a:pt x="4751" y="6152"/>
                  </a:cubicBezTo>
                  <a:cubicBezTo>
                    <a:pt x="5060" y="6092"/>
                    <a:pt x="5096" y="5949"/>
                    <a:pt x="5239" y="5640"/>
                  </a:cubicBezTo>
                  <a:cubicBezTo>
                    <a:pt x="5319" y="5460"/>
                    <a:pt x="5555" y="5225"/>
                    <a:pt x="5808" y="5225"/>
                  </a:cubicBezTo>
                  <a:cubicBezTo>
                    <a:pt x="6008" y="5225"/>
                    <a:pt x="6218" y="5371"/>
                    <a:pt x="6370" y="5807"/>
                  </a:cubicBezTo>
                  <a:cubicBezTo>
                    <a:pt x="6715" y="6795"/>
                    <a:pt x="6025" y="7259"/>
                    <a:pt x="6025" y="7259"/>
                  </a:cubicBezTo>
                  <a:cubicBezTo>
                    <a:pt x="6322" y="7152"/>
                    <a:pt x="6620" y="7009"/>
                    <a:pt x="6894" y="6842"/>
                  </a:cubicBezTo>
                  <a:cubicBezTo>
                    <a:pt x="7096" y="6485"/>
                    <a:pt x="8454" y="4056"/>
                    <a:pt x="7835" y="2306"/>
                  </a:cubicBezTo>
                  <a:cubicBezTo>
                    <a:pt x="7454" y="1211"/>
                    <a:pt x="6477" y="449"/>
                    <a:pt x="5382" y="139"/>
                  </a:cubicBezTo>
                  <a:cubicBezTo>
                    <a:pt x="5060" y="43"/>
                    <a:pt x="4749" y="1"/>
                    <a:pt x="444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3074;p56" hidden="0"/>
            <p:cNvSpPr/>
            <p:nvPr isPhoto="0" userDrawn="0"/>
          </p:nvSpPr>
          <p:spPr bwMode="auto">
            <a:xfrm>
              <a:off x="3486319" y="2024123"/>
              <a:ext cx="47968" cy="13145"/>
            </a:xfrm>
            <a:custGeom>
              <a:avLst/>
              <a:gdLst/>
              <a:ahLst/>
              <a:cxnLst/>
              <a:rect l="l" t="t" r="r" b="b"/>
              <a:pathLst>
                <a:path w="1394" h="382" fill="none" stroke="1" extrusionOk="0">
                  <a:moveTo>
                    <a:pt x="0" y="382"/>
                  </a:moveTo>
                  <a:cubicBezTo>
                    <a:pt x="0" y="382"/>
                    <a:pt x="846" y="1"/>
                    <a:pt x="1393" y="3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3075;p56" hidden="0"/>
            <p:cNvSpPr/>
            <p:nvPr isPhoto="0" userDrawn="0"/>
          </p:nvSpPr>
          <p:spPr bwMode="auto">
            <a:xfrm>
              <a:off x="3485493" y="2117136"/>
              <a:ext cx="50824" cy="21747"/>
            </a:xfrm>
            <a:custGeom>
              <a:avLst/>
              <a:gdLst/>
              <a:ahLst/>
              <a:cxnLst/>
              <a:rect l="l" t="t" r="r" b="b"/>
              <a:pathLst>
                <a:path w="1477" h="632" fill="none" stroke="1" extrusionOk="0">
                  <a:moveTo>
                    <a:pt x="1" y="286"/>
                  </a:moveTo>
                  <a:cubicBezTo>
                    <a:pt x="1" y="286"/>
                    <a:pt x="894" y="632"/>
                    <a:pt x="147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3076;p56" hidden="0"/>
            <p:cNvSpPr/>
            <p:nvPr isPhoto="0" userDrawn="0"/>
          </p:nvSpPr>
          <p:spPr bwMode="auto">
            <a:xfrm>
              <a:off x="3473208" y="2112215"/>
              <a:ext cx="16001" cy="2925"/>
            </a:xfrm>
            <a:custGeom>
              <a:avLst/>
              <a:gdLst/>
              <a:ahLst/>
              <a:cxnLst/>
              <a:rect l="l" t="t" r="r" b="b"/>
              <a:pathLst>
                <a:path w="465" h="85" fill="none" stroke="1" extrusionOk="0">
                  <a:moveTo>
                    <a:pt x="0" y="1"/>
                  </a:moveTo>
                  <a:lnTo>
                    <a:pt x="465" y="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3077;p56" hidden="0"/>
            <p:cNvSpPr/>
            <p:nvPr isPhoto="0" userDrawn="0"/>
          </p:nvSpPr>
          <p:spPr bwMode="auto">
            <a:xfrm>
              <a:off x="3508032" y="2049553"/>
              <a:ext cx="14383" cy="20508"/>
            </a:xfrm>
            <a:custGeom>
              <a:avLst/>
              <a:gdLst/>
              <a:ahLst/>
              <a:cxnLst/>
              <a:rect l="l" t="t" r="r" b="b"/>
              <a:pathLst>
                <a:path w="418" h="596" fill="norm" stroke="1" extrusionOk="0">
                  <a:moveTo>
                    <a:pt x="203" y="0"/>
                  </a:moveTo>
                  <a:cubicBezTo>
                    <a:pt x="96" y="0"/>
                    <a:pt x="0" y="131"/>
                    <a:pt x="0" y="298"/>
                  </a:cubicBezTo>
                  <a:cubicBezTo>
                    <a:pt x="0" y="464"/>
                    <a:pt x="84" y="595"/>
                    <a:pt x="203" y="595"/>
                  </a:cubicBezTo>
                  <a:cubicBezTo>
                    <a:pt x="322" y="595"/>
                    <a:pt x="417" y="464"/>
                    <a:pt x="417" y="298"/>
                  </a:cubicBezTo>
                  <a:cubicBezTo>
                    <a:pt x="417" y="131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3078;p56" hidden="0"/>
            <p:cNvSpPr/>
            <p:nvPr isPhoto="0" userDrawn="0"/>
          </p:nvSpPr>
          <p:spPr bwMode="auto">
            <a:xfrm>
              <a:off x="3549394" y="2140914"/>
              <a:ext cx="61491" cy="64760"/>
            </a:xfrm>
            <a:custGeom>
              <a:avLst/>
              <a:gdLst/>
              <a:ahLst/>
              <a:cxnLst/>
              <a:rect l="l" t="t" r="r" b="b"/>
              <a:pathLst>
                <a:path w="1787" h="1882" fill="norm" stroke="1" extrusionOk="0">
                  <a:moveTo>
                    <a:pt x="1787" y="0"/>
                  </a:moveTo>
                  <a:cubicBezTo>
                    <a:pt x="1787" y="0"/>
                    <a:pt x="1620" y="143"/>
                    <a:pt x="1323" y="345"/>
                  </a:cubicBezTo>
                  <a:cubicBezTo>
                    <a:pt x="1037" y="548"/>
                    <a:pt x="1" y="953"/>
                    <a:pt x="1" y="953"/>
                  </a:cubicBezTo>
                  <a:lnTo>
                    <a:pt x="370" y="188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3079;p56" hidden="0"/>
            <p:cNvSpPr/>
            <p:nvPr isPhoto="0" userDrawn="0"/>
          </p:nvSpPr>
          <p:spPr bwMode="auto">
            <a:xfrm>
              <a:off x="2931994" y="2421947"/>
              <a:ext cx="205290" cy="131205"/>
            </a:xfrm>
            <a:custGeom>
              <a:avLst/>
              <a:gdLst/>
              <a:ahLst/>
              <a:cxnLst/>
              <a:rect l="l" t="t" r="r" b="b"/>
              <a:pathLst>
                <a:path w="5966" h="3813" fill="norm" stroke="1" extrusionOk="0">
                  <a:moveTo>
                    <a:pt x="3251" y="1"/>
                  </a:moveTo>
                  <a:cubicBezTo>
                    <a:pt x="2810" y="1"/>
                    <a:pt x="1131" y="1418"/>
                    <a:pt x="905" y="1596"/>
                  </a:cubicBezTo>
                  <a:cubicBezTo>
                    <a:pt x="667" y="1763"/>
                    <a:pt x="357" y="1918"/>
                    <a:pt x="322" y="2263"/>
                  </a:cubicBezTo>
                  <a:cubicBezTo>
                    <a:pt x="298" y="2608"/>
                    <a:pt x="0" y="3156"/>
                    <a:pt x="322" y="3418"/>
                  </a:cubicBezTo>
                  <a:cubicBezTo>
                    <a:pt x="573" y="3622"/>
                    <a:pt x="751" y="3812"/>
                    <a:pt x="874" y="3812"/>
                  </a:cubicBezTo>
                  <a:cubicBezTo>
                    <a:pt x="908" y="3812"/>
                    <a:pt x="938" y="3797"/>
                    <a:pt x="965" y="3763"/>
                  </a:cubicBezTo>
                  <a:cubicBezTo>
                    <a:pt x="1072" y="3620"/>
                    <a:pt x="929" y="3132"/>
                    <a:pt x="905" y="3037"/>
                  </a:cubicBezTo>
                  <a:cubicBezTo>
                    <a:pt x="869" y="2942"/>
                    <a:pt x="2727" y="2001"/>
                    <a:pt x="2727" y="2001"/>
                  </a:cubicBezTo>
                  <a:lnTo>
                    <a:pt x="3477" y="1823"/>
                  </a:lnTo>
                  <a:lnTo>
                    <a:pt x="3477" y="1823"/>
                  </a:lnTo>
                  <a:cubicBezTo>
                    <a:pt x="3215" y="2061"/>
                    <a:pt x="2917" y="2275"/>
                    <a:pt x="2608" y="2465"/>
                  </a:cubicBezTo>
                  <a:cubicBezTo>
                    <a:pt x="2120" y="2751"/>
                    <a:pt x="1941" y="3239"/>
                    <a:pt x="2203" y="3275"/>
                  </a:cubicBezTo>
                  <a:cubicBezTo>
                    <a:pt x="2225" y="3277"/>
                    <a:pt x="2245" y="3278"/>
                    <a:pt x="2265" y="3278"/>
                  </a:cubicBezTo>
                  <a:cubicBezTo>
                    <a:pt x="2476" y="3278"/>
                    <a:pt x="2564" y="3161"/>
                    <a:pt x="3251" y="2954"/>
                  </a:cubicBezTo>
                  <a:cubicBezTo>
                    <a:pt x="4001" y="2715"/>
                    <a:pt x="4632" y="1965"/>
                    <a:pt x="4632" y="1965"/>
                  </a:cubicBezTo>
                  <a:cubicBezTo>
                    <a:pt x="4632" y="1965"/>
                    <a:pt x="4977" y="2120"/>
                    <a:pt x="5513" y="2370"/>
                  </a:cubicBezTo>
                  <a:cubicBezTo>
                    <a:pt x="5846" y="1846"/>
                    <a:pt x="5965" y="1203"/>
                    <a:pt x="5822" y="584"/>
                  </a:cubicBezTo>
                  <a:cubicBezTo>
                    <a:pt x="4489" y="263"/>
                    <a:pt x="3405" y="1"/>
                    <a:pt x="3251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3080;p56" hidden="0"/>
            <p:cNvSpPr/>
            <p:nvPr isPhoto="0" userDrawn="0"/>
          </p:nvSpPr>
          <p:spPr bwMode="auto">
            <a:xfrm>
              <a:off x="3091764" y="2463757"/>
              <a:ext cx="10701" cy="25842"/>
            </a:xfrm>
            <a:custGeom>
              <a:avLst/>
              <a:gdLst/>
              <a:ahLst/>
              <a:cxnLst/>
              <a:rect l="l" t="t" r="r" b="b"/>
              <a:pathLst>
                <a:path w="311" h="751" fill="none" stroke="1" extrusionOk="0">
                  <a:moveTo>
                    <a:pt x="1" y="750"/>
                  </a:moveTo>
                  <a:lnTo>
                    <a:pt x="31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3081;p56" hidden="0"/>
            <p:cNvSpPr/>
            <p:nvPr isPhoto="0" userDrawn="0"/>
          </p:nvSpPr>
          <p:spPr bwMode="auto">
            <a:xfrm>
              <a:off x="2896345" y="2478897"/>
              <a:ext cx="129485" cy="62523"/>
            </a:xfrm>
            <a:custGeom>
              <a:avLst/>
              <a:gdLst/>
              <a:ahLst/>
              <a:cxnLst/>
              <a:rect l="l" t="t" r="r" b="b"/>
              <a:pathLst>
                <a:path w="3763" h="1817" fill="norm" stroke="1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41" y="1735"/>
                    <a:pt x="256" y="1816"/>
                    <a:pt x="454" y="1816"/>
                  </a:cubicBezTo>
                  <a:cubicBezTo>
                    <a:pt x="543" y="1816"/>
                    <a:pt x="649" y="1800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  <a:lnTo>
                    <a:pt x="283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3082;p56" hidden="0"/>
            <p:cNvSpPr/>
            <p:nvPr isPhoto="0" userDrawn="0"/>
          </p:nvSpPr>
          <p:spPr bwMode="auto">
            <a:xfrm>
              <a:off x="2896345" y="2478897"/>
              <a:ext cx="129485" cy="64794"/>
            </a:xfrm>
            <a:custGeom>
              <a:avLst/>
              <a:gdLst/>
              <a:ahLst/>
              <a:cxnLst/>
              <a:rect l="l" t="t" r="r" b="b"/>
              <a:pathLst>
                <a:path w="3763" h="1883" fill="none" stroke="1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67" y="1787"/>
                    <a:pt x="369" y="1882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3083;p56" hidden="0"/>
            <p:cNvSpPr/>
            <p:nvPr isPhoto="0" userDrawn="0"/>
          </p:nvSpPr>
          <p:spPr bwMode="auto">
            <a:xfrm>
              <a:off x="3478542" y="2182689"/>
              <a:ext cx="416258" cy="460922"/>
            </a:xfrm>
            <a:custGeom>
              <a:avLst/>
              <a:gdLst/>
              <a:ahLst/>
              <a:cxnLst/>
              <a:rect l="l" t="t" r="r" b="b"/>
              <a:pathLst>
                <a:path w="12097" h="13395" fill="norm" stroke="1" extrusionOk="0">
                  <a:moveTo>
                    <a:pt x="9037" y="1"/>
                  </a:moveTo>
                  <a:lnTo>
                    <a:pt x="7418" y="4549"/>
                  </a:lnTo>
                  <a:lnTo>
                    <a:pt x="8406" y="10716"/>
                  </a:lnTo>
                  <a:cubicBezTo>
                    <a:pt x="8406" y="10716"/>
                    <a:pt x="5918" y="11240"/>
                    <a:pt x="4810" y="11419"/>
                  </a:cubicBezTo>
                  <a:cubicBezTo>
                    <a:pt x="4491" y="11467"/>
                    <a:pt x="4205" y="11485"/>
                    <a:pt x="3960" y="11485"/>
                  </a:cubicBezTo>
                  <a:cubicBezTo>
                    <a:pt x="3365" y="11485"/>
                    <a:pt x="3012" y="11383"/>
                    <a:pt x="3012" y="11383"/>
                  </a:cubicBezTo>
                  <a:cubicBezTo>
                    <a:pt x="3012" y="11383"/>
                    <a:pt x="2286" y="10347"/>
                    <a:pt x="1858" y="10169"/>
                  </a:cubicBezTo>
                  <a:cubicBezTo>
                    <a:pt x="1765" y="10127"/>
                    <a:pt x="1666" y="10107"/>
                    <a:pt x="1567" y="10107"/>
                  </a:cubicBezTo>
                  <a:cubicBezTo>
                    <a:pt x="1410" y="10107"/>
                    <a:pt x="1255" y="10157"/>
                    <a:pt x="1131" y="10252"/>
                  </a:cubicBezTo>
                  <a:cubicBezTo>
                    <a:pt x="1036" y="10246"/>
                    <a:pt x="944" y="10243"/>
                    <a:pt x="851" y="10243"/>
                  </a:cubicBezTo>
                  <a:cubicBezTo>
                    <a:pt x="759" y="10243"/>
                    <a:pt x="667" y="10246"/>
                    <a:pt x="572" y="10252"/>
                  </a:cubicBezTo>
                  <a:cubicBezTo>
                    <a:pt x="465" y="10288"/>
                    <a:pt x="226" y="10288"/>
                    <a:pt x="107" y="10573"/>
                  </a:cubicBezTo>
                  <a:cubicBezTo>
                    <a:pt x="0" y="10871"/>
                    <a:pt x="107" y="11359"/>
                    <a:pt x="107" y="11538"/>
                  </a:cubicBezTo>
                  <a:cubicBezTo>
                    <a:pt x="84" y="11871"/>
                    <a:pt x="72" y="12205"/>
                    <a:pt x="84" y="12550"/>
                  </a:cubicBezTo>
                  <a:cubicBezTo>
                    <a:pt x="107" y="13014"/>
                    <a:pt x="405" y="12955"/>
                    <a:pt x="774" y="13121"/>
                  </a:cubicBezTo>
                  <a:cubicBezTo>
                    <a:pt x="1155" y="13300"/>
                    <a:pt x="1798" y="13359"/>
                    <a:pt x="2048" y="13359"/>
                  </a:cubicBezTo>
                  <a:cubicBezTo>
                    <a:pt x="2250" y="13359"/>
                    <a:pt x="7770" y="13395"/>
                    <a:pt x="10372" y="13395"/>
                  </a:cubicBezTo>
                  <a:cubicBezTo>
                    <a:pt x="11153" y="13395"/>
                    <a:pt x="11671" y="13391"/>
                    <a:pt x="11704" y="13383"/>
                  </a:cubicBezTo>
                  <a:cubicBezTo>
                    <a:pt x="11930" y="13359"/>
                    <a:pt x="12097" y="13157"/>
                    <a:pt x="12073" y="12919"/>
                  </a:cubicBezTo>
                  <a:cubicBezTo>
                    <a:pt x="12049" y="12609"/>
                    <a:pt x="11525" y="1858"/>
                    <a:pt x="11263" y="1370"/>
                  </a:cubicBezTo>
                  <a:cubicBezTo>
                    <a:pt x="11002" y="870"/>
                    <a:pt x="9037" y="1"/>
                    <a:pt x="903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3084;p56" hidden="0"/>
            <p:cNvSpPr/>
            <p:nvPr isPhoto="0" userDrawn="0"/>
          </p:nvSpPr>
          <p:spPr bwMode="auto">
            <a:xfrm>
              <a:off x="3478542" y="2182689"/>
              <a:ext cx="416258" cy="461747"/>
            </a:xfrm>
            <a:custGeom>
              <a:avLst/>
              <a:gdLst/>
              <a:ahLst/>
              <a:cxnLst/>
              <a:rect l="l" t="t" r="r" b="b"/>
              <a:pathLst>
                <a:path w="12097" h="13419" fill="none" stroke="1" extrusionOk="0">
                  <a:moveTo>
                    <a:pt x="9037" y="1"/>
                  </a:moveTo>
                  <a:cubicBezTo>
                    <a:pt x="9037" y="1"/>
                    <a:pt x="11002" y="870"/>
                    <a:pt x="11263" y="1370"/>
                  </a:cubicBezTo>
                  <a:cubicBezTo>
                    <a:pt x="11525" y="1858"/>
                    <a:pt x="12049" y="12609"/>
                    <a:pt x="12073" y="12919"/>
                  </a:cubicBezTo>
                  <a:cubicBezTo>
                    <a:pt x="12097" y="13157"/>
                    <a:pt x="11930" y="13359"/>
                    <a:pt x="11704" y="13383"/>
                  </a:cubicBezTo>
                  <a:cubicBezTo>
                    <a:pt x="11561" y="13419"/>
                    <a:pt x="2310" y="13359"/>
                    <a:pt x="2048" y="13359"/>
                  </a:cubicBezTo>
                  <a:cubicBezTo>
                    <a:pt x="1798" y="13359"/>
                    <a:pt x="1155" y="13300"/>
                    <a:pt x="774" y="13121"/>
                  </a:cubicBezTo>
                  <a:cubicBezTo>
                    <a:pt x="405" y="12955"/>
                    <a:pt x="107" y="13014"/>
                    <a:pt x="84" y="12550"/>
                  </a:cubicBezTo>
                  <a:cubicBezTo>
                    <a:pt x="72" y="12205"/>
                    <a:pt x="84" y="11871"/>
                    <a:pt x="107" y="11538"/>
                  </a:cubicBezTo>
                  <a:cubicBezTo>
                    <a:pt x="107" y="11359"/>
                    <a:pt x="0" y="10871"/>
                    <a:pt x="107" y="10573"/>
                  </a:cubicBezTo>
                  <a:cubicBezTo>
                    <a:pt x="226" y="10288"/>
                    <a:pt x="465" y="10288"/>
                    <a:pt x="572" y="10252"/>
                  </a:cubicBezTo>
                  <a:cubicBezTo>
                    <a:pt x="762" y="10240"/>
                    <a:pt x="941" y="10240"/>
                    <a:pt x="1131" y="10252"/>
                  </a:cubicBezTo>
                  <a:cubicBezTo>
                    <a:pt x="1334" y="10097"/>
                    <a:pt x="1619" y="10061"/>
                    <a:pt x="1858" y="10169"/>
                  </a:cubicBezTo>
                  <a:cubicBezTo>
                    <a:pt x="2286" y="10347"/>
                    <a:pt x="3012" y="11383"/>
                    <a:pt x="3012" y="11383"/>
                  </a:cubicBezTo>
                  <a:cubicBezTo>
                    <a:pt x="3012" y="11383"/>
                    <a:pt x="3715" y="11585"/>
                    <a:pt x="4810" y="11419"/>
                  </a:cubicBezTo>
                  <a:cubicBezTo>
                    <a:pt x="5918" y="11240"/>
                    <a:pt x="8406" y="10716"/>
                    <a:pt x="8406" y="10716"/>
                  </a:cubicBezTo>
                  <a:lnTo>
                    <a:pt x="7418" y="4549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3085;p56" hidden="0"/>
            <p:cNvSpPr/>
            <p:nvPr isPhoto="0" userDrawn="0"/>
          </p:nvSpPr>
          <p:spPr bwMode="auto">
            <a:xfrm>
              <a:off x="3767387" y="2551435"/>
              <a:ext cx="4921" cy="36062"/>
            </a:xfrm>
            <a:custGeom>
              <a:avLst/>
              <a:gdLst/>
              <a:ahLst/>
              <a:cxnLst/>
              <a:rect l="l" t="t" r="r" b="b"/>
              <a:pathLst>
                <a:path w="143" h="1048" fill="none" stroke="1" extrusionOk="0">
                  <a:moveTo>
                    <a:pt x="0" y="0"/>
                  </a:moveTo>
                  <a:lnTo>
                    <a:pt x="143" y="1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3086;p56" hidden="0"/>
            <p:cNvSpPr/>
            <p:nvPr isPhoto="0" userDrawn="0"/>
          </p:nvSpPr>
          <p:spPr bwMode="auto">
            <a:xfrm>
              <a:off x="3478129" y="2530445"/>
              <a:ext cx="133167" cy="112383"/>
            </a:xfrm>
            <a:custGeom>
              <a:avLst/>
              <a:gdLst/>
              <a:ahLst/>
              <a:cxnLst/>
              <a:rect l="l" t="t" r="r" b="b"/>
              <a:pathLst>
                <a:path w="3870" h="3266" fill="norm" stroke="1" extrusionOk="0">
                  <a:moveTo>
                    <a:pt x="1570" y="1"/>
                  </a:moveTo>
                  <a:cubicBezTo>
                    <a:pt x="1416" y="1"/>
                    <a:pt x="1263" y="51"/>
                    <a:pt x="1131" y="146"/>
                  </a:cubicBezTo>
                  <a:cubicBezTo>
                    <a:pt x="1042" y="140"/>
                    <a:pt x="950" y="137"/>
                    <a:pt x="858" y="137"/>
                  </a:cubicBezTo>
                  <a:cubicBezTo>
                    <a:pt x="765" y="137"/>
                    <a:pt x="673" y="140"/>
                    <a:pt x="584" y="146"/>
                  </a:cubicBezTo>
                  <a:cubicBezTo>
                    <a:pt x="465" y="182"/>
                    <a:pt x="238" y="182"/>
                    <a:pt x="119" y="467"/>
                  </a:cubicBezTo>
                  <a:cubicBezTo>
                    <a:pt x="0" y="753"/>
                    <a:pt x="119" y="1253"/>
                    <a:pt x="119" y="1432"/>
                  </a:cubicBezTo>
                  <a:cubicBezTo>
                    <a:pt x="96" y="1765"/>
                    <a:pt x="84" y="2099"/>
                    <a:pt x="96" y="2444"/>
                  </a:cubicBezTo>
                  <a:cubicBezTo>
                    <a:pt x="119" y="2908"/>
                    <a:pt x="405" y="2849"/>
                    <a:pt x="786" y="3015"/>
                  </a:cubicBezTo>
                  <a:cubicBezTo>
                    <a:pt x="1167" y="3194"/>
                    <a:pt x="1798" y="3253"/>
                    <a:pt x="2060" y="3253"/>
                  </a:cubicBezTo>
                  <a:lnTo>
                    <a:pt x="3691" y="3265"/>
                  </a:lnTo>
                  <a:cubicBezTo>
                    <a:pt x="3382" y="2253"/>
                    <a:pt x="3632" y="1682"/>
                    <a:pt x="3870" y="1384"/>
                  </a:cubicBezTo>
                  <a:cubicBezTo>
                    <a:pt x="3584" y="1384"/>
                    <a:pt x="3298" y="1348"/>
                    <a:pt x="3024" y="1277"/>
                  </a:cubicBezTo>
                  <a:cubicBezTo>
                    <a:pt x="3024" y="1277"/>
                    <a:pt x="2298" y="241"/>
                    <a:pt x="1858" y="63"/>
                  </a:cubicBezTo>
                  <a:cubicBezTo>
                    <a:pt x="1765" y="21"/>
                    <a:pt x="1668" y="1"/>
                    <a:pt x="1570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3087;p56" hidden="0"/>
            <p:cNvSpPr/>
            <p:nvPr isPhoto="0" userDrawn="0"/>
          </p:nvSpPr>
          <p:spPr bwMode="auto">
            <a:xfrm>
              <a:off x="2518168" y="2329761"/>
              <a:ext cx="492923" cy="297062"/>
            </a:xfrm>
            <a:custGeom>
              <a:avLst/>
              <a:gdLst/>
              <a:ahLst/>
              <a:cxnLst/>
              <a:rect l="l" t="t" r="r" b="b"/>
              <a:pathLst>
                <a:path w="14325" h="8633" fill="norm" stroke="1" extrusionOk="0">
                  <a:moveTo>
                    <a:pt x="1" y="1"/>
                  </a:moveTo>
                  <a:lnTo>
                    <a:pt x="2108" y="8633"/>
                  </a:lnTo>
                  <a:lnTo>
                    <a:pt x="14324" y="8633"/>
                  </a:lnTo>
                  <a:lnTo>
                    <a:pt x="1221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3088;p56" hidden="0"/>
            <p:cNvSpPr/>
            <p:nvPr isPhoto="0" userDrawn="0"/>
          </p:nvSpPr>
          <p:spPr bwMode="auto">
            <a:xfrm>
              <a:off x="2693527" y="2467026"/>
              <a:ext cx="121330" cy="33619"/>
            </a:xfrm>
            <a:custGeom>
              <a:avLst/>
              <a:gdLst/>
              <a:ahLst/>
              <a:cxnLst/>
              <a:rect l="l" t="t" r="r" b="b"/>
              <a:pathLst>
                <a:path w="3526" h="977" fill="norm" stroke="1" extrusionOk="0">
                  <a:moveTo>
                    <a:pt x="1763" y="1"/>
                  </a:moveTo>
                  <a:cubicBezTo>
                    <a:pt x="787" y="1"/>
                    <a:pt x="1" y="215"/>
                    <a:pt x="1" y="489"/>
                  </a:cubicBezTo>
                  <a:cubicBezTo>
                    <a:pt x="1" y="763"/>
                    <a:pt x="787" y="977"/>
                    <a:pt x="1763" y="977"/>
                  </a:cubicBezTo>
                  <a:cubicBezTo>
                    <a:pt x="2739" y="977"/>
                    <a:pt x="3525" y="751"/>
                    <a:pt x="3525" y="489"/>
                  </a:cubicBezTo>
                  <a:cubicBezTo>
                    <a:pt x="3525" y="227"/>
                    <a:pt x="2739" y="1"/>
                    <a:pt x="176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3089;p56" hidden="0"/>
            <p:cNvSpPr/>
            <p:nvPr isPhoto="0" userDrawn="0"/>
          </p:nvSpPr>
          <p:spPr bwMode="auto">
            <a:xfrm>
              <a:off x="2590707" y="2626795"/>
              <a:ext cx="688302" cy="18891"/>
            </a:xfrm>
            <a:custGeom>
              <a:avLst/>
              <a:gdLst/>
              <a:ahLst/>
              <a:cxnLst/>
              <a:rect l="l" t="t" r="r" b="b"/>
              <a:pathLst>
                <a:path w="20003" h="549" fill="norm" stroke="1" extrusionOk="0">
                  <a:moveTo>
                    <a:pt x="0" y="1"/>
                  </a:moveTo>
                  <a:lnTo>
                    <a:pt x="0" y="549"/>
                  </a:lnTo>
                  <a:lnTo>
                    <a:pt x="20003" y="549"/>
                  </a:lnTo>
                  <a:lnTo>
                    <a:pt x="20003" y="1"/>
                  </a:ln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3090;p56" hidden="0"/>
            <p:cNvSpPr/>
            <p:nvPr isPhoto="0" userDrawn="0"/>
          </p:nvSpPr>
          <p:spPr bwMode="auto">
            <a:xfrm>
              <a:off x="3016783" y="2626795"/>
              <a:ext cx="262239" cy="18891"/>
            </a:xfrm>
            <a:custGeom>
              <a:avLst/>
              <a:gdLst/>
              <a:ahLst/>
              <a:cxnLst/>
              <a:rect l="l" t="t" r="r" b="b"/>
              <a:pathLst>
                <a:path w="7621" h="549" fill="norm" stroke="1" extrusionOk="0">
                  <a:moveTo>
                    <a:pt x="1" y="1"/>
                  </a:moveTo>
                  <a:lnTo>
                    <a:pt x="1" y="549"/>
                  </a:lnTo>
                  <a:lnTo>
                    <a:pt x="7621" y="549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3091;p56" hidden="0"/>
            <p:cNvSpPr/>
            <p:nvPr isPhoto="0" userDrawn="0"/>
          </p:nvSpPr>
          <p:spPr bwMode="auto">
            <a:xfrm>
              <a:off x="3037292" y="2632129"/>
              <a:ext cx="22539" cy="4129"/>
            </a:xfrm>
            <a:custGeom>
              <a:avLst/>
              <a:gdLst/>
              <a:ahLst/>
              <a:cxnLst/>
              <a:rect l="l" t="t" r="r" b="b"/>
              <a:pathLst>
                <a:path w="655" h="120" fill="norm" stroke="1" extrusionOk="0">
                  <a:moveTo>
                    <a:pt x="0" y="1"/>
                  </a:moveTo>
                  <a:lnTo>
                    <a:pt x="0" y="120"/>
                  </a:lnTo>
                  <a:lnTo>
                    <a:pt x="655" y="120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3092;p56" hidden="0"/>
            <p:cNvSpPr/>
            <p:nvPr isPhoto="0" userDrawn="0"/>
          </p:nvSpPr>
          <p:spPr bwMode="auto">
            <a:xfrm>
              <a:off x="3095033" y="2632129"/>
              <a:ext cx="22573" cy="4129"/>
            </a:xfrm>
            <a:custGeom>
              <a:avLst/>
              <a:gdLst/>
              <a:ahLst/>
              <a:cxnLst/>
              <a:rect l="l" t="t" r="r" b="b"/>
              <a:pathLst>
                <a:path w="656" h="120" fill="norm" stroke="1" extrusionOk="0">
                  <a:moveTo>
                    <a:pt x="1" y="1"/>
                  </a:moveTo>
                  <a:lnTo>
                    <a:pt x="1" y="120"/>
                  </a:lnTo>
                  <a:lnTo>
                    <a:pt x="656" y="120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3093;p56" hidden="0"/>
            <p:cNvSpPr/>
            <p:nvPr isPhoto="0" userDrawn="0"/>
          </p:nvSpPr>
          <p:spPr bwMode="auto">
            <a:xfrm>
              <a:off x="2107234" y="2645652"/>
              <a:ext cx="2101384" cy="34"/>
            </a:xfrm>
            <a:custGeom>
              <a:avLst/>
              <a:gdLst/>
              <a:ahLst/>
              <a:cxnLst/>
              <a:rect l="l" t="t" r="r" b="b"/>
              <a:pathLst>
                <a:path w="61069" h="1" fill="none" stroke="1" extrusionOk="0">
                  <a:moveTo>
                    <a:pt x="61068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" name="Google Shape;299;p32" hidden="0"/>
          <p:cNvSpPr/>
          <p:nvPr isPhoto="0" userDrawn="0"/>
        </p:nvSpPr>
        <p:spPr bwMode="auto">
          <a:xfrm>
            <a:off x="-1023871" y="34611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0" name="Google Shape;300;p32" hidden="0"/>
          <p:cNvSpPr/>
          <p:nvPr isPhoto="0" userDrawn="0"/>
        </p:nvSpPr>
        <p:spPr bwMode="auto">
          <a:xfrm>
            <a:off x="7696779" y="50149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2" name="Google Shape;302;p32" hidden="0"/>
          <p:cNvSpPr/>
          <p:nvPr isPhoto="0" userDrawn="0"/>
        </p:nvSpPr>
        <p:spPr bwMode="auto">
          <a:xfrm>
            <a:off x="-852523" y="5014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" name="Espaço Reservado para Texto 3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2" name="Imagem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979712" y="65145"/>
            <a:ext cx="6840760" cy="4939018"/>
          </a:xfrm>
          <a:prstGeom prst="rect">
            <a:avLst/>
          </a:prstGeom>
        </p:spPr>
      </p:pic>
      <p:sp>
        <p:nvSpPr>
          <p:cNvPr id="15" name="Google Shape;746;p35" hidden="0"/>
          <p:cNvSpPr/>
          <p:nvPr isPhoto="0" userDrawn="0"/>
        </p:nvSpPr>
        <p:spPr bwMode="auto">
          <a:xfrm rot="16199999">
            <a:off x="-1264226" y="1941416"/>
            <a:ext cx="4008728" cy="804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pt-BR" sz="1600" b="1">
                <a:solidFill>
                  <a:schemeClr val="bg1"/>
                </a:solidFill>
                <a:latin typeface="Space Grotesk"/>
                <a:ea typeface="Space Grotesk"/>
                <a:cs typeface="Space Grotesk"/>
              </a:rPr>
              <a:t>Diagrama de Contexto – </a:t>
            </a:r>
            <a:r>
              <a:rPr lang="pt-BR" sz="1600" b="1">
                <a:solidFill>
                  <a:schemeClr val="bg1"/>
                </a:solidFill>
                <a:latin typeface="Space Grotesk"/>
                <a:ea typeface="Space Grotesk"/>
                <a:cs typeface="Space Grotesk"/>
              </a:rPr>
              <a:t>C4model</a:t>
            </a:r>
            <a:endParaRPr lang="pt-BR" sz="1600" b="1">
              <a:solidFill>
                <a:schemeClr val="bg1"/>
              </a:solidFill>
              <a:latin typeface="Space Grotesk"/>
              <a:ea typeface="Space Grotesk"/>
              <a:cs typeface="Space Grotes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2" name="Google Shape;312;p33" hidden="0"/>
          <p:cNvSpPr/>
          <p:nvPr isPhoto="0" userDrawn="0"/>
        </p:nvSpPr>
        <p:spPr bwMode="auto">
          <a:xfrm>
            <a:off x="1902631" y="1707653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3" name="Google Shape;313;p33" hidden="0"/>
          <p:cNvSpPr/>
          <p:nvPr isPhoto="0" userDrawn="0"/>
        </p:nvSpPr>
        <p:spPr bwMode="auto">
          <a:xfrm>
            <a:off x="1955747" y="1784355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4" name="Google Shape;314;p33" hidden="0"/>
          <p:cNvSpPr/>
          <p:nvPr isPhoto="0" userDrawn="0"/>
        </p:nvSpPr>
        <p:spPr bwMode="auto">
          <a:xfrm>
            <a:off x="777938" y="165762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5" name="Google Shape;315;p33" hidden="0"/>
          <p:cNvSpPr/>
          <p:nvPr isPhoto="0" userDrawn="0"/>
        </p:nvSpPr>
        <p:spPr bwMode="auto">
          <a:xfrm>
            <a:off x="800974" y="16806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8" name="Google Shape;318;p33" hidden="0"/>
          <p:cNvSpPr/>
          <p:nvPr isPhoto="0" userDrawn="0"/>
        </p:nvSpPr>
        <p:spPr bwMode="auto">
          <a:xfrm>
            <a:off x="4734188" y="165762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9" name="Google Shape;319;p33" hidden="0"/>
          <p:cNvSpPr/>
          <p:nvPr isPhoto="0" userDrawn="0"/>
        </p:nvSpPr>
        <p:spPr bwMode="auto">
          <a:xfrm>
            <a:off x="4757224" y="16806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2" name="Google Shape;322;p33" hidden="0"/>
          <p:cNvSpPr/>
          <p:nvPr isPhoto="0" userDrawn="0"/>
        </p:nvSpPr>
        <p:spPr bwMode="auto">
          <a:xfrm>
            <a:off x="777938" y="309387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3" name="Google Shape;323;p33" hidden="0"/>
          <p:cNvSpPr/>
          <p:nvPr isPhoto="0" userDrawn="0"/>
        </p:nvSpPr>
        <p:spPr bwMode="auto">
          <a:xfrm>
            <a:off x="800974" y="311691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6" name="Google Shape;326;p33" hidden="0"/>
          <p:cNvSpPr/>
          <p:nvPr isPhoto="0" userDrawn="0"/>
        </p:nvSpPr>
        <p:spPr bwMode="auto">
          <a:xfrm>
            <a:off x="4734188" y="309387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7" name="Google Shape;327;p33" hidden="0"/>
          <p:cNvSpPr/>
          <p:nvPr isPhoto="0" userDrawn="0"/>
        </p:nvSpPr>
        <p:spPr bwMode="auto">
          <a:xfrm>
            <a:off x="4757224" y="311691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stroke="1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8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985813" y="2151177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Restriçõs </a:t>
            </a:r>
            <a:r>
              <a:rPr lang="de">
                <a:solidFill>
                  <a:schemeClr val="lt1"/>
                </a:solidFill>
              </a:rPr>
              <a:t>Arquiteturais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33" hidden="0"/>
          <p:cNvSpPr txBox="1">
            <a:spLocks noGrp="1"/>
          </p:cNvSpPr>
          <p:nvPr isPhoto="0" userDrawn="0">
            <p:ph type="title" idx="2" hasCustomPrompt="0"/>
          </p:nvPr>
        </p:nvSpPr>
        <p:spPr bwMode="auto">
          <a:xfrm>
            <a:off x="87783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04</a:t>
            </a:r>
            <a:endParaRPr/>
          </a:p>
        </p:txBody>
      </p:sp>
      <p:sp>
        <p:nvSpPr>
          <p:cNvPr id="331" name="Google Shape;331;p33" hidden="0"/>
          <p:cNvSpPr txBox="1">
            <a:spLocks noGrp="1"/>
          </p:cNvSpPr>
          <p:nvPr isPhoto="0" userDrawn="0">
            <p:ph type="title" idx="3" hasCustomPrompt="0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Requisitos</a:t>
            </a:r>
            <a:endParaRPr/>
          </a:p>
        </p:txBody>
      </p:sp>
      <p:sp>
        <p:nvSpPr>
          <p:cNvPr id="334" name="Google Shape;334;p33" hidden="0"/>
          <p:cNvSpPr txBox="1">
            <a:spLocks noGrp="1"/>
          </p:cNvSpPr>
          <p:nvPr isPhoto="0" userDrawn="0">
            <p:ph type="title" idx="6" hasCustomPrompt="0"/>
          </p:nvPr>
        </p:nvSpPr>
        <p:spPr bwMode="auto">
          <a:xfrm>
            <a:off x="483408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10</a:t>
            </a:r>
            <a:endParaRPr/>
          </a:p>
        </p:txBody>
      </p:sp>
      <p:sp>
        <p:nvSpPr>
          <p:cNvPr id="337" name="Google Shape;337;p33" hidden="0"/>
          <p:cNvSpPr txBox="1">
            <a:spLocks noGrp="1"/>
          </p:cNvSpPr>
          <p:nvPr isPhoto="0" userDrawn="0">
            <p:ph type="title" idx="9" hasCustomPrompt="0"/>
          </p:nvPr>
        </p:nvSpPr>
        <p:spPr bwMode="auto">
          <a:xfrm>
            <a:off x="87783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08</a:t>
            </a:r>
            <a:endParaRPr/>
          </a:p>
        </p:txBody>
      </p:sp>
      <p:sp>
        <p:nvSpPr>
          <p:cNvPr id="339" name="Google Shape;339;p33" hidden="0"/>
          <p:cNvSpPr txBox="1">
            <a:spLocks noGrp="1"/>
          </p:cNvSpPr>
          <p:nvPr isPhoto="0" userDrawn="0">
            <p:ph type="subTitle" idx="14" hasCustomPrompt="0"/>
          </p:nvPr>
        </p:nvSpPr>
        <p:spPr bwMode="auto">
          <a:xfrm>
            <a:off x="5229200" y="4213475"/>
            <a:ext cx="3670487" cy="63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defRPr/>
            </a:pPr>
            <a:r>
              <a:rPr lang="pt-BR"/>
              <a:t>projeto-integrado-aisoftware-tracker.docx</a:t>
            </a:r>
            <a:endParaRPr/>
          </a:p>
        </p:txBody>
      </p:sp>
      <p:sp>
        <p:nvSpPr>
          <p:cNvPr id="340" name="Google Shape;340;p33" hidden="0"/>
          <p:cNvSpPr txBox="1">
            <a:spLocks noGrp="1"/>
          </p:cNvSpPr>
          <p:nvPr isPhoto="0" userDrawn="0">
            <p:ph type="title" idx="15" hasCustomPrompt="0"/>
          </p:nvPr>
        </p:nvSpPr>
        <p:spPr bwMode="auto">
          <a:xfrm>
            <a:off x="483408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07</a:t>
            </a:r>
            <a:endParaRPr/>
          </a:p>
        </p:txBody>
      </p:sp>
      <p:sp>
        <p:nvSpPr>
          <p:cNvPr id="33" name="Google Shape;312;p33" hidden="0"/>
          <p:cNvSpPr/>
          <p:nvPr isPhoto="0" userDrawn="0"/>
        </p:nvSpPr>
        <p:spPr bwMode="auto">
          <a:xfrm>
            <a:off x="5869990" y="1707653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" name="Google Shape;313;p33" hidden="0"/>
          <p:cNvSpPr/>
          <p:nvPr isPhoto="0" userDrawn="0"/>
        </p:nvSpPr>
        <p:spPr bwMode="auto">
          <a:xfrm>
            <a:off x="5923106" y="1784355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953172" y="2151177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Mecanismos</a:t>
            </a:r>
            <a:br>
              <a:rPr lang="de" sz="1600">
                <a:solidFill>
                  <a:schemeClr val="lt1"/>
                </a:solidFill>
              </a:rPr>
            </a:br>
            <a:r>
              <a:rPr lang="de">
                <a:solidFill>
                  <a:schemeClr val="lt1"/>
                </a:solidFill>
              </a:rPr>
              <a:t>Arquiteturais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12;p33" hidden="0"/>
          <p:cNvSpPr/>
          <p:nvPr isPhoto="0" userDrawn="0"/>
        </p:nvSpPr>
        <p:spPr bwMode="auto">
          <a:xfrm>
            <a:off x="1907704" y="3219822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" name="Google Shape;313;p33" hidden="0"/>
          <p:cNvSpPr/>
          <p:nvPr isPhoto="0" userDrawn="0"/>
        </p:nvSpPr>
        <p:spPr bwMode="auto">
          <a:xfrm>
            <a:off x="1960819" y="3296523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990886" y="366334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Requisitos</a:t>
            </a:r>
            <a:br>
              <a:rPr lang="de" sz="1600">
                <a:solidFill>
                  <a:schemeClr val="lt1"/>
                </a:solidFill>
              </a:rPr>
            </a:br>
            <a:r>
              <a:rPr lang="de">
                <a:solidFill>
                  <a:schemeClr val="lt1"/>
                </a:solidFill>
              </a:rPr>
              <a:t>Funcionais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" name="Google Shape;312;p33" hidden="0"/>
          <p:cNvSpPr/>
          <p:nvPr isPhoto="0" userDrawn="0"/>
        </p:nvSpPr>
        <p:spPr bwMode="auto">
          <a:xfrm>
            <a:off x="5953708" y="3180391"/>
            <a:ext cx="2388909" cy="80202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313;p33" hidden="0"/>
          <p:cNvSpPr/>
          <p:nvPr isPhoto="0" userDrawn="0"/>
        </p:nvSpPr>
        <p:spPr bwMode="auto">
          <a:xfrm>
            <a:off x="6006824" y="3257092"/>
            <a:ext cx="2256213" cy="36374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328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036890" y="3623914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600">
                <a:solidFill>
                  <a:schemeClr val="lt1"/>
                </a:solidFill>
              </a:rPr>
              <a:t>Requisitos</a:t>
            </a:r>
            <a:br>
              <a:rPr lang="de" sz="1600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N</a:t>
            </a:r>
            <a:r>
              <a:rPr lang="pt-BR">
                <a:solidFill>
                  <a:schemeClr val="lt1"/>
                </a:solidFill>
              </a:rPr>
              <a:t>ão F</a:t>
            </a:r>
            <a:r>
              <a:rPr lang="de">
                <a:solidFill>
                  <a:schemeClr val="lt1"/>
                </a:solidFill>
              </a:rPr>
              <a:t>uncionais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oryset-Stil Techie Business Meeting by Slidesgo">
  <a:themeElements>
    <a:clrScheme name="Simple Light">
      <a:dk1>
        <a:srgbClr val="000000"/>
      </a:dk1>
      <a:lt1>
        <a:srgbClr val="FFFFFF"/>
      </a:lt1>
      <a:dk2>
        <a:srgbClr val="D0CBED"/>
      </a:dk2>
      <a:lt2>
        <a:srgbClr val="6453C2"/>
      </a:lt2>
      <a:accent1>
        <a:srgbClr val="50429B"/>
      </a:accent1>
      <a:accent2>
        <a:srgbClr val="515B60"/>
      </a:accent2>
      <a:accent3>
        <a:srgbClr val="263238"/>
      </a:accent3>
      <a:accent4>
        <a:srgbClr val="96969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>Apresentação na tela (16:9)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Aisoftware Tracker Sistema de Gestão e controle de frotas</dc:title>
  <dc:subject/>
  <dc:creator>Lorena Araujo</dc:creator>
  <cp:keywords/>
  <dc:description/>
  <dc:identifier/>
  <dc:language/>
  <cp:lastModifiedBy/>
  <cp:revision>17</cp:revision>
  <dcterms:modified xsi:type="dcterms:W3CDTF">2022-08-16T01:53:32Z</dcterms:modified>
  <cp:category/>
  <cp:contentStatus/>
  <cp:version/>
</cp:coreProperties>
</file>