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Análise das abordagens arquiteturais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Cenários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Evidências da avaliação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Resultados obtidos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Avaliação crítica dos resultados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Conclusão</a:t>
            </a:r>
            <a:endParaRPr sz="12000"/>
          </a:p>
          <a:p>
            <a:pPr marL="349965" indent="-349965" algn="l">
              <a:buFont typeface="Arial"/>
              <a:buChar char="•"/>
              <a:defRPr/>
            </a:pPr>
            <a:r>
              <a:rPr sz="2400" b="0" i="0" u="none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Vídeo de apresentação final</a:t>
            </a:r>
            <a:endParaRPr lang="en-US" sz="1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035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349965" indent="-349965" algn="l">
              <a:buFont typeface="Arial"/>
              <a:buChar char="•"/>
              <a:defRPr/>
            </a:pPr>
            <a:r>
              <a:rPr lang="en-US" sz="4400" b="0" i="0" u="none" strike="noStrike" cap="none" spc="0">
                <a:solidFill>
                  <a:srgbClr val="24292F"/>
                </a:solidFill>
                <a:latin typeface="Liberation Sans"/>
                <a:ea typeface="Liberation Sans"/>
                <a:cs typeface="Liberation Sans"/>
              </a:rPr>
              <a:t>Análise das abordagens arquiteturais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87114308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arquitetura foi pensada para que os dados fossem administrados por uma API de um terceiro. Pois trata-se de um sistema onde exige-se integrações com aparelhos de geo-localização, aonde estou utilizando um player de mercado, para este fim.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solução se complementa por outros componentes. Um serviço de geração e envio de relatórios. Onde os mesmos são consolidados em um banco de dados e posteriormente enviados em um determinado horário durante a madrugada para os e-mails dos responsáveis via “schedule”. 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Além disto, este serviço será responsável por manter um histórico de relatórios consolidados, onde facilitará a busca e para regerar os mesmos.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o Painel Admin, onde tem-se as regras de negócio do sistema dividida em camadas de aplicação.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 abordagem deve-se ao grande volume de tempo e processamento que a API do terceiro demanda, quando trata-se de grandes volumes de dados.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0506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Prova de Conceito</a:t>
            </a:r>
            <a:endParaRPr/>
          </a:p>
        </p:txBody>
      </p:sp>
      <p:sp>
        <p:nvSpPr>
          <p:cNvPr id="65875737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Foram implementadas algumas provas de conceito para validar as decisões tecnológicas tomadas.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 Pattern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Linguagens de desenvolvimento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Persistencia de dados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Autenticação e autorização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2343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Design Pattern</a:t>
            </a:r>
            <a:endParaRPr/>
          </a:p>
        </p:txBody>
      </p:sp>
      <p:sp>
        <p:nvSpPr>
          <p:cNvPr id="20044889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Design em camadas permitiu uma boa organização do código, e o reaporveitamento de pacotes e componentes.</a:t>
            </a:r>
            <a:endParaRPr/>
          </a:p>
          <a:p>
            <a:pPr>
              <a:defRPr/>
            </a:pPr>
            <a:r>
              <a:rPr/>
              <a:t>A distribuição em com Interfaces e Injeção de dependências, permite um bom nível de desacoplamento do código em geral, onde futuras evoluções e troca de componentes ficam mais fáceis de serem acopladas e desacopladas.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196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Linguagens de desenvolvimento</a:t>
            </a:r>
            <a:endParaRPr sz="4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16207770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 abordagem com Asp Net core 6 mostrou-se bem performática, e fexível com eventuais atualizações e acoplamento de outras tecnologias.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o front-end manteve-se dentro das tecnologias do Dot Net, utilizando o Razor Page, utilizando-se de HTML5, CSS3 e Javascript. Com o backfround em C#.</a:t>
            </a:r>
            <a:endParaRPr sz="28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232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Persistencia de dados</a:t>
            </a:r>
            <a:endParaRPr sz="4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15397607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Para a persitencia de dados foi utilizado o consumo de uma API de terceiro, ralizando requisições HTTP, com protocolo REST.</a:t>
            </a:r>
            <a:endParaRPr/>
          </a:p>
          <a:p>
            <a:pPr>
              <a:defRPr/>
            </a:pPr>
            <a:r>
              <a:rPr/>
              <a:t>E para o serviço de controle de reduncia e consolidação de relatórios, foi-se utilizado o Dapper, para persistencia de dados no Banco de dados relacional de controle interno.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 a performanse e o maior controle das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802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Demonstração da plataforma</a:t>
            </a:r>
            <a:endParaRPr/>
          </a:p>
        </p:txBody>
      </p:sp>
      <p:sp>
        <p:nvSpPr>
          <p:cNvPr id="113064603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As provas de conceito foram implematadas em um Paas (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Platform as a Service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) Heroku, onde diminui-se a com a compexidade de infra estrutura, ganha-se tempo de builds e deploys e ainda mantem a disponibilidade e escalabilidade do sistema. Com pipelines simples e robustas.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Segue um exemplo de uso da plataforma.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autenticação é realizada via login e senha, onde o usuário mantem-se logado via OAuth0 e JWT para a tokenização.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Pode se navegar por todo o sistema de acordo com o nível de acesso do usuário.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No próprio dashboard tem informações rápidas e relevantes para o sistema, e filtros dinâmicos.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Podemos tambem gerenciar todas as etapas de localização dos veículos, cadastros e geração de relatórios, conforme demonstrarei a seguir.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2022-11-27T16:01:44Z</dcterms:modified>
  <cp:category/>
  <cp:contentStatus/>
  <cp:version/>
</cp:coreProperties>
</file>