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58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 hidden="0"/>
          <p:cNvSpPr/>
          <p:nvPr isPhoto="0" userDrawn="0"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713100" y="1090870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1" hidden="0"/>
          <p:cNvSpPr/>
          <p:nvPr isPhoto="0" userDrawn="0"/>
        </p:nvSpPr>
        <p:spPr bwMode="auto">
          <a:xfrm flipH="1">
            <a:off x="5303452" y="3456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11" hidden="0"/>
          <p:cNvSpPr/>
          <p:nvPr isPhoto="0" userDrawn="0"/>
        </p:nvSpPr>
        <p:spPr bwMode="auto"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11" hidden="0"/>
          <p:cNvSpPr/>
          <p:nvPr isPhoto="0" userDrawn="0"/>
        </p:nvSpPr>
        <p:spPr bwMode="auto">
          <a:xfrm flipH="1">
            <a:off x="6862726" y="-19017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11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2765775" y="540075"/>
            <a:ext cx="5668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2" name="Google Shape;52;p1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801750" y="2607350"/>
            <a:ext cx="36324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 hidden="0"/>
          <p:cNvSpPr/>
          <p:nvPr isPhoto="0" userDrawn="0"/>
        </p:nvSpPr>
        <p:spPr bwMode="auto"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" name="Google Shape;56;p13" hidden="0"/>
          <p:cNvSpPr/>
          <p:nvPr isPhoto="0" userDrawn="0"/>
        </p:nvSpPr>
        <p:spPr bwMode="auto"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3" hidden="0"/>
          <p:cNvSpPr/>
          <p:nvPr isPhoto="0" userDrawn="0"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" name="Google Shape;58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8581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985823" y="212664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>
            <a:spLocks noGrp="1"/>
          </p:cNvSpPr>
          <p:nvPr isPhoto="0" userDrawn="0">
            <p:ph type="title" idx="2" hasCustomPrompt="1"/>
          </p:nvPr>
        </p:nvSpPr>
        <p:spPr bwMode="auto"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" name="Google Shape;61;p13" hidden="0"/>
          <p:cNvSpPr txBox="1">
            <a:spLocks noGrp="1"/>
          </p:cNvSpPr>
          <p:nvPr isPhoto="0" userDrawn="0">
            <p:ph type="title" idx="3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>
            <a:spLocks noGrp="1"/>
          </p:cNvSpPr>
          <p:nvPr isPhoto="0" userDrawn="0">
            <p:ph type="title" idx="4" hasCustomPrompt="0"/>
          </p:nvPr>
        </p:nvSpPr>
        <p:spPr bwMode="auto">
          <a:xfrm>
            <a:off x="594206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>
            <a:spLocks noGrp="1"/>
          </p:cNvSpPr>
          <p:nvPr isPhoto="0" userDrawn="0">
            <p:ph type="subTitle" idx="5" hasCustomPrompt="0"/>
          </p:nvPr>
        </p:nvSpPr>
        <p:spPr bwMode="auto">
          <a:xfrm>
            <a:off x="5942073" y="212664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>
            <a:spLocks noGrp="1"/>
          </p:cNvSpPr>
          <p:nvPr isPhoto="0" userDrawn="0">
            <p:ph type="title" idx="6" hasCustomPrompt="1"/>
          </p:nvPr>
        </p:nvSpPr>
        <p:spPr bwMode="auto"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>
            <a:spLocks noGrp="1"/>
          </p:cNvSpPr>
          <p:nvPr isPhoto="0" userDrawn="0">
            <p:ph type="title" idx="7" hasCustomPrompt="0"/>
          </p:nvPr>
        </p:nvSpPr>
        <p:spPr bwMode="auto"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3" hidden="0"/>
          <p:cNvSpPr txBox="1">
            <a:spLocks noGrp="1"/>
          </p:cNvSpPr>
          <p:nvPr isPhoto="0" userDrawn="0">
            <p:ph type="subTitle" idx="8" hasCustomPrompt="0"/>
          </p:nvPr>
        </p:nvSpPr>
        <p:spPr bwMode="auto">
          <a:xfrm>
            <a:off x="1943085" y="356289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3" hidden="0"/>
          <p:cNvSpPr txBox="1">
            <a:spLocks noGrp="1"/>
          </p:cNvSpPr>
          <p:nvPr isPhoto="0" userDrawn="0">
            <p:ph type="title" idx="9" hasCustomPrompt="1"/>
          </p:nvPr>
        </p:nvSpPr>
        <p:spPr bwMode="auto"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>
            <a:spLocks noGrp="1"/>
          </p:cNvSpPr>
          <p:nvPr isPhoto="0" userDrawn="0">
            <p:ph type="title" idx="13" hasCustomPrompt="0"/>
          </p:nvPr>
        </p:nvSpPr>
        <p:spPr bwMode="auto"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3" hidden="0"/>
          <p:cNvSpPr txBox="1">
            <a:spLocks noGrp="1"/>
          </p:cNvSpPr>
          <p:nvPr isPhoto="0" userDrawn="0">
            <p:ph type="subTitle" idx="14" hasCustomPrompt="0"/>
          </p:nvPr>
        </p:nvSpPr>
        <p:spPr bwMode="auto">
          <a:xfrm>
            <a:off x="5942073" y="356289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3" hidden="0"/>
          <p:cNvSpPr txBox="1">
            <a:spLocks noGrp="1"/>
          </p:cNvSpPr>
          <p:nvPr isPhoto="0" userDrawn="0">
            <p:ph type="title" idx="15" hasCustomPrompt="1"/>
          </p:nvPr>
        </p:nvSpPr>
        <p:spPr bwMode="auto"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6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6" hidden="0"/>
          <p:cNvSpPr/>
          <p:nvPr isPhoto="0" userDrawn="0"/>
        </p:nvSpPr>
        <p:spPr bwMode="auto"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6" hidden="0"/>
          <p:cNvSpPr/>
          <p:nvPr isPhoto="0" userDrawn="0"/>
        </p:nvSpPr>
        <p:spPr bwMode="auto"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6" hidden="0"/>
          <p:cNvSpPr/>
          <p:nvPr isPhoto="0" userDrawn="0"/>
        </p:nvSpPr>
        <p:spPr bwMode="auto"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p25" hidden="0"/>
          <p:cNvSpPr/>
          <p:nvPr isPhoto="0" userDrawn="0"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5" hidden="0"/>
          <p:cNvSpPr/>
          <p:nvPr isPhoto="0" userDrawn="0"/>
        </p:nvSpPr>
        <p:spPr bwMode="auto"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518699" y="54007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92850" y="1857500"/>
            <a:ext cx="27639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5" hidden="0"/>
          <p:cNvSpPr txBox="1"/>
          <p:nvPr isPhoto="0" userDrawn="0"/>
        </p:nvSpPr>
        <p:spPr bwMode="auto">
          <a:xfrm>
            <a:off x="3518699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Diese Präsentationsvorlage wurde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Slidesgo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erstellt, inklusive Icons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Flaticon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und Infografiken &amp; Bilder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Freepik </a:t>
            </a:r>
            <a:endParaRPr sz="1100" b="1">
              <a:solidFill>
                <a:schemeClr val="accent1"/>
              </a:solidFill>
              <a:latin typeface="Archivo"/>
              <a:ea typeface="Archivo"/>
              <a:cs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6" hidden="0"/>
          <p:cNvSpPr/>
          <p:nvPr isPhoto="0" userDrawn="0"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26" hidden="0"/>
          <p:cNvSpPr/>
          <p:nvPr isPhoto="0" userDrawn="0"/>
        </p:nvSpPr>
        <p:spPr bwMode="auto"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26" hidden="0"/>
          <p:cNvSpPr/>
          <p:nvPr isPhoto="0" userDrawn="0"/>
        </p:nvSpPr>
        <p:spPr bwMode="auto"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27" hidden="0"/>
          <p:cNvSpPr/>
          <p:nvPr isPhoto="0" userDrawn="0"/>
        </p:nvSpPr>
        <p:spPr bwMode="auto"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27" hidden="0"/>
          <p:cNvSpPr/>
          <p:nvPr isPhoto="0" userDrawn="0"/>
        </p:nvSpPr>
        <p:spPr bwMode="auto"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7" hidden="0"/>
          <p:cNvSpPr/>
          <p:nvPr isPhoto="0" userDrawn="0"/>
        </p:nvSpPr>
        <p:spPr bwMode="auto"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1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dt="0" ftr="1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igoraujo@gmail.com" TargetMode="External"/><Relationship Id="rId3" Type="http://schemas.openxmlformats.org/officeDocument/2006/relationships/hyperlink" Target="https://www.linkedin.com/in/igoraujo/" TargetMode="External"/><Relationship Id="rId4" Type="http://schemas.openxmlformats.org/officeDocument/2006/relationships/hyperlink" Target="https://github.com/igoraujo" TargetMode="Externa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31" hidden="0"/>
          <p:cNvSpPr/>
          <p:nvPr isPhoto="0" userDrawn="0"/>
        </p:nvSpPr>
        <p:spPr bwMode="auto"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31" hidden="0"/>
          <p:cNvSpPr/>
          <p:nvPr isPhoto="0" userDrawn="0"/>
        </p:nvSpPr>
        <p:spPr bwMode="auto"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 hidden="0"/>
          <p:cNvSpPr/>
          <p:nvPr isPhoto="0" userDrawn="0"/>
        </p:nvSpPr>
        <p:spPr bwMode="auto"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3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4" y="851774"/>
            <a:ext cx="4305299" cy="1897011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Aisoftware Tracker</a:t>
            </a:r>
            <a:br>
              <a:rPr lang="de"/>
            </a:br>
            <a:r>
              <a:rPr lang="de" sz="1600"/>
              <a:t>Sistema de Gestão e controle de frotas</a:t>
            </a:r>
            <a:endParaRPr/>
          </a:p>
        </p:txBody>
      </p:sp>
      <p:sp>
        <p:nvSpPr>
          <p:cNvPr id="188" name="Google Shape;188;p31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200">
                <a:solidFill>
                  <a:schemeClr val="lt1"/>
                </a:solidFill>
              </a:rPr>
              <a:t>Pontifícia Universidade Católica de Minas Gerais</a:t>
            </a:r>
            <a:endParaRPr sz="1200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1" hidden="0"/>
          <p:cNvSpPr/>
          <p:nvPr isPhoto="0" userDrawn="0"/>
        </p:nvSpPr>
        <p:spPr bwMode="auto"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31" hidden="0"/>
          <p:cNvSpPr/>
          <p:nvPr isPhoto="0" userDrawn="0"/>
        </p:nvSpPr>
        <p:spPr bwMode="auto"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1" name="Google Shape;191;p31" hidden="0"/>
          <p:cNvGrpSpPr/>
          <p:nvPr isPhoto="0" userDrawn="0"/>
        </p:nvGrpSpPr>
        <p:grpSpPr bwMode="auto">
          <a:xfrm>
            <a:off x="412173" y="590094"/>
            <a:ext cx="4149161" cy="3756438"/>
            <a:chOff x="1389500" y="680050"/>
            <a:chExt cx="4947725" cy="4479950"/>
          </a:xfrm>
        </p:grpSpPr>
        <p:sp>
          <p:nvSpPr>
            <p:cNvPr id="192" name="Google Shape;192;p31" hidden="0"/>
            <p:cNvSpPr/>
            <p:nvPr isPhoto="0" userDrawn="0"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fill="norm" stroke="1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1" hidden="0"/>
            <p:cNvSpPr/>
            <p:nvPr isPhoto="0" userDrawn="0"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fill="norm" stroke="1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1" hidden="0"/>
            <p:cNvSpPr/>
            <p:nvPr isPhoto="0" userDrawn="0"/>
          </p:nvSpPr>
          <p:spPr bwMode="auto">
            <a:xfrm>
              <a:off x="1720575" y="2481375"/>
              <a:ext cx="1231724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stroke="1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1" hidden="0"/>
            <p:cNvSpPr/>
            <p:nvPr isPhoto="0" userDrawn="0"/>
          </p:nvSpPr>
          <p:spPr bwMode="auto">
            <a:xfrm>
              <a:off x="2888900" y="909425"/>
              <a:ext cx="1288449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stroke="1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1" hidden="0"/>
            <p:cNvSpPr/>
            <p:nvPr isPhoto="0" userDrawn="0"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fill="norm" stroke="1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1" hidden="0"/>
            <p:cNvSpPr/>
            <p:nvPr isPhoto="0" userDrawn="0"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fill="norm" stroke="1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1" hidden="0"/>
            <p:cNvSpPr/>
            <p:nvPr isPhoto="0" userDrawn="0"/>
          </p:nvSpPr>
          <p:spPr bwMode="auto"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fill="norm" stroke="1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1" hidden="0"/>
            <p:cNvSpPr/>
            <p:nvPr isPhoto="0" userDrawn="0"/>
          </p:nvSpPr>
          <p:spPr bwMode="auto">
            <a:xfrm>
              <a:off x="2026625" y="1700825"/>
              <a:ext cx="3550875" cy="1950599"/>
            </a:xfrm>
            <a:custGeom>
              <a:avLst/>
              <a:gdLst/>
              <a:ahLst/>
              <a:cxnLst/>
              <a:rect l="l" t="t" r="r" b="b"/>
              <a:pathLst>
                <a:path w="142035" h="78024" fill="norm" stroke="1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1" hidden="0"/>
            <p:cNvSpPr/>
            <p:nvPr isPhoto="0" userDrawn="0"/>
          </p:nvSpPr>
          <p:spPr bwMode="auto">
            <a:xfrm>
              <a:off x="2025775" y="1700825"/>
              <a:ext cx="3552575" cy="1950599"/>
            </a:xfrm>
            <a:custGeom>
              <a:avLst/>
              <a:gdLst/>
              <a:ahLst/>
              <a:cxnLst/>
              <a:rect l="l" t="t" r="r" b="b"/>
              <a:pathLst>
                <a:path w="142103" h="78024" fill="norm" stroke="1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1" hidden="0"/>
            <p:cNvSpPr/>
            <p:nvPr isPhoto="0" userDrawn="0"/>
          </p:nvSpPr>
          <p:spPr bwMode="auto"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fill="norm" stroke="1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1" hidden="0"/>
            <p:cNvSpPr/>
            <p:nvPr isPhoto="0" userDrawn="0"/>
          </p:nvSpPr>
          <p:spPr bwMode="auto"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fill="norm" stroke="1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1" hidden="0"/>
            <p:cNvSpPr/>
            <p:nvPr isPhoto="0" userDrawn="0"/>
          </p:nvSpPr>
          <p:spPr bwMode="auto"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fill="norm" stroke="1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1" hidden="0"/>
            <p:cNvSpPr/>
            <p:nvPr isPhoto="0" userDrawn="0"/>
          </p:nvSpPr>
          <p:spPr bwMode="auto"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fill="norm" stroke="1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1" hidden="0"/>
            <p:cNvSpPr/>
            <p:nvPr isPhoto="0" userDrawn="0"/>
          </p:nvSpPr>
          <p:spPr bwMode="auto">
            <a:xfrm>
              <a:off x="2027450" y="1700825"/>
              <a:ext cx="3550050" cy="1950599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stroke="1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1" hidden="0"/>
            <p:cNvSpPr/>
            <p:nvPr isPhoto="0" userDrawn="0"/>
          </p:nvSpPr>
          <p:spPr bwMode="auto"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fill="norm" stroke="1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1" hidden="0"/>
            <p:cNvSpPr/>
            <p:nvPr isPhoto="0" userDrawn="0"/>
          </p:nvSpPr>
          <p:spPr bwMode="auto"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fill="norm" stroke="1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1" hidden="0"/>
            <p:cNvSpPr/>
            <p:nvPr isPhoto="0" userDrawn="0"/>
          </p:nvSpPr>
          <p:spPr bwMode="auto"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fill="norm" stroke="1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1" hidden="0"/>
            <p:cNvSpPr/>
            <p:nvPr isPhoto="0" userDrawn="0"/>
          </p:nvSpPr>
          <p:spPr bwMode="auto"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fill="norm" stroke="1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1" hidden="0"/>
            <p:cNvSpPr/>
            <p:nvPr isPhoto="0" userDrawn="0"/>
          </p:nvSpPr>
          <p:spPr bwMode="auto"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fill="norm" stroke="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1" hidden="0"/>
            <p:cNvSpPr/>
            <p:nvPr isPhoto="0" userDrawn="0"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fill="norm" stroke="1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1" hidden="0"/>
            <p:cNvSpPr/>
            <p:nvPr isPhoto="0" userDrawn="0"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fill="norm" stroke="1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1" hidden="0"/>
            <p:cNvSpPr/>
            <p:nvPr isPhoto="0" userDrawn="0"/>
          </p:nvSpPr>
          <p:spPr bwMode="auto"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fill="norm" stroke="1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1" hidden="0"/>
            <p:cNvSpPr/>
            <p:nvPr isPhoto="0" userDrawn="0"/>
          </p:nvSpPr>
          <p:spPr bwMode="auto"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fill="norm" stroke="1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1" hidden="0"/>
            <p:cNvSpPr/>
            <p:nvPr isPhoto="0" userDrawn="0"/>
          </p:nvSpPr>
          <p:spPr bwMode="auto"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1" hidden="0"/>
            <p:cNvSpPr/>
            <p:nvPr isPhoto="0" userDrawn="0"/>
          </p:nvSpPr>
          <p:spPr bwMode="auto"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1" hidden="0"/>
            <p:cNvSpPr/>
            <p:nvPr isPhoto="0" userDrawn="0"/>
          </p:nvSpPr>
          <p:spPr bwMode="auto"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1" hidden="0"/>
            <p:cNvSpPr/>
            <p:nvPr isPhoto="0" userDrawn="0"/>
          </p:nvSpPr>
          <p:spPr bwMode="auto"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1" hidden="0"/>
            <p:cNvSpPr/>
            <p:nvPr isPhoto="0" userDrawn="0"/>
          </p:nvSpPr>
          <p:spPr bwMode="auto"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fill="norm" stroke="1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1" hidden="0"/>
            <p:cNvSpPr/>
            <p:nvPr isPhoto="0" userDrawn="0"/>
          </p:nvSpPr>
          <p:spPr bwMode="auto"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fill="norm" stroke="1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1" hidden="0"/>
            <p:cNvSpPr/>
            <p:nvPr isPhoto="0" userDrawn="0"/>
          </p:nvSpPr>
          <p:spPr bwMode="auto"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1" hidden="0"/>
            <p:cNvSpPr/>
            <p:nvPr isPhoto="0" userDrawn="0"/>
          </p:nvSpPr>
          <p:spPr bwMode="auto"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fill="norm" stroke="1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1" hidden="0"/>
            <p:cNvSpPr/>
            <p:nvPr isPhoto="0" userDrawn="0"/>
          </p:nvSpPr>
          <p:spPr bwMode="auto"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fill="norm" stroke="1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1" hidden="0"/>
            <p:cNvSpPr/>
            <p:nvPr isPhoto="0" userDrawn="0"/>
          </p:nvSpPr>
          <p:spPr bwMode="auto"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fill="norm" stroke="1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1" hidden="0"/>
            <p:cNvSpPr/>
            <p:nvPr isPhoto="0" userDrawn="0"/>
          </p:nvSpPr>
          <p:spPr bwMode="auto"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fill="norm" stroke="1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1" hidden="0"/>
            <p:cNvSpPr/>
            <p:nvPr isPhoto="0" userDrawn="0"/>
          </p:nvSpPr>
          <p:spPr bwMode="auto"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fill="norm" stroke="1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1" hidden="0"/>
            <p:cNvSpPr/>
            <p:nvPr isPhoto="0" userDrawn="0"/>
          </p:nvSpPr>
          <p:spPr bwMode="auto"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1" hidden="0"/>
            <p:cNvSpPr/>
            <p:nvPr isPhoto="0" userDrawn="0"/>
          </p:nvSpPr>
          <p:spPr bwMode="auto"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fill="norm" stroke="1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1" hidden="0"/>
            <p:cNvSpPr/>
            <p:nvPr isPhoto="0" userDrawn="0"/>
          </p:nvSpPr>
          <p:spPr bwMode="auto"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fill="norm" stroke="1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1" hidden="0"/>
            <p:cNvSpPr/>
            <p:nvPr isPhoto="0" userDrawn="0"/>
          </p:nvSpPr>
          <p:spPr bwMode="auto"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fill="norm" stroke="1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1" hidden="0"/>
            <p:cNvSpPr/>
            <p:nvPr isPhoto="0" userDrawn="0"/>
          </p:nvSpPr>
          <p:spPr bwMode="auto"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fill="norm" stroke="1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1" hidden="0"/>
            <p:cNvSpPr/>
            <p:nvPr isPhoto="0" userDrawn="0"/>
          </p:nvSpPr>
          <p:spPr bwMode="auto"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fill="norm" stroke="1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1" hidden="0"/>
            <p:cNvSpPr/>
            <p:nvPr isPhoto="0" userDrawn="0"/>
          </p:nvSpPr>
          <p:spPr bwMode="auto"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stroke="1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1" hidden="0"/>
            <p:cNvSpPr/>
            <p:nvPr isPhoto="0" userDrawn="0"/>
          </p:nvSpPr>
          <p:spPr bwMode="auto"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fill="norm" stroke="1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1" hidden="0"/>
            <p:cNvSpPr/>
            <p:nvPr isPhoto="0" userDrawn="0"/>
          </p:nvSpPr>
          <p:spPr bwMode="auto"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fill="norm" stroke="1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1" hidden="0"/>
            <p:cNvSpPr/>
            <p:nvPr isPhoto="0" userDrawn="0"/>
          </p:nvSpPr>
          <p:spPr bwMode="auto"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fill="norm" stroke="1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1" hidden="0"/>
            <p:cNvSpPr/>
            <p:nvPr isPhoto="0" userDrawn="0"/>
          </p:nvSpPr>
          <p:spPr bwMode="auto">
            <a:xfrm>
              <a:off x="4139800" y="1620775"/>
              <a:ext cx="632974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fill="norm" stroke="1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1" hidden="0"/>
            <p:cNvSpPr/>
            <p:nvPr isPhoto="0" userDrawn="0"/>
          </p:nvSpPr>
          <p:spPr bwMode="auto"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fill="norm" stroke="1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1" hidden="0"/>
            <p:cNvSpPr/>
            <p:nvPr isPhoto="0" userDrawn="0"/>
          </p:nvSpPr>
          <p:spPr bwMode="auto">
            <a:xfrm>
              <a:off x="4826950" y="2895025"/>
              <a:ext cx="87599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stroke="1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1" hidden="0"/>
            <p:cNvSpPr/>
            <p:nvPr isPhoto="0" userDrawn="0"/>
          </p:nvSpPr>
          <p:spPr bwMode="auto"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stroke="1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1" hidden="0"/>
            <p:cNvSpPr/>
            <p:nvPr isPhoto="0" userDrawn="0"/>
          </p:nvSpPr>
          <p:spPr bwMode="auto"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stroke="1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1" hidden="0"/>
            <p:cNvSpPr/>
            <p:nvPr isPhoto="0" userDrawn="0"/>
          </p:nvSpPr>
          <p:spPr bwMode="auto"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fill="norm" stroke="1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1" hidden="0"/>
            <p:cNvSpPr/>
            <p:nvPr isPhoto="0" userDrawn="0"/>
          </p:nvSpPr>
          <p:spPr bwMode="auto"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fill="norm" stroke="1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1" hidden="0"/>
            <p:cNvSpPr/>
            <p:nvPr isPhoto="0" userDrawn="0"/>
          </p:nvSpPr>
          <p:spPr bwMode="auto"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stroke="1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1" hidden="0"/>
            <p:cNvSpPr/>
            <p:nvPr isPhoto="0" userDrawn="0"/>
          </p:nvSpPr>
          <p:spPr bwMode="auto"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stroke="1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1" hidden="0"/>
            <p:cNvSpPr/>
            <p:nvPr isPhoto="0" userDrawn="0"/>
          </p:nvSpPr>
          <p:spPr bwMode="auto"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fill="norm" stroke="1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1" hidden="0"/>
            <p:cNvSpPr/>
            <p:nvPr isPhoto="0" userDrawn="0"/>
          </p:nvSpPr>
          <p:spPr bwMode="auto"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fill="norm" stroke="1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1" hidden="0"/>
            <p:cNvSpPr/>
            <p:nvPr isPhoto="0" userDrawn="0"/>
          </p:nvSpPr>
          <p:spPr bwMode="auto"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stroke="1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1" hidden="0"/>
            <p:cNvSpPr/>
            <p:nvPr isPhoto="0" userDrawn="0"/>
          </p:nvSpPr>
          <p:spPr bwMode="auto">
            <a:xfrm>
              <a:off x="4692700" y="4707150"/>
              <a:ext cx="519549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stroke="1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1" hidden="0"/>
            <p:cNvSpPr/>
            <p:nvPr isPhoto="0" userDrawn="0"/>
          </p:nvSpPr>
          <p:spPr bwMode="auto"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fill="norm" stroke="1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1" hidden="0"/>
            <p:cNvSpPr/>
            <p:nvPr isPhoto="0" userDrawn="0"/>
          </p:nvSpPr>
          <p:spPr bwMode="auto"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fill="norm" stroke="1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1" hidden="0"/>
            <p:cNvSpPr/>
            <p:nvPr isPhoto="0" userDrawn="0"/>
          </p:nvSpPr>
          <p:spPr bwMode="auto"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fill="norm" stroke="1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31" hidden="0"/>
            <p:cNvSpPr/>
            <p:nvPr isPhoto="0" userDrawn="0"/>
          </p:nvSpPr>
          <p:spPr bwMode="auto"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fill="norm" stroke="1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31" hidden="0"/>
            <p:cNvSpPr/>
            <p:nvPr isPhoto="0" userDrawn="0"/>
          </p:nvSpPr>
          <p:spPr bwMode="auto"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stroke="1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1" hidden="0"/>
            <p:cNvSpPr/>
            <p:nvPr isPhoto="0" userDrawn="0"/>
          </p:nvSpPr>
          <p:spPr bwMode="auto"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stroke="1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31" hidden="0"/>
            <p:cNvSpPr/>
            <p:nvPr isPhoto="0" userDrawn="0"/>
          </p:nvSpPr>
          <p:spPr bwMode="auto"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stroke="1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31" hidden="0"/>
            <p:cNvSpPr/>
            <p:nvPr isPhoto="0" userDrawn="0"/>
          </p:nvSpPr>
          <p:spPr bwMode="auto"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stroke="1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31" hidden="0"/>
            <p:cNvSpPr/>
            <p:nvPr isPhoto="0" userDrawn="0"/>
          </p:nvSpPr>
          <p:spPr bwMode="auto"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stroke="1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 hidden="0"/>
            <p:cNvSpPr/>
            <p:nvPr isPhoto="0" userDrawn="0"/>
          </p:nvSpPr>
          <p:spPr bwMode="auto"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fill="norm" stroke="1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 hidden="0"/>
            <p:cNvSpPr/>
            <p:nvPr isPhoto="0" userDrawn="0"/>
          </p:nvSpPr>
          <p:spPr bwMode="auto"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fill="norm" stroke="1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31" hidden="0"/>
            <p:cNvSpPr/>
            <p:nvPr isPhoto="0" userDrawn="0"/>
          </p:nvSpPr>
          <p:spPr bwMode="auto"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stroke="1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1" hidden="0"/>
            <p:cNvSpPr/>
            <p:nvPr isPhoto="0" userDrawn="0"/>
          </p:nvSpPr>
          <p:spPr bwMode="auto"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stroke="1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31" hidden="0"/>
            <p:cNvSpPr/>
            <p:nvPr isPhoto="0" userDrawn="0"/>
          </p:nvSpPr>
          <p:spPr bwMode="auto"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fill="norm" stroke="1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31" hidden="0"/>
            <p:cNvSpPr/>
            <p:nvPr isPhoto="0" userDrawn="0"/>
          </p:nvSpPr>
          <p:spPr bwMode="auto"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stroke="1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31" hidden="0"/>
            <p:cNvSpPr/>
            <p:nvPr isPhoto="0" userDrawn="0"/>
          </p:nvSpPr>
          <p:spPr bwMode="auto"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stroke="1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31" hidden="0"/>
            <p:cNvSpPr/>
            <p:nvPr isPhoto="0" userDrawn="0"/>
          </p:nvSpPr>
          <p:spPr bwMode="auto"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fill="norm" stroke="1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31" hidden="0"/>
            <p:cNvSpPr/>
            <p:nvPr isPhoto="0" userDrawn="0"/>
          </p:nvSpPr>
          <p:spPr bwMode="auto"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fill="norm" stroke="1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31" hidden="0"/>
            <p:cNvSpPr/>
            <p:nvPr isPhoto="0" userDrawn="0"/>
          </p:nvSpPr>
          <p:spPr bwMode="auto"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stroke="1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31" hidden="0"/>
            <p:cNvSpPr/>
            <p:nvPr isPhoto="0" userDrawn="0"/>
          </p:nvSpPr>
          <p:spPr bwMode="auto"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stroke="1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31" hidden="0"/>
            <p:cNvSpPr/>
            <p:nvPr isPhoto="0" userDrawn="0"/>
          </p:nvSpPr>
          <p:spPr bwMode="auto"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stroke="1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31" hidden="0"/>
            <p:cNvSpPr/>
            <p:nvPr isPhoto="0" userDrawn="0"/>
          </p:nvSpPr>
          <p:spPr bwMode="auto"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stroke="1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31" hidden="0"/>
            <p:cNvSpPr/>
            <p:nvPr isPhoto="0" userDrawn="0"/>
          </p:nvSpPr>
          <p:spPr bwMode="auto"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stroke="1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31" hidden="0"/>
            <p:cNvSpPr/>
            <p:nvPr isPhoto="0" userDrawn="0"/>
          </p:nvSpPr>
          <p:spPr bwMode="auto">
            <a:xfrm>
              <a:off x="4135625" y="3085975"/>
              <a:ext cx="377799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stroke="1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31" hidden="0"/>
            <p:cNvSpPr/>
            <p:nvPr isPhoto="0" userDrawn="0"/>
          </p:nvSpPr>
          <p:spPr bwMode="auto">
            <a:xfrm>
              <a:off x="3985525" y="3578000"/>
              <a:ext cx="77574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stroke="1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31" hidden="0"/>
            <p:cNvSpPr/>
            <p:nvPr isPhoto="0" userDrawn="0"/>
          </p:nvSpPr>
          <p:spPr bwMode="auto"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stroke="1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31" hidden="0"/>
            <p:cNvSpPr/>
            <p:nvPr isPhoto="0" userDrawn="0"/>
          </p:nvSpPr>
          <p:spPr bwMode="auto"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stroke="1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31" hidden="0"/>
            <p:cNvSpPr/>
            <p:nvPr isPhoto="0" userDrawn="0"/>
          </p:nvSpPr>
          <p:spPr bwMode="auto"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stroke="1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31" hidden="0"/>
            <p:cNvSpPr/>
            <p:nvPr isPhoto="0" userDrawn="0"/>
          </p:nvSpPr>
          <p:spPr bwMode="auto"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stroke="1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31" hidden="0"/>
            <p:cNvSpPr/>
            <p:nvPr isPhoto="0" userDrawn="0"/>
          </p:nvSpPr>
          <p:spPr bwMode="auto"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stroke="1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31" hidden="0"/>
            <p:cNvSpPr/>
            <p:nvPr isPhoto="0" userDrawn="0"/>
          </p:nvSpPr>
          <p:spPr bwMode="auto">
            <a:xfrm>
              <a:off x="4756900" y="3893225"/>
              <a:ext cx="290225" cy="171824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stroke="1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31" hidden="0"/>
            <p:cNvSpPr/>
            <p:nvPr isPhoto="0" userDrawn="0"/>
          </p:nvSpPr>
          <p:spPr bwMode="auto"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stroke="1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31" hidden="0"/>
            <p:cNvSpPr/>
            <p:nvPr isPhoto="0" userDrawn="0"/>
          </p:nvSpPr>
          <p:spPr bwMode="auto"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stroke="1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31" hidden="0"/>
            <p:cNvSpPr/>
            <p:nvPr isPhoto="0" userDrawn="0"/>
          </p:nvSpPr>
          <p:spPr bwMode="auto"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stroke="1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31" hidden="0"/>
            <p:cNvSpPr/>
            <p:nvPr isPhoto="0" userDrawn="0"/>
          </p:nvSpPr>
          <p:spPr bwMode="auto"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stroke="1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31" hidden="0"/>
            <p:cNvSpPr/>
            <p:nvPr isPhoto="0" userDrawn="0"/>
          </p:nvSpPr>
          <p:spPr bwMode="auto"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fill="norm" stroke="1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31" hidden="0"/>
            <p:cNvSpPr/>
            <p:nvPr isPhoto="0" userDrawn="0"/>
          </p:nvSpPr>
          <p:spPr bwMode="auto"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fill="norm" stroke="1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31" hidden="0"/>
            <p:cNvSpPr/>
            <p:nvPr isPhoto="0" userDrawn="0"/>
          </p:nvSpPr>
          <p:spPr bwMode="auto"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fill="norm" stroke="1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31" hidden="0"/>
            <p:cNvSpPr/>
            <p:nvPr isPhoto="0" userDrawn="0"/>
          </p:nvSpPr>
          <p:spPr bwMode="auto"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fill="norm" stroke="1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31" hidden="0"/>
            <p:cNvSpPr/>
            <p:nvPr isPhoto="0" userDrawn="0"/>
          </p:nvSpPr>
          <p:spPr bwMode="auto"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stroke="1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31" hidden="0"/>
            <p:cNvSpPr/>
            <p:nvPr isPhoto="0" userDrawn="0"/>
          </p:nvSpPr>
          <p:spPr bwMode="auto"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stroke="1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31" hidden="0"/>
            <p:cNvSpPr/>
            <p:nvPr isPhoto="0" userDrawn="0"/>
          </p:nvSpPr>
          <p:spPr bwMode="auto"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fill="norm" stroke="1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31" hidden="0"/>
            <p:cNvSpPr/>
            <p:nvPr isPhoto="0" userDrawn="0"/>
          </p:nvSpPr>
          <p:spPr bwMode="auto"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stroke="1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31" hidden="0"/>
            <p:cNvSpPr/>
            <p:nvPr isPhoto="0" userDrawn="0"/>
          </p:nvSpPr>
          <p:spPr bwMode="auto"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stroke="1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31" hidden="0"/>
            <p:cNvSpPr/>
            <p:nvPr isPhoto="0" userDrawn="0"/>
          </p:nvSpPr>
          <p:spPr bwMode="auto"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stroke="1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2283478" name="CaixaDeTexto 1982283477" hidden="0"/>
          <p:cNvSpPr txBox="1"/>
          <p:nvPr isPhoto="0" userDrawn="0"/>
        </p:nvSpPr>
        <p:spPr bwMode="auto">
          <a:xfrm>
            <a:off x="4295440" y="2748786"/>
            <a:ext cx="4628053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1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Pós-graduação Lato Sensu em Arquitetura de Software Distribuído</a:t>
            </a:r>
            <a:endParaRPr/>
          </a:p>
        </p:txBody>
      </p:sp>
      <p:pic>
        <p:nvPicPr>
          <p:cNvPr id="1814625472" name="Imagem 181462547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67429" y="3101275"/>
            <a:ext cx="882179" cy="630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" name="Google Shape;312;p33" hidden="0"/>
          <p:cNvSpPr/>
          <p:nvPr isPhoto="0" userDrawn="0"/>
        </p:nvSpPr>
        <p:spPr bwMode="auto">
          <a:xfrm>
            <a:off x="1902631" y="1707653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33" hidden="0"/>
          <p:cNvSpPr/>
          <p:nvPr isPhoto="0" userDrawn="0"/>
        </p:nvSpPr>
        <p:spPr bwMode="auto">
          <a:xfrm>
            <a:off x="1955747" y="1784355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33" hidden="0"/>
          <p:cNvSpPr/>
          <p:nvPr isPhoto="0" userDrawn="0"/>
        </p:nvSpPr>
        <p:spPr bwMode="auto">
          <a:xfrm>
            <a:off x="77793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33" hidden="0"/>
          <p:cNvSpPr/>
          <p:nvPr isPhoto="0" userDrawn="0"/>
        </p:nvSpPr>
        <p:spPr bwMode="auto">
          <a:xfrm>
            <a:off x="80097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33" hidden="0"/>
          <p:cNvSpPr/>
          <p:nvPr isPhoto="0" userDrawn="0"/>
        </p:nvSpPr>
        <p:spPr bwMode="auto">
          <a:xfrm>
            <a:off x="473418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" name="Google Shape;319;p33" hidden="0"/>
          <p:cNvSpPr/>
          <p:nvPr isPhoto="0" userDrawn="0"/>
        </p:nvSpPr>
        <p:spPr bwMode="auto">
          <a:xfrm>
            <a:off x="475722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33" hidden="0"/>
          <p:cNvSpPr/>
          <p:nvPr isPhoto="0" userDrawn="0"/>
        </p:nvSpPr>
        <p:spPr bwMode="auto">
          <a:xfrm>
            <a:off x="77793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33" hidden="0"/>
          <p:cNvSpPr/>
          <p:nvPr isPhoto="0" userDrawn="0"/>
        </p:nvSpPr>
        <p:spPr bwMode="auto">
          <a:xfrm>
            <a:off x="80097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33" hidden="0"/>
          <p:cNvSpPr/>
          <p:nvPr isPhoto="0" userDrawn="0"/>
        </p:nvSpPr>
        <p:spPr bwMode="auto">
          <a:xfrm>
            <a:off x="473418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7" name="Google Shape;327;p33" hidden="0"/>
          <p:cNvSpPr/>
          <p:nvPr isPhoto="0" userDrawn="0"/>
        </p:nvSpPr>
        <p:spPr bwMode="auto">
          <a:xfrm>
            <a:off x="475722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85813" y="2151177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Restriçõs </a:t>
            </a:r>
            <a:r>
              <a:rPr lang="de">
                <a:solidFill>
                  <a:schemeClr val="lt1"/>
                </a:solidFill>
              </a:rPr>
              <a:t>Arquiteturais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3" hidden="0"/>
          <p:cNvSpPr txBox="1">
            <a:spLocks noGrp="1"/>
          </p:cNvSpPr>
          <p:nvPr isPhoto="0" userDrawn="0">
            <p:ph type="title" idx="2" hasCustomPrompt="0"/>
          </p:nvPr>
        </p:nvSpPr>
        <p:spPr bwMode="auto"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04</a:t>
            </a:r>
            <a:endParaRPr/>
          </a:p>
        </p:txBody>
      </p:sp>
      <p:sp>
        <p:nvSpPr>
          <p:cNvPr id="331" name="Google Shape;331;p33" hidden="0"/>
          <p:cNvSpPr txBox="1">
            <a:spLocks noGrp="1"/>
          </p:cNvSpPr>
          <p:nvPr isPhoto="0" userDrawn="0">
            <p:ph type="title" idx="3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Requisitos</a:t>
            </a:r>
            <a:endParaRPr/>
          </a:p>
        </p:txBody>
      </p:sp>
      <p:sp>
        <p:nvSpPr>
          <p:cNvPr id="334" name="Google Shape;334;p33" hidden="0"/>
          <p:cNvSpPr txBox="1">
            <a:spLocks noGrp="1"/>
          </p:cNvSpPr>
          <p:nvPr isPhoto="0" userDrawn="0">
            <p:ph type="title" idx="6" hasCustomPrompt="0"/>
          </p:nvPr>
        </p:nvSpPr>
        <p:spPr bwMode="auto"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10</a:t>
            </a:r>
            <a:endParaRPr/>
          </a:p>
        </p:txBody>
      </p:sp>
      <p:sp>
        <p:nvSpPr>
          <p:cNvPr id="337" name="Google Shape;337;p33" hidden="0"/>
          <p:cNvSpPr txBox="1">
            <a:spLocks noGrp="1"/>
          </p:cNvSpPr>
          <p:nvPr isPhoto="0" userDrawn="0">
            <p:ph type="title" idx="9" hasCustomPrompt="0"/>
          </p:nvPr>
        </p:nvSpPr>
        <p:spPr bwMode="auto"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08</a:t>
            </a:r>
            <a:endParaRPr/>
          </a:p>
        </p:txBody>
      </p:sp>
      <p:sp>
        <p:nvSpPr>
          <p:cNvPr id="339" name="Google Shape;339;p33" hidden="0"/>
          <p:cNvSpPr txBox="1">
            <a:spLocks noGrp="1"/>
          </p:cNvSpPr>
          <p:nvPr isPhoto="0" userDrawn="0">
            <p:ph type="subTitle" idx="14" hasCustomPrompt="0"/>
          </p:nvPr>
        </p:nvSpPr>
        <p:spPr bwMode="auto">
          <a:xfrm>
            <a:off x="5229200" y="4213475"/>
            <a:ext cx="3670487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defRPr/>
            </a:pPr>
            <a:r>
              <a:rPr lang="pt-BR"/>
              <a:t>projeto-integrado-aisoftware-tracker.docx</a:t>
            </a:r>
            <a:endParaRPr/>
          </a:p>
        </p:txBody>
      </p:sp>
      <p:sp>
        <p:nvSpPr>
          <p:cNvPr id="340" name="Google Shape;340;p33" hidden="0"/>
          <p:cNvSpPr txBox="1">
            <a:spLocks noGrp="1"/>
          </p:cNvSpPr>
          <p:nvPr isPhoto="0" userDrawn="0">
            <p:ph type="title" idx="15" hasCustomPrompt="0"/>
          </p:nvPr>
        </p:nvSpPr>
        <p:spPr bwMode="auto"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07</a:t>
            </a:r>
            <a:endParaRPr/>
          </a:p>
        </p:txBody>
      </p:sp>
      <p:sp>
        <p:nvSpPr>
          <p:cNvPr id="33" name="Google Shape;312;p33" hidden="0"/>
          <p:cNvSpPr/>
          <p:nvPr isPhoto="0" userDrawn="0"/>
        </p:nvSpPr>
        <p:spPr bwMode="auto">
          <a:xfrm>
            <a:off x="5869990" y="1707653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13;p33" hidden="0"/>
          <p:cNvSpPr/>
          <p:nvPr isPhoto="0" userDrawn="0"/>
        </p:nvSpPr>
        <p:spPr bwMode="auto">
          <a:xfrm>
            <a:off x="5923106" y="1784355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953172" y="2151177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Mecanismos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de">
                <a:solidFill>
                  <a:schemeClr val="lt1"/>
                </a:solidFill>
              </a:rPr>
              <a:t>Arquiteturais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12;p33" hidden="0"/>
          <p:cNvSpPr/>
          <p:nvPr isPhoto="0" userDrawn="0"/>
        </p:nvSpPr>
        <p:spPr bwMode="auto">
          <a:xfrm>
            <a:off x="1907704" y="3219822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13;p33" hidden="0"/>
          <p:cNvSpPr/>
          <p:nvPr isPhoto="0" userDrawn="0"/>
        </p:nvSpPr>
        <p:spPr bwMode="auto">
          <a:xfrm>
            <a:off x="1960819" y="3296523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90886" y="366334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Requisitos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de">
                <a:solidFill>
                  <a:schemeClr val="lt1"/>
                </a:solidFill>
              </a:rPr>
              <a:t>Funcionais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" name="Google Shape;312;p33" hidden="0"/>
          <p:cNvSpPr/>
          <p:nvPr isPhoto="0" userDrawn="0"/>
        </p:nvSpPr>
        <p:spPr bwMode="auto">
          <a:xfrm>
            <a:off x="5953708" y="3180391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313;p33" hidden="0"/>
          <p:cNvSpPr/>
          <p:nvPr isPhoto="0" userDrawn="0"/>
        </p:nvSpPr>
        <p:spPr bwMode="auto">
          <a:xfrm>
            <a:off x="6006824" y="3257092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36890" y="3623914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Requisitos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N</a:t>
            </a:r>
            <a:r>
              <a:rPr lang="pt-BR">
                <a:solidFill>
                  <a:schemeClr val="lt1"/>
                </a:solidFill>
              </a:rPr>
              <a:t>ão F</a:t>
            </a:r>
            <a:r>
              <a:rPr lang="de">
                <a:solidFill>
                  <a:schemeClr val="lt1"/>
                </a:solidFill>
              </a:rPr>
              <a:t>uncionais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55" hidden="0"/>
          <p:cNvSpPr/>
          <p:nvPr isPhoto="0" userDrawn="0"/>
        </p:nvSpPr>
        <p:spPr bwMode="auto">
          <a:xfrm>
            <a:off x="4101911" y="1738408"/>
            <a:ext cx="3866816" cy="143875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9" name="Google Shape;2239;p5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461061" y="19682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5400"/>
              <a:t>Obrigado!</a:t>
            </a:r>
            <a:endParaRPr sz="5400"/>
          </a:p>
        </p:txBody>
      </p:sp>
      <p:sp>
        <p:nvSpPr>
          <p:cNvPr id="2240" name="Google Shape;2240;p5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210476" y="1774210"/>
            <a:ext cx="3635851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>
                <a:solidFill>
                  <a:schemeClr val="lt1"/>
                </a:solidFill>
              </a:rPr>
              <a:t>Contatos</a:t>
            </a:r>
            <a:endParaRPr>
              <a:solidFill>
                <a:schemeClr val="lt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2" tooltip="mailto:igoraujo@gmail.com"/>
              </a:rPr>
              <a:t>igoraujo@gmail.com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3" tooltip="https://www.linkedin.com/in/igoraujo/"/>
              </a:rPr>
              <a:t>https://www.linkedin.com/in/igoraujo</a:t>
            </a:r>
            <a:r>
              <a:rPr lang="pt-BR" u="sng">
                <a:solidFill>
                  <a:schemeClr val="bg1"/>
                </a:solidFill>
                <a:hlinkClick r:id="rId3" tooltip="https://www.linkedin.com/in/igoraujo/"/>
              </a:rPr>
              <a:t>/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4" tooltip="https://github.com/igoraujo"/>
              </a:rPr>
              <a:t>https://</a:t>
            </a:r>
            <a:r>
              <a:rPr lang="pt-BR" u="sng">
                <a:solidFill>
                  <a:schemeClr val="bg1"/>
                </a:solidFill>
                <a:hlinkClick r:id="rId4" tooltip="https://github.com/igoraujo"/>
              </a:rPr>
              <a:t>github.com/igoraujo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endParaRPr lang="pt-BR">
              <a:solidFill>
                <a:schemeClr val="bg1"/>
              </a:solidFill>
            </a:endParaRPr>
          </a:p>
          <a:p>
            <a:pPr marL="0" lvl="0" indent="0" algn="l">
              <a:buSzPts val="1100"/>
              <a:defRPr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130" name="Google Shape;2130;p55" hidden="0"/>
          <p:cNvGrpSpPr/>
          <p:nvPr isPhoto="0" userDrawn="0"/>
        </p:nvGrpSpPr>
        <p:grpSpPr bwMode="auto">
          <a:xfrm>
            <a:off x="-209174" y="339502"/>
            <a:ext cx="4212618" cy="3687882"/>
            <a:chOff x="-390043" y="754957"/>
            <a:chExt cx="4478520" cy="3851100"/>
          </a:xfrm>
        </p:grpSpPr>
        <p:sp>
          <p:nvSpPr>
            <p:cNvPr id="2131" name="Google Shape;2131;p55" hidden="0"/>
            <p:cNvSpPr/>
            <p:nvPr isPhoto="0" userDrawn="0"/>
          </p:nvSpPr>
          <p:spPr bwMode="auto">
            <a:xfrm>
              <a:off x="-390043" y="754957"/>
              <a:ext cx="4460308" cy="3805539"/>
            </a:xfrm>
            <a:custGeom>
              <a:avLst/>
              <a:gdLst/>
              <a:ahLst/>
              <a:cxnLst/>
              <a:rect l="l" t="t" r="r" b="b"/>
              <a:pathLst>
                <a:path w="40661" h="34692" fill="norm" stroke="1" extrusionOk="0">
                  <a:moveTo>
                    <a:pt x="21419" y="1"/>
                  </a:moveTo>
                  <a:cubicBezTo>
                    <a:pt x="18694" y="1"/>
                    <a:pt x="16238" y="924"/>
                    <a:pt x="14062" y="2090"/>
                  </a:cubicBezTo>
                  <a:cubicBezTo>
                    <a:pt x="9240" y="4662"/>
                    <a:pt x="8549" y="13270"/>
                    <a:pt x="5227" y="17152"/>
                  </a:cubicBezTo>
                  <a:cubicBezTo>
                    <a:pt x="1893" y="21045"/>
                    <a:pt x="0" y="26284"/>
                    <a:pt x="5049" y="31499"/>
                  </a:cubicBezTo>
                  <a:cubicBezTo>
                    <a:pt x="7481" y="34006"/>
                    <a:pt x="9689" y="34691"/>
                    <a:pt x="11915" y="34691"/>
                  </a:cubicBezTo>
                  <a:cubicBezTo>
                    <a:pt x="14308" y="34691"/>
                    <a:pt x="16722" y="33898"/>
                    <a:pt x="19455" y="33725"/>
                  </a:cubicBezTo>
                  <a:cubicBezTo>
                    <a:pt x="19781" y="33705"/>
                    <a:pt x="20114" y="33695"/>
                    <a:pt x="20453" y="33695"/>
                  </a:cubicBezTo>
                  <a:cubicBezTo>
                    <a:pt x="23902" y="33695"/>
                    <a:pt x="27911" y="34670"/>
                    <a:pt x="31248" y="34670"/>
                  </a:cubicBezTo>
                  <a:cubicBezTo>
                    <a:pt x="32885" y="34670"/>
                    <a:pt x="34360" y="34435"/>
                    <a:pt x="35529" y="33737"/>
                  </a:cubicBezTo>
                  <a:cubicBezTo>
                    <a:pt x="38172" y="32154"/>
                    <a:pt x="39469" y="29415"/>
                    <a:pt x="39839" y="26201"/>
                  </a:cubicBezTo>
                  <a:cubicBezTo>
                    <a:pt x="40660" y="18950"/>
                    <a:pt x="36672" y="9294"/>
                    <a:pt x="32540" y="5317"/>
                  </a:cubicBezTo>
                  <a:cubicBezTo>
                    <a:pt x="28444" y="1365"/>
                    <a:pt x="24732" y="1"/>
                    <a:pt x="2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55" hidden="0"/>
            <p:cNvSpPr/>
            <p:nvPr isPhoto="0" userDrawn="0"/>
          </p:nvSpPr>
          <p:spPr bwMode="auto">
            <a:xfrm>
              <a:off x="285137" y="1622762"/>
              <a:ext cx="1694130" cy="537067"/>
            </a:xfrm>
            <a:custGeom>
              <a:avLst/>
              <a:gdLst/>
              <a:ahLst/>
              <a:cxnLst/>
              <a:rect l="l" t="t" r="r" b="b"/>
              <a:pathLst>
                <a:path w="15444" h="4896" fill="norm" stroke="1" extrusionOk="0">
                  <a:moveTo>
                    <a:pt x="9714" y="0"/>
                  </a:moveTo>
                  <a:cubicBezTo>
                    <a:pt x="7381" y="0"/>
                    <a:pt x="8014" y="1699"/>
                    <a:pt x="7359" y="2121"/>
                  </a:cubicBezTo>
                  <a:cubicBezTo>
                    <a:pt x="7183" y="2231"/>
                    <a:pt x="7041" y="2266"/>
                    <a:pt x="6914" y="2266"/>
                  </a:cubicBezTo>
                  <a:cubicBezTo>
                    <a:pt x="6690" y="2266"/>
                    <a:pt x="6516" y="2154"/>
                    <a:pt x="6291" y="2154"/>
                  </a:cubicBezTo>
                  <a:cubicBezTo>
                    <a:pt x="6165" y="2154"/>
                    <a:pt x="6023" y="2189"/>
                    <a:pt x="5847" y="2299"/>
                  </a:cubicBezTo>
                  <a:cubicBezTo>
                    <a:pt x="5180" y="2728"/>
                    <a:pt x="5490" y="3562"/>
                    <a:pt x="4942" y="3692"/>
                  </a:cubicBezTo>
                  <a:cubicBezTo>
                    <a:pt x="4896" y="3703"/>
                    <a:pt x="4848" y="3707"/>
                    <a:pt x="4800" y="3707"/>
                  </a:cubicBezTo>
                  <a:cubicBezTo>
                    <a:pt x="4414" y="3707"/>
                    <a:pt x="3961" y="3423"/>
                    <a:pt x="3505" y="3423"/>
                  </a:cubicBezTo>
                  <a:cubicBezTo>
                    <a:pt x="3340" y="3423"/>
                    <a:pt x="3175" y="3460"/>
                    <a:pt x="3013" y="3562"/>
                  </a:cubicBezTo>
                  <a:cubicBezTo>
                    <a:pt x="2346" y="3990"/>
                    <a:pt x="2346" y="4347"/>
                    <a:pt x="2049" y="4347"/>
                  </a:cubicBezTo>
                  <a:cubicBezTo>
                    <a:pt x="1850" y="4347"/>
                    <a:pt x="1514" y="4242"/>
                    <a:pt x="1206" y="4242"/>
                  </a:cubicBezTo>
                  <a:cubicBezTo>
                    <a:pt x="1053" y="4242"/>
                    <a:pt x="906" y="4268"/>
                    <a:pt x="787" y="4347"/>
                  </a:cubicBezTo>
                  <a:cubicBezTo>
                    <a:pt x="418" y="4597"/>
                    <a:pt x="1" y="4895"/>
                    <a:pt x="1" y="4895"/>
                  </a:cubicBezTo>
                  <a:lnTo>
                    <a:pt x="15265" y="4895"/>
                  </a:lnTo>
                  <a:cubicBezTo>
                    <a:pt x="15265" y="4895"/>
                    <a:pt x="15443" y="4359"/>
                    <a:pt x="14776" y="3990"/>
                  </a:cubicBezTo>
                  <a:cubicBezTo>
                    <a:pt x="14110" y="3633"/>
                    <a:pt x="13812" y="3931"/>
                    <a:pt x="13574" y="3633"/>
                  </a:cubicBezTo>
                  <a:cubicBezTo>
                    <a:pt x="13324" y="3335"/>
                    <a:pt x="14229" y="2549"/>
                    <a:pt x="12419" y="1752"/>
                  </a:cubicBezTo>
                  <a:cubicBezTo>
                    <a:pt x="12419" y="1752"/>
                    <a:pt x="12300" y="73"/>
                    <a:pt x="9835" y="2"/>
                  </a:cubicBezTo>
                  <a:cubicBezTo>
                    <a:pt x="9794" y="1"/>
                    <a:pt x="9754" y="0"/>
                    <a:pt x="9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55" hidden="0"/>
            <p:cNvSpPr/>
            <p:nvPr isPhoto="0" userDrawn="0"/>
          </p:nvSpPr>
          <p:spPr bwMode="auto">
            <a:xfrm>
              <a:off x="2326582" y="1355104"/>
              <a:ext cx="688336" cy="216977"/>
            </a:xfrm>
            <a:custGeom>
              <a:avLst/>
              <a:gdLst/>
              <a:ahLst/>
              <a:cxnLst/>
              <a:rect l="l" t="t" r="r" b="b"/>
              <a:pathLst>
                <a:path w="6275" h="1978" fill="norm" stroke="1" extrusionOk="0">
                  <a:moveTo>
                    <a:pt x="3941" y="0"/>
                  </a:moveTo>
                  <a:cubicBezTo>
                    <a:pt x="2998" y="0"/>
                    <a:pt x="3258" y="694"/>
                    <a:pt x="2989" y="858"/>
                  </a:cubicBezTo>
                  <a:cubicBezTo>
                    <a:pt x="2919" y="902"/>
                    <a:pt x="2863" y="916"/>
                    <a:pt x="2812" y="916"/>
                  </a:cubicBezTo>
                  <a:cubicBezTo>
                    <a:pt x="2721" y="916"/>
                    <a:pt x="2649" y="871"/>
                    <a:pt x="2558" y="871"/>
                  </a:cubicBezTo>
                  <a:cubicBezTo>
                    <a:pt x="2507" y="871"/>
                    <a:pt x="2451" y="885"/>
                    <a:pt x="2382" y="929"/>
                  </a:cubicBezTo>
                  <a:cubicBezTo>
                    <a:pt x="2108" y="1108"/>
                    <a:pt x="2227" y="1441"/>
                    <a:pt x="2012" y="1489"/>
                  </a:cubicBezTo>
                  <a:cubicBezTo>
                    <a:pt x="1993" y="1493"/>
                    <a:pt x="1973" y="1495"/>
                    <a:pt x="1953" y="1495"/>
                  </a:cubicBezTo>
                  <a:cubicBezTo>
                    <a:pt x="1796" y="1495"/>
                    <a:pt x="1614" y="1385"/>
                    <a:pt x="1431" y="1385"/>
                  </a:cubicBezTo>
                  <a:cubicBezTo>
                    <a:pt x="1363" y="1385"/>
                    <a:pt x="1294" y="1400"/>
                    <a:pt x="1227" y="1441"/>
                  </a:cubicBezTo>
                  <a:cubicBezTo>
                    <a:pt x="953" y="1620"/>
                    <a:pt x="965" y="1763"/>
                    <a:pt x="834" y="1763"/>
                  </a:cubicBezTo>
                  <a:cubicBezTo>
                    <a:pt x="754" y="1763"/>
                    <a:pt x="617" y="1721"/>
                    <a:pt x="491" y="1721"/>
                  </a:cubicBezTo>
                  <a:cubicBezTo>
                    <a:pt x="429" y="1721"/>
                    <a:pt x="369" y="1731"/>
                    <a:pt x="322" y="1763"/>
                  </a:cubicBezTo>
                  <a:cubicBezTo>
                    <a:pt x="167" y="1858"/>
                    <a:pt x="0" y="1977"/>
                    <a:pt x="0" y="1977"/>
                  </a:cubicBezTo>
                  <a:lnTo>
                    <a:pt x="6203" y="1977"/>
                  </a:lnTo>
                  <a:cubicBezTo>
                    <a:pt x="6203" y="1977"/>
                    <a:pt x="6275" y="1763"/>
                    <a:pt x="6001" y="1620"/>
                  </a:cubicBezTo>
                  <a:cubicBezTo>
                    <a:pt x="5739" y="1465"/>
                    <a:pt x="5608" y="1596"/>
                    <a:pt x="5513" y="1465"/>
                  </a:cubicBezTo>
                  <a:cubicBezTo>
                    <a:pt x="5418" y="1346"/>
                    <a:pt x="5787" y="1025"/>
                    <a:pt x="5049" y="703"/>
                  </a:cubicBezTo>
                  <a:cubicBezTo>
                    <a:pt x="5049" y="703"/>
                    <a:pt x="5001" y="25"/>
                    <a:pt x="3989" y="1"/>
                  </a:cubicBezTo>
                  <a:cubicBezTo>
                    <a:pt x="3972" y="0"/>
                    <a:pt x="3956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55" hidden="0"/>
            <p:cNvSpPr/>
            <p:nvPr isPhoto="0" userDrawn="0"/>
          </p:nvSpPr>
          <p:spPr bwMode="auto">
            <a:xfrm>
              <a:off x="1371787" y="2748683"/>
              <a:ext cx="687129" cy="218293"/>
            </a:xfrm>
            <a:custGeom>
              <a:avLst/>
              <a:gdLst/>
              <a:ahLst/>
              <a:cxnLst/>
              <a:rect l="l" t="t" r="r" b="b"/>
              <a:pathLst>
                <a:path w="6264" h="1990" fill="norm" stroke="1" extrusionOk="0">
                  <a:moveTo>
                    <a:pt x="3941" y="0"/>
                  </a:moveTo>
                  <a:cubicBezTo>
                    <a:pt x="2998" y="0"/>
                    <a:pt x="3247" y="694"/>
                    <a:pt x="2977" y="858"/>
                  </a:cubicBezTo>
                  <a:cubicBezTo>
                    <a:pt x="2906" y="906"/>
                    <a:pt x="2850" y="922"/>
                    <a:pt x="2799" y="922"/>
                  </a:cubicBezTo>
                  <a:cubicBezTo>
                    <a:pt x="2713" y="922"/>
                    <a:pt x="2644" y="878"/>
                    <a:pt x="2556" y="878"/>
                  </a:cubicBezTo>
                  <a:cubicBezTo>
                    <a:pt x="2504" y="878"/>
                    <a:pt x="2444" y="893"/>
                    <a:pt x="2370" y="941"/>
                  </a:cubicBezTo>
                  <a:cubicBezTo>
                    <a:pt x="2096" y="1108"/>
                    <a:pt x="2227" y="1453"/>
                    <a:pt x="2001" y="1501"/>
                  </a:cubicBezTo>
                  <a:cubicBezTo>
                    <a:pt x="1983" y="1505"/>
                    <a:pt x="1965" y="1507"/>
                    <a:pt x="1947" y="1507"/>
                  </a:cubicBezTo>
                  <a:cubicBezTo>
                    <a:pt x="1795" y="1507"/>
                    <a:pt x="1611" y="1392"/>
                    <a:pt x="1425" y="1392"/>
                  </a:cubicBezTo>
                  <a:cubicBezTo>
                    <a:pt x="1354" y="1392"/>
                    <a:pt x="1284" y="1408"/>
                    <a:pt x="1215" y="1453"/>
                  </a:cubicBezTo>
                  <a:cubicBezTo>
                    <a:pt x="953" y="1620"/>
                    <a:pt x="953" y="1775"/>
                    <a:pt x="834" y="1775"/>
                  </a:cubicBezTo>
                  <a:cubicBezTo>
                    <a:pt x="747" y="1775"/>
                    <a:pt x="612" y="1727"/>
                    <a:pt x="486" y="1727"/>
                  </a:cubicBezTo>
                  <a:cubicBezTo>
                    <a:pt x="423" y="1727"/>
                    <a:pt x="362" y="1739"/>
                    <a:pt x="310" y="1775"/>
                  </a:cubicBezTo>
                  <a:cubicBezTo>
                    <a:pt x="167" y="1870"/>
                    <a:pt x="1" y="1989"/>
                    <a:pt x="1" y="1989"/>
                  </a:cubicBezTo>
                  <a:lnTo>
                    <a:pt x="6192" y="1989"/>
                  </a:lnTo>
                  <a:cubicBezTo>
                    <a:pt x="6192" y="1989"/>
                    <a:pt x="6263" y="1775"/>
                    <a:pt x="5990" y="1620"/>
                  </a:cubicBezTo>
                  <a:lnTo>
                    <a:pt x="6002" y="1620"/>
                  </a:lnTo>
                  <a:cubicBezTo>
                    <a:pt x="5728" y="1477"/>
                    <a:pt x="5609" y="1596"/>
                    <a:pt x="5501" y="1477"/>
                  </a:cubicBezTo>
                  <a:cubicBezTo>
                    <a:pt x="5406" y="1346"/>
                    <a:pt x="5775" y="1037"/>
                    <a:pt x="5037" y="715"/>
                  </a:cubicBezTo>
                  <a:cubicBezTo>
                    <a:pt x="5037" y="715"/>
                    <a:pt x="4990" y="25"/>
                    <a:pt x="3989" y="1"/>
                  </a:cubicBezTo>
                  <a:cubicBezTo>
                    <a:pt x="3973" y="0"/>
                    <a:pt x="3957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55" hidden="0"/>
            <p:cNvSpPr/>
            <p:nvPr isPhoto="0" userDrawn="0"/>
          </p:nvSpPr>
          <p:spPr bwMode="auto">
            <a:xfrm>
              <a:off x="-160230" y="3096091"/>
              <a:ext cx="4248707" cy="38064"/>
            </a:xfrm>
            <a:custGeom>
              <a:avLst/>
              <a:gdLst/>
              <a:ahLst/>
              <a:cxnLst/>
              <a:rect l="l" t="t" r="r" b="b"/>
              <a:pathLst>
                <a:path w="38732" h="347" fill="norm" stroke="1" extrusionOk="0">
                  <a:moveTo>
                    <a:pt x="1" y="1"/>
                  </a:moveTo>
                  <a:lnTo>
                    <a:pt x="1" y="346"/>
                  </a:lnTo>
                  <a:lnTo>
                    <a:pt x="38732" y="346"/>
                  </a:lnTo>
                  <a:lnTo>
                    <a:pt x="387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55" hidden="0"/>
            <p:cNvSpPr/>
            <p:nvPr isPhoto="0" userDrawn="0"/>
          </p:nvSpPr>
          <p:spPr bwMode="auto">
            <a:xfrm>
              <a:off x="3097088" y="1268883"/>
              <a:ext cx="110" cy="1849567"/>
            </a:xfrm>
            <a:custGeom>
              <a:avLst/>
              <a:gdLst/>
              <a:ahLst/>
              <a:cxnLst/>
              <a:rect l="l" t="t" r="r" b="b"/>
              <a:pathLst>
                <a:path w="1" h="16861" fill="none" stroke="1" extrusionOk="0">
                  <a:moveTo>
                    <a:pt x="1" y="1686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55" hidden="0"/>
            <p:cNvSpPr/>
            <p:nvPr isPhoto="0" userDrawn="0"/>
          </p:nvSpPr>
          <p:spPr bwMode="auto">
            <a:xfrm>
              <a:off x="1179819" y="986854"/>
              <a:ext cx="110" cy="2131593"/>
            </a:xfrm>
            <a:custGeom>
              <a:avLst/>
              <a:gdLst/>
              <a:ahLst/>
              <a:cxnLst/>
              <a:rect l="l" t="t" r="r" b="b"/>
              <a:pathLst>
                <a:path w="1" h="19432" fill="none" stroke="1" extrusionOk="0">
                  <a:moveTo>
                    <a:pt x="1" y="194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55" hidden="0"/>
            <p:cNvSpPr/>
            <p:nvPr isPhoto="0" userDrawn="0"/>
          </p:nvSpPr>
          <p:spPr bwMode="auto">
            <a:xfrm>
              <a:off x="-45268" y="2065606"/>
              <a:ext cx="3979625" cy="110"/>
            </a:xfrm>
            <a:custGeom>
              <a:avLst/>
              <a:gdLst/>
              <a:ahLst/>
              <a:cxnLst/>
              <a:rect l="l" t="t" r="r" b="b"/>
              <a:pathLst>
                <a:path w="36279" h="1" fill="none" stroke="1" extrusionOk="0">
                  <a:moveTo>
                    <a:pt x="1" y="1"/>
                  </a:moveTo>
                  <a:lnTo>
                    <a:pt x="362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55" hidden="0"/>
            <p:cNvSpPr/>
            <p:nvPr isPhoto="0" userDrawn="0"/>
          </p:nvSpPr>
          <p:spPr bwMode="auto">
            <a:xfrm>
              <a:off x="1883848" y="1053440"/>
              <a:ext cx="189443" cy="154231"/>
            </a:xfrm>
            <a:custGeom>
              <a:avLst/>
              <a:gdLst/>
              <a:ahLst/>
              <a:cxnLst/>
              <a:rect l="l" t="t" r="r" b="b"/>
              <a:pathLst>
                <a:path w="1727" h="1406" fill="norm" stroke="1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1405"/>
                  </a:lnTo>
                  <a:lnTo>
                    <a:pt x="1726" y="1405"/>
                  </a:lnTo>
                  <a:lnTo>
                    <a:pt x="1726" y="346"/>
                  </a:lnTo>
                  <a:cubicBezTo>
                    <a:pt x="1726" y="155"/>
                    <a:pt x="1572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55" hidden="0"/>
            <p:cNvSpPr/>
            <p:nvPr isPhoto="0" userDrawn="0"/>
          </p:nvSpPr>
          <p:spPr bwMode="auto">
            <a:xfrm>
              <a:off x="1887688" y="1261095"/>
              <a:ext cx="176499" cy="176390"/>
            </a:xfrm>
            <a:custGeom>
              <a:avLst/>
              <a:gdLst/>
              <a:ahLst/>
              <a:cxnLst/>
              <a:rect l="l" t="t" r="r" b="b"/>
              <a:pathLst>
                <a:path w="1609" h="1608" fill="norm" stroke="1" extrusionOk="0">
                  <a:moveTo>
                    <a:pt x="798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798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55" hidden="0"/>
            <p:cNvSpPr/>
            <p:nvPr isPhoto="0" userDrawn="0"/>
          </p:nvSpPr>
          <p:spPr bwMode="auto">
            <a:xfrm>
              <a:off x="1601710" y="1199665"/>
              <a:ext cx="753714" cy="154231"/>
            </a:xfrm>
            <a:custGeom>
              <a:avLst/>
              <a:gdLst/>
              <a:ahLst/>
              <a:cxnLst/>
              <a:rect l="l" t="t" r="r" b="b"/>
              <a:pathLst>
                <a:path w="6871" h="1406" fill="norm" stroke="1" extrusionOk="0">
                  <a:moveTo>
                    <a:pt x="2572" y="1"/>
                  </a:moveTo>
                  <a:lnTo>
                    <a:pt x="0" y="1406"/>
                  </a:lnTo>
                  <a:lnTo>
                    <a:pt x="6870" y="140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55" hidden="0"/>
            <p:cNvSpPr/>
            <p:nvPr isPhoto="0" userDrawn="0"/>
          </p:nvSpPr>
          <p:spPr bwMode="auto">
            <a:xfrm>
              <a:off x="1962172" y="767352"/>
              <a:ext cx="31482" cy="307036"/>
            </a:xfrm>
            <a:custGeom>
              <a:avLst/>
              <a:gdLst/>
              <a:ahLst/>
              <a:cxnLst/>
              <a:rect l="l" t="t" r="r" b="b"/>
              <a:pathLst>
                <a:path w="287" h="2799" fill="norm" stroke="1" extrusionOk="0">
                  <a:moveTo>
                    <a:pt x="0" y="1"/>
                  </a:moveTo>
                  <a:lnTo>
                    <a:pt x="0" y="2799"/>
                  </a:lnTo>
                  <a:lnTo>
                    <a:pt x="286" y="279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55" hidden="0"/>
            <p:cNvSpPr/>
            <p:nvPr isPhoto="0" userDrawn="0"/>
          </p:nvSpPr>
          <p:spPr bwMode="auto">
            <a:xfrm>
              <a:off x="3213366" y="2304414"/>
              <a:ext cx="68011" cy="53860"/>
            </a:xfrm>
            <a:custGeom>
              <a:avLst/>
              <a:gdLst/>
              <a:ahLst/>
              <a:cxnLst/>
              <a:rect l="l" t="t" r="r" b="b"/>
              <a:pathLst>
                <a:path w="620" h="491" fill="norm" stroke="1" extrusionOk="0">
                  <a:moveTo>
                    <a:pt x="181" y="1"/>
                  </a:moveTo>
                  <a:cubicBezTo>
                    <a:pt x="172" y="1"/>
                    <a:pt x="164" y="1"/>
                    <a:pt x="155" y="3"/>
                  </a:cubicBezTo>
                  <a:cubicBezTo>
                    <a:pt x="60" y="15"/>
                    <a:pt x="1" y="110"/>
                    <a:pt x="13" y="205"/>
                  </a:cubicBezTo>
                  <a:cubicBezTo>
                    <a:pt x="13" y="217"/>
                    <a:pt x="13" y="217"/>
                    <a:pt x="13" y="229"/>
                  </a:cubicBezTo>
                  <a:cubicBezTo>
                    <a:pt x="60" y="324"/>
                    <a:pt x="132" y="407"/>
                    <a:pt x="239" y="443"/>
                  </a:cubicBezTo>
                  <a:cubicBezTo>
                    <a:pt x="358" y="479"/>
                    <a:pt x="489" y="491"/>
                    <a:pt x="620" y="491"/>
                  </a:cubicBezTo>
                  <a:cubicBezTo>
                    <a:pt x="620" y="491"/>
                    <a:pt x="560" y="312"/>
                    <a:pt x="548" y="300"/>
                  </a:cubicBezTo>
                  <a:cubicBezTo>
                    <a:pt x="492" y="188"/>
                    <a:pt x="329" y="1"/>
                    <a:pt x="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55" hidden="0"/>
            <p:cNvSpPr/>
            <p:nvPr isPhoto="0" userDrawn="0"/>
          </p:nvSpPr>
          <p:spPr bwMode="auto">
            <a:xfrm>
              <a:off x="3213366" y="2218632"/>
              <a:ext cx="425946" cy="897195"/>
            </a:xfrm>
            <a:custGeom>
              <a:avLst/>
              <a:gdLst/>
              <a:ahLst/>
              <a:cxnLst/>
              <a:rect l="l" t="t" r="r" b="b"/>
              <a:pathLst>
                <a:path w="3883" h="8179" fill="norm" stroke="1" extrusionOk="0">
                  <a:moveTo>
                    <a:pt x="3727" y="320"/>
                  </a:moveTo>
                  <a:lnTo>
                    <a:pt x="3727" y="332"/>
                  </a:lnTo>
                  <a:cubicBezTo>
                    <a:pt x="3719" y="331"/>
                    <a:pt x="3711" y="330"/>
                    <a:pt x="3703" y="330"/>
                  </a:cubicBezTo>
                  <a:cubicBezTo>
                    <a:pt x="3554" y="330"/>
                    <a:pt x="3391" y="529"/>
                    <a:pt x="3334" y="642"/>
                  </a:cubicBezTo>
                  <a:cubicBezTo>
                    <a:pt x="3334" y="654"/>
                    <a:pt x="3275" y="820"/>
                    <a:pt x="3275" y="820"/>
                  </a:cubicBezTo>
                  <a:cubicBezTo>
                    <a:pt x="3394" y="820"/>
                    <a:pt x="3525" y="808"/>
                    <a:pt x="3644" y="773"/>
                  </a:cubicBezTo>
                  <a:cubicBezTo>
                    <a:pt x="3739" y="737"/>
                    <a:pt x="3823" y="654"/>
                    <a:pt x="3858" y="546"/>
                  </a:cubicBezTo>
                  <a:cubicBezTo>
                    <a:pt x="3882" y="451"/>
                    <a:pt x="3823" y="356"/>
                    <a:pt x="3727" y="320"/>
                  </a:cubicBezTo>
                  <a:close/>
                  <a:moveTo>
                    <a:pt x="3275" y="820"/>
                  </a:moveTo>
                  <a:lnTo>
                    <a:pt x="3236" y="870"/>
                  </a:lnTo>
                  <a:lnTo>
                    <a:pt x="3236" y="870"/>
                  </a:lnTo>
                  <a:cubicBezTo>
                    <a:pt x="3251" y="853"/>
                    <a:pt x="3264" y="837"/>
                    <a:pt x="3275" y="820"/>
                  </a:cubicBezTo>
                  <a:close/>
                  <a:moveTo>
                    <a:pt x="3236" y="870"/>
                  </a:moveTo>
                  <a:cubicBezTo>
                    <a:pt x="3218" y="891"/>
                    <a:pt x="3199" y="914"/>
                    <a:pt x="3180" y="939"/>
                  </a:cubicBezTo>
                  <a:cubicBezTo>
                    <a:pt x="3177" y="944"/>
                    <a:pt x="3174" y="948"/>
                    <a:pt x="3171" y="952"/>
                  </a:cubicBezTo>
                  <a:lnTo>
                    <a:pt x="3171" y="952"/>
                  </a:lnTo>
                  <a:cubicBezTo>
                    <a:pt x="3178" y="944"/>
                    <a:pt x="3185" y="936"/>
                    <a:pt x="3191" y="927"/>
                  </a:cubicBezTo>
                  <a:lnTo>
                    <a:pt x="3236" y="870"/>
                  </a:lnTo>
                  <a:close/>
                  <a:moveTo>
                    <a:pt x="1060" y="1356"/>
                  </a:moveTo>
                  <a:cubicBezTo>
                    <a:pt x="905" y="1368"/>
                    <a:pt x="775" y="1606"/>
                    <a:pt x="751" y="1749"/>
                  </a:cubicBezTo>
                  <a:cubicBezTo>
                    <a:pt x="751" y="1761"/>
                    <a:pt x="739" y="1904"/>
                    <a:pt x="739" y="1940"/>
                  </a:cubicBezTo>
                  <a:cubicBezTo>
                    <a:pt x="858" y="1916"/>
                    <a:pt x="977" y="1868"/>
                    <a:pt x="1084" y="1809"/>
                  </a:cubicBezTo>
                  <a:cubicBezTo>
                    <a:pt x="1179" y="1749"/>
                    <a:pt x="1239" y="1654"/>
                    <a:pt x="1251" y="1535"/>
                  </a:cubicBezTo>
                  <a:cubicBezTo>
                    <a:pt x="1263" y="1439"/>
                    <a:pt x="1179" y="1356"/>
                    <a:pt x="1084" y="1356"/>
                  </a:cubicBezTo>
                  <a:close/>
                  <a:moveTo>
                    <a:pt x="1346" y="2023"/>
                  </a:moveTo>
                  <a:cubicBezTo>
                    <a:pt x="1203" y="2035"/>
                    <a:pt x="1072" y="2273"/>
                    <a:pt x="1036" y="2404"/>
                  </a:cubicBezTo>
                  <a:cubicBezTo>
                    <a:pt x="1036" y="2416"/>
                    <a:pt x="1025" y="2559"/>
                    <a:pt x="1025" y="2594"/>
                  </a:cubicBezTo>
                  <a:cubicBezTo>
                    <a:pt x="1156" y="2571"/>
                    <a:pt x="1263" y="2535"/>
                    <a:pt x="1382" y="2475"/>
                  </a:cubicBezTo>
                  <a:cubicBezTo>
                    <a:pt x="1465" y="2404"/>
                    <a:pt x="1525" y="2309"/>
                    <a:pt x="1548" y="2201"/>
                  </a:cubicBezTo>
                  <a:cubicBezTo>
                    <a:pt x="1548" y="2106"/>
                    <a:pt x="1465" y="2023"/>
                    <a:pt x="1370" y="2023"/>
                  </a:cubicBezTo>
                  <a:close/>
                  <a:moveTo>
                    <a:pt x="1834" y="3987"/>
                  </a:moveTo>
                  <a:cubicBezTo>
                    <a:pt x="1929" y="4059"/>
                    <a:pt x="2025" y="4130"/>
                    <a:pt x="2132" y="4178"/>
                  </a:cubicBezTo>
                  <a:cubicBezTo>
                    <a:pt x="2108" y="4249"/>
                    <a:pt x="2084" y="4309"/>
                    <a:pt x="2060" y="4368"/>
                  </a:cubicBezTo>
                  <a:cubicBezTo>
                    <a:pt x="1965" y="4583"/>
                    <a:pt x="1882" y="4749"/>
                    <a:pt x="1822" y="4868"/>
                  </a:cubicBezTo>
                  <a:lnTo>
                    <a:pt x="1787" y="4940"/>
                  </a:lnTo>
                  <a:lnTo>
                    <a:pt x="1775" y="4940"/>
                  </a:lnTo>
                  <a:cubicBezTo>
                    <a:pt x="1775" y="4916"/>
                    <a:pt x="1775" y="4880"/>
                    <a:pt x="1763" y="4857"/>
                  </a:cubicBezTo>
                  <a:cubicBezTo>
                    <a:pt x="1751" y="4726"/>
                    <a:pt x="1727" y="4535"/>
                    <a:pt x="1679" y="4309"/>
                  </a:cubicBezTo>
                  <a:cubicBezTo>
                    <a:pt x="1656" y="4237"/>
                    <a:pt x="1644" y="4166"/>
                    <a:pt x="1632" y="4083"/>
                  </a:cubicBezTo>
                  <a:cubicBezTo>
                    <a:pt x="1703" y="4059"/>
                    <a:pt x="1763" y="4023"/>
                    <a:pt x="1834" y="3987"/>
                  </a:cubicBezTo>
                  <a:close/>
                  <a:moveTo>
                    <a:pt x="819" y="0"/>
                  </a:moveTo>
                  <a:cubicBezTo>
                    <a:pt x="801" y="0"/>
                    <a:pt x="782" y="4"/>
                    <a:pt x="763" y="11"/>
                  </a:cubicBezTo>
                  <a:cubicBezTo>
                    <a:pt x="751" y="11"/>
                    <a:pt x="751" y="23"/>
                    <a:pt x="739" y="23"/>
                  </a:cubicBezTo>
                  <a:cubicBezTo>
                    <a:pt x="608" y="94"/>
                    <a:pt x="572" y="356"/>
                    <a:pt x="596" y="499"/>
                  </a:cubicBezTo>
                  <a:cubicBezTo>
                    <a:pt x="596" y="511"/>
                    <a:pt x="655" y="677"/>
                    <a:pt x="655" y="677"/>
                  </a:cubicBezTo>
                  <a:cubicBezTo>
                    <a:pt x="644" y="725"/>
                    <a:pt x="644" y="773"/>
                    <a:pt x="632" y="820"/>
                  </a:cubicBezTo>
                  <a:cubicBezTo>
                    <a:pt x="620" y="916"/>
                    <a:pt x="620" y="1011"/>
                    <a:pt x="608" y="1130"/>
                  </a:cubicBezTo>
                  <a:cubicBezTo>
                    <a:pt x="608" y="1249"/>
                    <a:pt x="608" y="1380"/>
                    <a:pt x="620" y="1499"/>
                  </a:cubicBezTo>
                  <a:cubicBezTo>
                    <a:pt x="632" y="1642"/>
                    <a:pt x="655" y="1773"/>
                    <a:pt x="691" y="1916"/>
                  </a:cubicBezTo>
                  <a:cubicBezTo>
                    <a:pt x="667" y="1880"/>
                    <a:pt x="596" y="1773"/>
                    <a:pt x="584" y="1773"/>
                  </a:cubicBezTo>
                  <a:cubicBezTo>
                    <a:pt x="514" y="1683"/>
                    <a:pt x="336" y="1568"/>
                    <a:pt x="203" y="1568"/>
                  </a:cubicBezTo>
                  <a:cubicBezTo>
                    <a:pt x="177" y="1568"/>
                    <a:pt x="153" y="1573"/>
                    <a:pt x="132" y="1582"/>
                  </a:cubicBezTo>
                  <a:cubicBezTo>
                    <a:pt x="36" y="1618"/>
                    <a:pt x="1" y="1725"/>
                    <a:pt x="36" y="1820"/>
                  </a:cubicBezTo>
                  <a:cubicBezTo>
                    <a:pt x="36" y="1820"/>
                    <a:pt x="48" y="1832"/>
                    <a:pt x="48" y="1832"/>
                  </a:cubicBezTo>
                  <a:cubicBezTo>
                    <a:pt x="108" y="1928"/>
                    <a:pt x="215" y="1975"/>
                    <a:pt x="322" y="1987"/>
                  </a:cubicBezTo>
                  <a:cubicBezTo>
                    <a:pt x="453" y="1987"/>
                    <a:pt x="572" y="1963"/>
                    <a:pt x="691" y="1928"/>
                  </a:cubicBezTo>
                  <a:cubicBezTo>
                    <a:pt x="727" y="2070"/>
                    <a:pt x="775" y="2201"/>
                    <a:pt x="834" y="2332"/>
                  </a:cubicBezTo>
                  <a:cubicBezTo>
                    <a:pt x="870" y="2404"/>
                    <a:pt x="905" y="2475"/>
                    <a:pt x="941" y="2559"/>
                  </a:cubicBezTo>
                  <a:cubicBezTo>
                    <a:pt x="917" y="2523"/>
                    <a:pt x="894" y="2487"/>
                    <a:pt x="894" y="2487"/>
                  </a:cubicBezTo>
                  <a:cubicBezTo>
                    <a:pt x="824" y="2397"/>
                    <a:pt x="645" y="2283"/>
                    <a:pt x="512" y="2283"/>
                  </a:cubicBezTo>
                  <a:cubicBezTo>
                    <a:pt x="487" y="2283"/>
                    <a:pt x="462" y="2287"/>
                    <a:pt x="441" y="2297"/>
                  </a:cubicBezTo>
                  <a:cubicBezTo>
                    <a:pt x="346" y="2344"/>
                    <a:pt x="310" y="2451"/>
                    <a:pt x="346" y="2535"/>
                  </a:cubicBezTo>
                  <a:cubicBezTo>
                    <a:pt x="358" y="2547"/>
                    <a:pt x="358" y="2547"/>
                    <a:pt x="358" y="2559"/>
                  </a:cubicBezTo>
                  <a:cubicBezTo>
                    <a:pt x="417" y="2642"/>
                    <a:pt x="524" y="2702"/>
                    <a:pt x="632" y="2713"/>
                  </a:cubicBezTo>
                  <a:cubicBezTo>
                    <a:pt x="751" y="2713"/>
                    <a:pt x="882" y="2690"/>
                    <a:pt x="989" y="2654"/>
                  </a:cubicBezTo>
                  <a:lnTo>
                    <a:pt x="1036" y="2737"/>
                  </a:lnTo>
                  <a:cubicBezTo>
                    <a:pt x="1108" y="2880"/>
                    <a:pt x="1167" y="3011"/>
                    <a:pt x="1239" y="3154"/>
                  </a:cubicBezTo>
                  <a:cubicBezTo>
                    <a:pt x="1258" y="3183"/>
                    <a:pt x="1270" y="3229"/>
                    <a:pt x="1287" y="3270"/>
                  </a:cubicBezTo>
                  <a:lnTo>
                    <a:pt x="1287" y="3270"/>
                  </a:lnTo>
                  <a:cubicBezTo>
                    <a:pt x="1275" y="3250"/>
                    <a:pt x="1263" y="3237"/>
                    <a:pt x="1263" y="3237"/>
                  </a:cubicBezTo>
                  <a:cubicBezTo>
                    <a:pt x="1193" y="3148"/>
                    <a:pt x="1015" y="3033"/>
                    <a:pt x="874" y="3033"/>
                  </a:cubicBezTo>
                  <a:cubicBezTo>
                    <a:pt x="847" y="3033"/>
                    <a:pt x="822" y="3037"/>
                    <a:pt x="798" y="3047"/>
                  </a:cubicBezTo>
                  <a:cubicBezTo>
                    <a:pt x="715" y="3094"/>
                    <a:pt x="679" y="3202"/>
                    <a:pt x="715" y="3285"/>
                  </a:cubicBezTo>
                  <a:cubicBezTo>
                    <a:pt x="715" y="3297"/>
                    <a:pt x="715" y="3297"/>
                    <a:pt x="727" y="3309"/>
                  </a:cubicBezTo>
                  <a:cubicBezTo>
                    <a:pt x="786" y="3392"/>
                    <a:pt x="894" y="3452"/>
                    <a:pt x="1001" y="3464"/>
                  </a:cubicBezTo>
                  <a:cubicBezTo>
                    <a:pt x="1120" y="3464"/>
                    <a:pt x="1239" y="3440"/>
                    <a:pt x="1346" y="3404"/>
                  </a:cubicBezTo>
                  <a:cubicBezTo>
                    <a:pt x="1370" y="3452"/>
                    <a:pt x="1382" y="3511"/>
                    <a:pt x="1406" y="3559"/>
                  </a:cubicBezTo>
                  <a:cubicBezTo>
                    <a:pt x="1417" y="3583"/>
                    <a:pt x="1429" y="3618"/>
                    <a:pt x="1441" y="3654"/>
                  </a:cubicBezTo>
                  <a:lnTo>
                    <a:pt x="1465" y="3761"/>
                  </a:lnTo>
                  <a:cubicBezTo>
                    <a:pt x="1477" y="3833"/>
                    <a:pt x="1501" y="3892"/>
                    <a:pt x="1513" y="3964"/>
                  </a:cubicBezTo>
                  <a:cubicBezTo>
                    <a:pt x="1525" y="3999"/>
                    <a:pt x="1525" y="4047"/>
                    <a:pt x="1537" y="4083"/>
                  </a:cubicBezTo>
                  <a:cubicBezTo>
                    <a:pt x="1513" y="4035"/>
                    <a:pt x="1465" y="3952"/>
                    <a:pt x="1465" y="3940"/>
                  </a:cubicBezTo>
                  <a:cubicBezTo>
                    <a:pt x="1402" y="3834"/>
                    <a:pt x="1235" y="3682"/>
                    <a:pt x="1091" y="3682"/>
                  </a:cubicBezTo>
                  <a:cubicBezTo>
                    <a:pt x="1072" y="3682"/>
                    <a:pt x="1054" y="3684"/>
                    <a:pt x="1036" y="3690"/>
                  </a:cubicBezTo>
                  <a:cubicBezTo>
                    <a:pt x="941" y="3714"/>
                    <a:pt x="894" y="3809"/>
                    <a:pt x="917" y="3904"/>
                  </a:cubicBezTo>
                  <a:cubicBezTo>
                    <a:pt x="917" y="3916"/>
                    <a:pt x="917" y="3916"/>
                    <a:pt x="917" y="3928"/>
                  </a:cubicBezTo>
                  <a:cubicBezTo>
                    <a:pt x="977" y="4023"/>
                    <a:pt x="1060" y="4095"/>
                    <a:pt x="1167" y="4118"/>
                  </a:cubicBezTo>
                  <a:cubicBezTo>
                    <a:pt x="1233" y="4130"/>
                    <a:pt x="1295" y="4136"/>
                    <a:pt x="1356" y="4136"/>
                  </a:cubicBezTo>
                  <a:cubicBezTo>
                    <a:pt x="1417" y="4136"/>
                    <a:pt x="1477" y="4130"/>
                    <a:pt x="1537" y="4118"/>
                  </a:cubicBezTo>
                  <a:cubicBezTo>
                    <a:pt x="1560" y="4190"/>
                    <a:pt x="1572" y="4261"/>
                    <a:pt x="1584" y="4333"/>
                  </a:cubicBezTo>
                  <a:cubicBezTo>
                    <a:pt x="1620" y="4547"/>
                    <a:pt x="1644" y="4749"/>
                    <a:pt x="1656" y="4868"/>
                  </a:cubicBezTo>
                  <a:cubicBezTo>
                    <a:pt x="1656" y="4892"/>
                    <a:pt x="1656" y="4916"/>
                    <a:pt x="1667" y="4940"/>
                  </a:cubicBezTo>
                  <a:lnTo>
                    <a:pt x="1215" y="4940"/>
                  </a:lnTo>
                  <a:lnTo>
                    <a:pt x="1382" y="8178"/>
                  </a:lnTo>
                  <a:lnTo>
                    <a:pt x="2156" y="8178"/>
                  </a:lnTo>
                  <a:lnTo>
                    <a:pt x="2322" y="4940"/>
                  </a:lnTo>
                  <a:lnTo>
                    <a:pt x="1894" y="4940"/>
                  </a:lnTo>
                  <a:lnTo>
                    <a:pt x="1906" y="4916"/>
                  </a:lnTo>
                  <a:cubicBezTo>
                    <a:pt x="1965" y="4797"/>
                    <a:pt x="2048" y="4618"/>
                    <a:pt x="2132" y="4404"/>
                  </a:cubicBezTo>
                  <a:cubicBezTo>
                    <a:pt x="2156" y="4345"/>
                    <a:pt x="2191" y="4273"/>
                    <a:pt x="2215" y="4190"/>
                  </a:cubicBezTo>
                  <a:cubicBezTo>
                    <a:pt x="2304" y="4217"/>
                    <a:pt x="2400" y="4230"/>
                    <a:pt x="2493" y="4230"/>
                  </a:cubicBezTo>
                  <a:cubicBezTo>
                    <a:pt x="2524" y="4230"/>
                    <a:pt x="2554" y="4228"/>
                    <a:pt x="2584" y="4226"/>
                  </a:cubicBezTo>
                  <a:cubicBezTo>
                    <a:pt x="2691" y="4202"/>
                    <a:pt x="2787" y="4142"/>
                    <a:pt x="2846" y="4047"/>
                  </a:cubicBezTo>
                  <a:cubicBezTo>
                    <a:pt x="2894" y="3964"/>
                    <a:pt x="2858" y="3845"/>
                    <a:pt x="2763" y="3809"/>
                  </a:cubicBezTo>
                  <a:cubicBezTo>
                    <a:pt x="2763" y="3809"/>
                    <a:pt x="2751" y="3797"/>
                    <a:pt x="2751" y="3797"/>
                  </a:cubicBezTo>
                  <a:cubicBezTo>
                    <a:pt x="2734" y="3791"/>
                    <a:pt x="2715" y="3789"/>
                    <a:pt x="2696" y="3789"/>
                  </a:cubicBezTo>
                  <a:cubicBezTo>
                    <a:pt x="2556" y="3789"/>
                    <a:pt x="2373" y="3929"/>
                    <a:pt x="2310" y="4023"/>
                  </a:cubicBezTo>
                  <a:cubicBezTo>
                    <a:pt x="2310" y="4023"/>
                    <a:pt x="2263" y="4106"/>
                    <a:pt x="2227" y="4154"/>
                  </a:cubicBezTo>
                  <a:cubicBezTo>
                    <a:pt x="2239" y="4118"/>
                    <a:pt x="2251" y="4095"/>
                    <a:pt x="2263" y="4059"/>
                  </a:cubicBezTo>
                  <a:cubicBezTo>
                    <a:pt x="2287" y="3999"/>
                    <a:pt x="2310" y="3940"/>
                    <a:pt x="2334" y="3868"/>
                  </a:cubicBezTo>
                  <a:cubicBezTo>
                    <a:pt x="2346" y="3833"/>
                    <a:pt x="2346" y="3797"/>
                    <a:pt x="2358" y="3761"/>
                  </a:cubicBezTo>
                  <a:cubicBezTo>
                    <a:pt x="2370" y="3725"/>
                    <a:pt x="2382" y="3690"/>
                    <a:pt x="2394" y="3654"/>
                  </a:cubicBezTo>
                  <a:cubicBezTo>
                    <a:pt x="2406" y="3583"/>
                    <a:pt x="2429" y="3487"/>
                    <a:pt x="2441" y="3404"/>
                  </a:cubicBezTo>
                  <a:cubicBezTo>
                    <a:pt x="2549" y="3452"/>
                    <a:pt x="2668" y="3475"/>
                    <a:pt x="2787" y="3487"/>
                  </a:cubicBezTo>
                  <a:cubicBezTo>
                    <a:pt x="2894" y="3487"/>
                    <a:pt x="3001" y="3440"/>
                    <a:pt x="3072" y="3356"/>
                  </a:cubicBezTo>
                  <a:cubicBezTo>
                    <a:pt x="3132" y="3273"/>
                    <a:pt x="3108" y="3166"/>
                    <a:pt x="3025" y="3106"/>
                  </a:cubicBezTo>
                  <a:cubicBezTo>
                    <a:pt x="3025" y="3106"/>
                    <a:pt x="3025" y="3094"/>
                    <a:pt x="3013" y="3094"/>
                  </a:cubicBezTo>
                  <a:cubicBezTo>
                    <a:pt x="2987" y="3080"/>
                    <a:pt x="2956" y="3074"/>
                    <a:pt x="2923" y="3074"/>
                  </a:cubicBezTo>
                  <a:cubicBezTo>
                    <a:pt x="2792" y="3074"/>
                    <a:pt x="2625" y="3173"/>
                    <a:pt x="2549" y="3249"/>
                  </a:cubicBezTo>
                  <a:cubicBezTo>
                    <a:pt x="2537" y="3261"/>
                    <a:pt x="2477" y="3333"/>
                    <a:pt x="2441" y="3380"/>
                  </a:cubicBezTo>
                  <a:cubicBezTo>
                    <a:pt x="2453" y="3321"/>
                    <a:pt x="2453" y="3273"/>
                    <a:pt x="2465" y="3225"/>
                  </a:cubicBezTo>
                  <a:cubicBezTo>
                    <a:pt x="2477" y="3071"/>
                    <a:pt x="2489" y="2916"/>
                    <a:pt x="2513" y="2761"/>
                  </a:cubicBezTo>
                  <a:cubicBezTo>
                    <a:pt x="2513" y="2713"/>
                    <a:pt x="2513" y="2678"/>
                    <a:pt x="2525" y="2630"/>
                  </a:cubicBezTo>
                  <a:cubicBezTo>
                    <a:pt x="2644" y="2666"/>
                    <a:pt x="2763" y="2702"/>
                    <a:pt x="2882" y="2713"/>
                  </a:cubicBezTo>
                  <a:cubicBezTo>
                    <a:pt x="3001" y="2713"/>
                    <a:pt x="3096" y="2654"/>
                    <a:pt x="3168" y="2571"/>
                  </a:cubicBezTo>
                  <a:cubicBezTo>
                    <a:pt x="3227" y="2499"/>
                    <a:pt x="3215" y="2380"/>
                    <a:pt x="3132" y="2321"/>
                  </a:cubicBezTo>
                  <a:lnTo>
                    <a:pt x="3108" y="2321"/>
                  </a:lnTo>
                  <a:cubicBezTo>
                    <a:pt x="3080" y="2305"/>
                    <a:pt x="3048" y="2299"/>
                    <a:pt x="3013" y="2299"/>
                  </a:cubicBezTo>
                  <a:cubicBezTo>
                    <a:pt x="2883" y="2299"/>
                    <a:pt x="2719" y="2391"/>
                    <a:pt x="2644" y="2475"/>
                  </a:cubicBezTo>
                  <a:cubicBezTo>
                    <a:pt x="2632" y="2475"/>
                    <a:pt x="2549" y="2582"/>
                    <a:pt x="2525" y="2618"/>
                  </a:cubicBezTo>
                  <a:cubicBezTo>
                    <a:pt x="2537" y="2511"/>
                    <a:pt x="2549" y="2404"/>
                    <a:pt x="2560" y="2309"/>
                  </a:cubicBezTo>
                  <a:cubicBezTo>
                    <a:pt x="2584" y="2178"/>
                    <a:pt x="2608" y="2047"/>
                    <a:pt x="2644" y="1916"/>
                  </a:cubicBezTo>
                  <a:cubicBezTo>
                    <a:pt x="2763" y="1963"/>
                    <a:pt x="2894" y="1987"/>
                    <a:pt x="3013" y="1999"/>
                  </a:cubicBezTo>
                  <a:cubicBezTo>
                    <a:pt x="3120" y="1999"/>
                    <a:pt x="3227" y="1951"/>
                    <a:pt x="3299" y="1868"/>
                  </a:cubicBezTo>
                  <a:cubicBezTo>
                    <a:pt x="3358" y="1785"/>
                    <a:pt x="3334" y="1666"/>
                    <a:pt x="3251" y="1618"/>
                  </a:cubicBezTo>
                  <a:cubicBezTo>
                    <a:pt x="3251" y="1606"/>
                    <a:pt x="3251" y="1606"/>
                    <a:pt x="3239" y="1606"/>
                  </a:cubicBezTo>
                  <a:cubicBezTo>
                    <a:pt x="3213" y="1592"/>
                    <a:pt x="3182" y="1586"/>
                    <a:pt x="3150" y="1586"/>
                  </a:cubicBezTo>
                  <a:cubicBezTo>
                    <a:pt x="3019" y="1586"/>
                    <a:pt x="2851" y="1685"/>
                    <a:pt x="2775" y="1761"/>
                  </a:cubicBezTo>
                  <a:cubicBezTo>
                    <a:pt x="2763" y="1761"/>
                    <a:pt x="2668" y="1880"/>
                    <a:pt x="2656" y="1904"/>
                  </a:cubicBezTo>
                  <a:cubicBezTo>
                    <a:pt x="2656" y="1904"/>
                    <a:pt x="2656" y="1892"/>
                    <a:pt x="2656" y="1880"/>
                  </a:cubicBezTo>
                  <a:cubicBezTo>
                    <a:pt x="2703" y="1749"/>
                    <a:pt x="2751" y="1630"/>
                    <a:pt x="2810" y="1511"/>
                  </a:cubicBezTo>
                  <a:cubicBezTo>
                    <a:pt x="2846" y="1439"/>
                    <a:pt x="2882" y="1380"/>
                    <a:pt x="2918" y="1320"/>
                  </a:cubicBezTo>
                  <a:cubicBezTo>
                    <a:pt x="3025" y="1368"/>
                    <a:pt x="3144" y="1416"/>
                    <a:pt x="3263" y="1439"/>
                  </a:cubicBezTo>
                  <a:cubicBezTo>
                    <a:pt x="3276" y="1441"/>
                    <a:pt x="3290" y="1442"/>
                    <a:pt x="3304" y="1442"/>
                  </a:cubicBezTo>
                  <a:cubicBezTo>
                    <a:pt x="3399" y="1442"/>
                    <a:pt x="3498" y="1405"/>
                    <a:pt x="3561" y="1332"/>
                  </a:cubicBezTo>
                  <a:cubicBezTo>
                    <a:pt x="3632" y="1261"/>
                    <a:pt x="3620" y="1142"/>
                    <a:pt x="3549" y="1082"/>
                  </a:cubicBezTo>
                  <a:cubicBezTo>
                    <a:pt x="3549" y="1070"/>
                    <a:pt x="3537" y="1070"/>
                    <a:pt x="3537" y="1070"/>
                  </a:cubicBezTo>
                  <a:cubicBezTo>
                    <a:pt x="3501" y="1048"/>
                    <a:pt x="3456" y="1038"/>
                    <a:pt x="3408" y="1038"/>
                  </a:cubicBezTo>
                  <a:cubicBezTo>
                    <a:pt x="3280" y="1038"/>
                    <a:pt x="3126" y="1105"/>
                    <a:pt x="3049" y="1166"/>
                  </a:cubicBezTo>
                  <a:lnTo>
                    <a:pt x="2953" y="1273"/>
                  </a:lnTo>
                  <a:lnTo>
                    <a:pt x="3001" y="1189"/>
                  </a:lnTo>
                  <a:cubicBezTo>
                    <a:pt x="3057" y="1100"/>
                    <a:pt x="3124" y="1021"/>
                    <a:pt x="3171" y="952"/>
                  </a:cubicBezTo>
                  <a:lnTo>
                    <a:pt x="3171" y="952"/>
                  </a:lnTo>
                  <a:cubicBezTo>
                    <a:pt x="3116" y="1018"/>
                    <a:pt x="3054" y="1093"/>
                    <a:pt x="3001" y="1178"/>
                  </a:cubicBezTo>
                  <a:cubicBezTo>
                    <a:pt x="2930" y="1285"/>
                    <a:pt x="2858" y="1380"/>
                    <a:pt x="2799" y="1487"/>
                  </a:cubicBezTo>
                  <a:cubicBezTo>
                    <a:pt x="2739" y="1618"/>
                    <a:pt x="2680" y="1737"/>
                    <a:pt x="2632" y="1868"/>
                  </a:cubicBezTo>
                  <a:lnTo>
                    <a:pt x="2632" y="1689"/>
                  </a:lnTo>
                  <a:cubicBezTo>
                    <a:pt x="2620" y="1559"/>
                    <a:pt x="2501" y="1308"/>
                    <a:pt x="2358" y="1285"/>
                  </a:cubicBezTo>
                  <a:cubicBezTo>
                    <a:pt x="2346" y="1282"/>
                    <a:pt x="2333" y="1280"/>
                    <a:pt x="2321" y="1280"/>
                  </a:cubicBezTo>
                  <a:cubicBezTo>
                    <a:pt x="2239" y="1280"/>
                    <a:pt x="2164" y="1345"/>
                    <a:pt x="2144" y="1428"/>
                  </a:cubicBezTo>
                  <a:cubicBezTo>
                    <a:pt x="2144" y="1428"/>
                    <a:pt x="2144" y="1439"/>
                    <a:pt x="2144" y="1451"/>
                  </a:cubicBezTo>
                  <a:cubicBezTo>
                    <a:pt x="2144" y="1559"/>
                    <a:pt x="2203" y="1666"/>
                    <a:pt x="2287" y="1725"/>
                  </a:cubicBezTo>
                  <a:cubicBezTo>
                    <a:pt x="2394" y="1797"/>
                    <a:pt x="2513" y="1844"/>
                    <a:pt x="2632" y="1880"/>
                  </a:cubicBezTo>
                  <a:cubicBezTo>
                    <a:pt x="2584" y="2023"/>
                    <a:pt x="2549" y="2154"/>
                    <a:pt x="2525" y="2297"/>
                  </a:cubicBezTo>
                  <a:cubicBezTo>
                    <a:pt x="2513" y="2380"/>
                    <a:pt x="2501" y="2463"/>
                    <a:pt x="2489" y="2547"/>
                  </a:cubicBezTo>
                  <a:lnTo>
                    <a:pt x="2489" y="2463"/>
                  </a:lnTo>
                  <a:cubicBezTo>
                    <a:pt x="2477" y="2332"/>
                    <a:pt x="2358" y="2082"/>
                    <a:pt x="2215" y="2059"/>
                  </a:cubicBezTo>
                  <a:cubicBezTo>
                    <a:pt x="2201" y="2055"/>
                    <a:pt x="2187" y="2054"/>
                    <a:pt x="2174" y="2054"/>
                  </a:cubicBezTo>
                  <a:cubicBezTo>
                    <a:pt x="2087" y="2054"/>
                    <a:pt x="2022" y="2119"/>
                    <a:pt x="2001" y="2201"/>
                  </a:cubicBezTo>
                  <a:cubicBezTo>
                    <a:pt x="2001" y="2213"/>
                    <a:pt x="2001" y="2225"/>
                    <a:pt x="2001" y="2225"/>
                  </a:cubicBezTo>
                  <a:cubicBezTo>
                    <a:pt x="2001" y="2332"/>
                    <a:pt x="2060" y="2440"/>
                    <a:pt x="2144" y="2499"/>
                  </a:cubicBezTo>
                  <a:cubicBezTo>
                    <a:pt x="2251" y="2571"/>
                    <a:pt x="2358" y="2618"/>
                    <a:pt x="2477" y="2654"/>
                  </a:cubicBezTo>
                  <a:lnTo>
                    <a:pt x="2465" y="2749"/>
                  </a:lnTo>
                  <a:cubicBezTo>
                    <a:pt x="2441" y="2904"/>
                    <a:pt x="2429" y="3059"/>
                    <a:pt x="2406" y="3202"/>
                  </a:cubicBezTo>
                  <a:cubicBezTo>
                    <a:pt x="2406" y="3261"/>
                    <a:pt x="2394" y="3309"/>
                    <a:pt x="2382" y="3356"/>
                  </a:cubicBezTo>
                  <a:lnTo>
                    <a:pt x="2382" y="3297"/>
                  </a:lnTo>
                  <a:cubicBezTo>
                    <a:pt x="2370" y="3154"/>
                    <a:pt x="2251" y="2904"/>
                    <a:pt x="2108" y="2880"/>
                  </a:cubicBezTo>
                  <a:cubicBezTo>
                    <a:pt x="2100" y="2879"/>
                    <a:pt x="2092" y="2879"/>
                    <a:pt x="2084" y="2879"/>
                  </a:cubicBezTo>
                  <a:cubicBezTo>
                    <a:pt x="1997" y="2879"/>
                    <a:pt x="1916" y="2936"/>
                    <a:pt x="1906" y="3023"/>
                  </a:cubicBezTo>
                  <a:cubicBezTo>
                    <a:pt x="1906" y="3035"/>
                    <a:pt x="1894" y="3047"/>
                    <a:pt x="1894" y="3047"/>
                  </a:cubicBezTo>
                  <a:cubicBezTo>
                    <a:pt x="1906" y="3154"/>
                    <a:pt x="1953" y="3261"/>
                    <a:pt x="2037" y="3333"/>
                  </a:cubicBezTo>
                  <a:cubicBezTo>
                    <a:pt x="2144" y="3392"/>
                    <a:pt x="2251" y="3440"/>
                    <a:pt x="2358" y="3475"/>
                  </a:cubicBezTo>
                  <a:cubicBezTo>
                    <a:pt x="2346" y="3535"/>
                    <a:pt x="2334" y="3583"/>
                    <a:pt x="2322" y="3630"/>
                  </a:cubicBezTo>
                  <a:cubicBezTo>
                    <a:pt x="2322" y="3666"/>
                    <a:pt x="2310" y="3702"/>
                    <a:pt x="2299" y="3737"/>
                  </a:cubicBezTo>
                  <a:cubicBezTo>
                    <a:pt x="2287" y="3773"/>
                    <a:pt x="2275" y="3809"/>
                    <a:pt x="2263" y="3845"/>
                  </a:cubicBezTo>
                  <a:cubicBezTo>
                    <a:pt x="2239" y="3904"/>
                    <a:pt x="2215" y="3964"/>
                    <a:pt x="2191" y="4023"/>
                  </a:cubicBezTo>
                  <a:cubicBezTo>
                    <a:pt x="2179" y="4071"/>
                    <a:pt x="2168" y="4106"/>
                    <a:pt x="2144" y="4154"/>
                  </a:cubicBezTo>
                  <a:cubicBezTo>
                    <a:pt x="2156" y="4095"/>
                    <a:pt x="2168" y="3999"/>
                    <a:pt x="2168" y="3987"/>
                  </a:cubicBezTo>
                  <a:cubicBezTo>
                    <a:pt x="2168" y="3868"/>
                    <a:pt x="2132" y="3749"/>
                    <a:pt x="2072" y="3654"/>
                  </a:cubicBezTo>
                  <a:lnTo>
                    <a:pt x="2072" y="3606"/>
                  </a:lnTo>
                  <a:cubicBezTo>
                    <a:pt x="2061" y="3518"/>
                    <a:pt x="1989" y="3450"/>
                    <a:pt x="1903" y="3450"/>
                  </a:cubicBezTo>
                  <a:cubicBezTo>
                    <a:pt x="1896" y="3450"/>
                    <a:pt x="1889" y="3451"/>
                    <a:pt x="1882" y="3452"/>
                  </a:cubicBezTo>
                  <a:cubicBezTo>
                    <a:pt x="1870" y="3452"/>
                    <a:pt x="1870" y="3452"/>
                    <a:pt x="1858" y="3464"/>
                  </a:cubicBezTo>
                  <a:cubicBezTo>
                    <a:pt x="1715" y="3499"/>
                    <a:pt x="1620" y="3749"/>
                    <a:pt x="1608" y="3892"/>
                  </a:cubicBezTo>
                  <a:cubicBezTo>
                    <a:pt x="1608" y="3892"/>
                    <a:pt x="1608" y="3987"/>
                    <a:pt x="1620" y="4035"/>
                  </a:cubicBezTo>
                  <a:cubicBezTo>
                    <a:pt x="1608" y="4011"/>
                    <a:pt x="1608" y="3975"/>
                    <a:pt x="1596" y="3940"/>
                  </a:cubicBezTo>
                  <a:cubicBezTo>
                    <a:pt x="1584" y="3880"/>
                    <a:pt x="1560" y="3809"/>
                    <a:pt x="1548" y="3749"/>
                  </a:cubicBezTo>
                  <a:cubicBezTo>
                    <a:pt x="1537" y="3714"/>
                    <a:pt x="1525" y="3678"/>
                    <a:pt x="1513" y="3642"/>
                  </a:cubicBezTo>
                  <a:cubicBezTo>
                    <a:pt x="1513" y="3606"/>
                    <a:pt x="1489" y="3571"/>
                    <a:pt x="1477" y="3535"/>
                  </a:cubicBezTo>
                  <a:cubicBezTo>
                    <a:pt x="1453" y="3464"/>
                    <a:pt x="1417" y="3380"/>
                    <a:pt x="1382" y="3297"/>
                  </a:cubicBezTo>
                  <a:cubicBezTo>
                    <a:pt x="1501" y="3273"/>
                    <a:pt x="1620" y="3237"/>
                    <a:pt x="1727" y="3178"/>
                  </a:cubicBezTo>
                  <a:cubicBezTo>
                    <a:pt x="1810" y="3118"/>
                    <a:pt x="1870" y="3011"/>
                    <a:pt x="1894" y="2904"/>
                  </a:cubicBezTo>
                  <a:cubicBezTo>
                    <a:pt x="1894" y="2809"/>
                    <a:pt x="1810" y="2725"/>
                    <a:pt x="1715" y="2725"/>
                  </a:cubicBezTo>
                  <a:lnTo>
                    <a:pt x="1691" y="2725"/>
                  </a:lnTo>
                  <a:cubicBezTo>
                    <a:pt x="1548" y="2737"/>
                    <a:pt x="1417" y="2975"/>
                    <a:pt x="1382" y="3106"/>
                  </a:cubicBezTo>
                  <a:cubicBezTo>
                    <a:pt x="1382" y="3118"/>
                    <a:pt x="1370" y="3213"/>
                    <a:pt x="1370" y="3273"/>
                  </a:cubicBezTo>
                  <a:cubicBezTo>
                    <a:pt x="1346" y="3225"/>
                    <a:pt x="1322" y="3178"/>
                    <a:pt x="1298" y="3130"/>
                  </a:cubicBezTo>
                  <a:cubicBezTo>
                    <a:pt x="1239" y="2999"/>
                    <a:pt x="1156" y="2856"/>
                    <a:pt x="1096" y="2725"/>
                  </a:cubicBezTo>
                  <a:lnTo>
                    <a:pt x="1025" y="2594"/>
                  </a:lnTo>
                  <a:cubicBezTo>
                    <a:pt x="977" y="2499"/>
                    <a:pt x="929" y="2416"/>
                    <a:pt x="882" y="2321"/>
                  </a:cubicBezTo>
                  <a:cubicBezTo>
                    <a:pt x="822" y="2190"/>
                    <a:pt x="775" y="2070"/>
                    <a:pt x="739" y="1940"/>
                  </a:cubicBezTo>
                  <a:cubicBezTo>
                    <a:pt x="727" y="1928"/>
                    <a:pt x="727" y="1916"/>
                    <a:pt x="727" y="1916"/>
                  </a:cubicBezTo>
                  <a:cubicBezTo>
                    <a:pt x="691" y="1785"/>
                    <a:pt x="667" y="1642"/>
                    <a:pt x="644" y="1511"/>
                  </a:cubicBezTo>
                  <a:cubicBezTo>
                    <a:pt x="644" y="1428"/>
                    <a:pt x="632" y="1356"/>
                    <a:pt x="632" y="1285"/>
                  </a:cubicBezTo>
                  <a:cubicBezTo>
                    <a:pt x="751" y="1285"/>
                    <a:pt x="882" y="1249"/>
                    <a:pt x="989" y="1201"/>
                  </a:cubicBezTo>
                  <a:cubicBezTo>
                    <a:pt x="1084" y="1154"/>
                    <a:pt x="1156" y="1058"/>
                    <a:pt x="1179" y="951"/>
                  </a:cubicBezTo>
                  <a:cubicBezTo>
                    <a:pt x="1203" y="856"/>
                    <a:pt x="1132" y="761"/>
                    <a:pt x="1036" y="749"/>
                  </a:cubicBezTo>
                  <a:lnTo>
                    <a:pt x="1013" y="749"/>
                  </a:lnTo>
                  <a:cubicBezTo>
                    <a:pt x="858" y="749"/>
                    <a:pt x="703" y="963"/>
                    <a:pt x="655" y="1094"/>
                  </a:cubicBezTo>
                  <a:cubicBezTo>
                    <a:pt x="655" y="1106"/>
                    <a:pt x="644" y="1178"/>
                    <a:pt x="632" y="1237"/>
                  </a:cubicBezTo>
                  <a:lnTo>
                    <a:pt x="632" y="1142"/>
                  </a:lnTo>
                  <a:cubicBezTo>
                    <a:pt x="632" y="1023"/>
                    <a:pt x="644" y="916"/>
                    <a:pt x="644" y="820"/>
                  </a:cubicBezTo>
                  <a:cubicBezTo>
                    <a:pt x="644" y="773"/>
                    <a:pt x="655" y="725"/>
                    <a:pt x="667" y="677"/>
                  </a:cubicBezTo>
                  <a:cubicBezTo>
                    <a:pt x="763" y="618"/>
                    <a:pt x="858" y="535"/>
                    <a:pt x="929" y="439"/>
                  </a:cubicBezTo>
                  <a:cubicBezTo>
                    <a:pt x="1001" y="344"/>
                    <a:pt x="1025" y="237"/>
                    <a:pt x="989" y="130"/>
                  </a:cubicBezTo>
                  <a:cubicBezTo>
                    <a:pt x="960" y="54"/>
                    <a:pt x="894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55" hidden="0"/>
            <p:cNvSpPr/>
            <p:nvPr isPhoto="0" userDrawn="0"/>
          </p:nvSpPr>
          <p:spPr bwMode="auto">
            <a:xfrm>
              <a:off x="3492872" y="2286204"/>
              <a:ext cx="49692" cy="74702"/>
            </a:xfrm>
            <a:custGeom>
              <a:avLst/>
              <a:gdLst/>
              <a:ahLst/>
              <a:cxnLst/>
              <a:rect l="l" t="t" r="r" b="b"/>
              <a:pathLst>
                <a:path w="453" h="681" fill="norm" stroke="1" extrusionOk="0">
                  <a:moveTo>
                    <a:pt x="200" y="0"/>
                  </a:moveTo>
                  <a:cubicBezTo>
                    <a:pt x="129" y="0"/>
                    <a:pt x="63" y="38"/>
                    <a:pt x="36" y="109"/>
                  </a:cubicBezTo>
                  <a:cubicBezTo>
                    <a:pt x="36" y="109"/>
                    <a:pt x="24" y="121"/>
                    <a:pt x="24" y="121"/>
                  </a:cubicBezTo>
                  <a:cubicBezTo>
                    <a:pt x="1" y="228"/>
                    <a:pt x="24" y="347"/>
                    <a:pt x="96" y="431"/>
                  </a:cubicBezTo>
                  <a:cubicBezTo>
                    <a:pt x="167" y="526"/>
                    <a:pt x="274" y="609"/>
                    <a:pt x="382" y="681"/>
                  </a:cubicBezTo>
                  <a:cubicBezTo>
                    <a:pt x="382" y="681"/>
                    <a:pt x="429" y="502"/>
                    <a:pt x="429" y="490"/>
                  </a:cubicBezTo>
                  <a:cubicBezTo>
                    <a:pt x="453" y="359"/>
                    <a:pt x="405" y="85"/>
                    <a:pt x="274" y="14"/>
                  </a:cubicBezTo>
                  <a:cubicBezTo>
                    <a:pt x="250" y="5"/>
                    <a:pt x="225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55" hidden="0"/>
            <p:cNvSpPr/>
            <p:nvPr isPhoto="0" userDrawn="0"/>
          </p:nvSpPr>
          <p:spPr bwMode="auto">
            <a:xfrm>
              <a:off x="584278" y="2672993"/>
              <a:ext cx="1162438" cy="1720127"/>
            </a:xfrm>
            <a:custGeom>
              <a:avLst/>
              <a:gdLst/>
              <a:ahLst/>
              <a:cxnLst/>
              <a:rect l="l" t="t" r="r" b="b"/>
              <a:pathLst>
                <a:path w="10597" h="15681" fill="norm" stroke="1" extrusionOk="0">
                  <a:moveTo>
                    <a:pt x="4691" y="0"/>
                  </a:moveTo>
                  <a:lnTo>
                    <a:pt x="3858" y="2489"/>
                  </a:lnTo>
                  <a:lnTo>
                    <a:pt x="3036" y="8073"/>
                  </a:lnTo>
                  <a:lnTo>
                    <a:pt x="0" y="15621"/>
                  </a:lnTo>
                  <a:lnTo>
                    <a:pt x="953" y="15621"/>
                  </a:lnTo>
                  <a:lnTo>
                    <a:pt x="5370" y="8418"/>
                  </a:lnTo>
                  <a:lnTo>
                    <a:pt x="6727" y="3965"/>
                  </a:lnTo>
                  <a:lnTo>
                    <a:pt x="8632" y="8620"/>
                  </a:lnTo>
                  <a:lnTo>
                    <a:pt x="8966" y="15681"/>
                  </a:lnTo>
                  <a:lnTo>
                    <a:pt x="9978" y="15681"/>
                  </a:lnTo>
                  <a:lnTo>
                    <a:pt x="10597" y="8168"/>
                  </a:lnTo>
                  <a:lnTo>
                    <a:pt x="9359" y="2358"/>
                  </a:lnTo>
                  <a:lnTo>
                    <a:pt x="9097" y="1131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55" hidden="0"/>
            <p:cNvSpPr/>
            <p:nvPr isPhoto="0" userDrawn="0"/>
          </p:nvSpPr>
          <p:spPr bwMode="auto">
            <a:xfrm>
              <a:off x="790617" y="1939894"/>
              <a:ext cx="1280031" cy="919354"/>
            </a:xfrm>
            <a:custGeom>
              <a:avLst/>
              <a:gdLst/>
              <a:ahLst/>
              <a:cxnLst/>
              <a:rect l="l" t="t" r="r" b="b"/>
              <a:pathLst>
                <a:path w="11669" h="8381" fill="norm" stroke="1" extrusionOk="0">
                  <a:moveTo>
                    <a:pt x="6914" y="1"/>
                  </a:moveTo>
                  <a:cubicBezTo>
                    <a:pt x="6442" y="1"/>
                    <a:pt x="5902" y="36"/>
                    <a:pt x="5382" y="147"/>
                  </a:cubicBezTo>
                  <a:cubicBezTo>
                    <a:pt x="3989" y="456"/>
                    <a:pt x="2132" y="1040"/>
                    <a:pt x="774" y="2004"/>
                  </a:cubicBezTo>
                  <a:cubicBezTo>
                    <a:pt x="501" y="2218"/>
                    <a:pt x="239" y="2445"/>
                    <a:pt x="1" y="2695"/>
                  </a:cubicBezTo>
                  <a:lnTo>
                    <a:pt x="1024" y="3457"/>
                  </a:lnTo>
                  <a:cubicBezTo>
                    <a:pt x="1024" y="3457"/>
                    <a:pt x="2668" y="3004"/>
                    <a:pt x="3203" y="3004"/>
                  </a:cubicBezTo>
                  <a:cubicBezTo>
                    <a:pt x="3525" y="2992"/>
                    <a:pt x="3834" y="2968"/>
                    <a:pt x="4144" y="2921"/>
                  </a:cubicBezTo>
                  <a:lnTo>
                    <a:pt x="4144" y="2921"/>
                  </a:lnTo>
                  <a:lnTo>
                    <a:pt x="2810" y="6683"/>
                  </a:lnTo>
                  <a:cubicBezTo>
                    <a:pt x="2810" y="6683"/>
                    <a:pt x="2739" y="7600"/>
                    <a:pt x="3727" y="7993"/>
                  </a:cubicBezTo>
                  <a:cubicBezTo>
                    <a:pt x="4280" y="8215"/>
                    <a:pt x="5099" y="8380"/>
                    <a:pt x="5838" y="8380"/>
                  </a:cubicBezTo>
                  <a:cubicBezTo>
                    <a:pt x="6405" y="8380"/>
                    <a:pt x="6924" y="8283"/>
                    <a:pt x="7240" y="8040"/>
                  </a:cubicBezTo>
                  <a:cubicBezTo>
                    <a:pt x="7632" y="7755"/>
                    <a:pt x="9454" y="3016"/>
                    <a:pt x="9454" y="3016"/>
                  </a:cubicBezTo>
                  <a:cubicBezTo>
                    <a:pt x="9454" y="3016"/>
                    <a:pt x="9990" y="5802"/>
                    <a:pt x="10157" y="6219"/>
                  </a:cubicBezTo>
                  <a:cubicBezTo>
                    <a:pt x="10276" y="6493"/>
                    <a:pt x="10442" y="6755"/>
                    <a:pt x="10645" y="6981"/>
                  </a:cubicBezTo>
                  <a:lnTo>
                    <a:pt x="11669" y="6219"/>
                  </a:lnTo>
                  <a:cubicBezTo>
                    <a:pt x="11669" y="6219"/>
                    <a:pt x="11109" y="3480"/>
                    <a:pt x="10895" y="2576"/>
                  </a:cubicBezTo>
                  <a:cubicBezTo>
                    <a:pt x="10692" y="1671"/>
                    <a:pt x="9895" y="242"/>
                    <a:pt x="8311" y="99"/>
                  </a:cubicBezTo>
                  <a:cubicBezTo>
                    <a:pt x="8311" y="99"/>
                    <a:pt x="7708" y="1"/>
                    <a:pt x="6914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55" hidden="0"/>
            <p:cNvSpPr/>
            <p:nvPr isPhoto="0" userDrawn="0"/>
          </p:nvSpPr>
          <p:spPr bwMode="auto">
            <a:xfrm>
              <a:off x="1246403" y="2236731"/>
              <a:ext cx="175183" cy="58906"/>
            </a:xfrm>
            <a:custGeom>
              <a:avLst/>
              <a:gdLst/>
              <a:ahLst/>
              <a:cxnLst/>
              <a:rect l="l" t="t" r="r" b="b"/>
              <a:pathLst>
                <a:path w="1597" h="537" fill="none" stroke="1" extrusionOk="0">
                  <a:moveTo>
                    <a:pt x="1596" y="0"/>
                  </a:moveTo>
                  <a:lnTo>
                    <a:pt x="1" y="215"/>
                  </a:lnTo>
                  <a:lnTo>
                    <a:pt x="1251" y="53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55" hidden="0"/>
            <p:cNvSpPr/>
            <p:nvPr isPhoto="0" userDrawn="0"/>
          </p:nvSpPr>
          <p:spPr bwMode="auto">
            <a:xfrm>
              <a:off x="1417530" y="1984650"/>
              <a:ext cx="61539" cy="206446"/>
            </a:xfrm>
            <a:custGeom>
              <a:avLst/>
              <a:gdLst/>
              <a:ahLst/>
              <a:cxnLst/>
              <a:rect l="l" t="t" r="r" b="b"/>
              <a:pathLst>
                <a:path w="561" h="1882" fill="none" stroke="1" extrusionOk="0">
                  <a:moveTo>
                    <a:pt x="1" y="1"/>
                  </a:moveTo>
                  <a:cubicBezTo>
                    <a:pt x="1" y="1"/>
                    <a:pt x="560" y="929"/>
                    <a:pt x="36" y="18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55" hidden="0"/>
            <p:cNvSpPr/>
            <p:nvPr isPhoto="0" userDrawn="0"/>
          </p:nvSpPr>
          <p:spPr bwMode="auto">
            <a:xfrm>
              <a:off x="1827684" y="2252418"/>
              <a:ext cx="117593" cy="18429"/>
            </a:xfrm>
            <a:custGeom>
              <a:avLst/>
              <a:gdLst/>
              <a:ahLst/>
              <a:cxnLst/>
              <a:rect l="l" t="t" r="r" b="b"/>
              <a:pathLst>
                <a:path w="1072" h="168" fill="none" stroke="1" extrusionOk="0">
                  <a:moveTo>
                    <a:pt x="0" y="167"/>
                  </a:moveTo>
                  <a:lnTo>
                    <a:pt x="107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55" hidden="0"/>
            <p:cNvSpPr/>
            <p:nvPr isPhoto="0" userDrawn="0"/>
          </p:nvSpPr>
          <p:spPr bwMode="auto">
            <a:xfrm>
              <a:off x="1832840" y="2279842"/>
              <a:ext cx="155548" cy="23584"/>
            </a:xfrm>
            <a:custGeom>
              <a:avLst/>
              <a:gdLst/>
              <a:ahLst/>
              <a:cxnLst/>
              <a:rect l="l" t="t" r="r" b="b"/>
              <a:pathLst>
                <a:path w="1418" h="215" fill="none" stroke="1" extrusionOk="0">
                  <a:moveTo>
                    <a:pt x="1" y="0"/>
                  </a:moveTo>
                  <a:lnTo>
                    <a:pt x="1418" y="21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55" hidden="0"/>
            <p:cNvSpPr/>
            <p:nvPr isPhoto="0" userDrawn="0"/>
          </p:nvSpPr>
          <p:spPr bwMode="auto">
            <a:xfrm>
              <a:off x="1567704" y="1920697"/>
              <a:ext cx="193392" cy="364516"/>
            </a:xfrm>
            <a:custGeom>
              <a:avLst/>
              <a:gdLst/>
              <a:ahLst/>
              <a:cxnLst/>
              <a:rect l="l" t="t" r="r" b="b"/>
              <a:pathLst>
                <a:path w="1763" h="3323" fill="norm" stroke="1" extrusionOk="0">
                  <a:moveTo>
                    <a:pt x="1120" y="0"/>
                  </a:moveTo>
                  <a:cubicBezTo>
                    <a:pt x="1120" y="0"/>
                    <a:pt x="370" y="226"/>
                    <a:pt x="179" y="465"/>
                  </a:cubicBezTo>
                  <a:cubicBezTo>
                    <a:pt x="1" y="691"/>
                    <a:pt x="1" y="2905"/>
                    <a:pt x="1" y="2905"/>
                  </a:cubicBezTo>
                  <a:lnTo>
                    <a:pt x="953" y="2703"/>
                  </a:lnTo>
                  <a:lnTo>
                    <a:pt x="1763" y="3322"/>
                  </a:lnTo>
                  <a:cubicBezTo>
                    <a:pt x="1763" y="3322"/>
                    <a:pt x="1715" y="2000"/>
                    <a:pt x="1584" y="1096"/>
                  </a:cubicBezTo>
                  <a:cubicBezTo>
                    <a:pt x="1441" y="179"/>
                    <a:pt x="1120" y="0"/>
                    <a:pt x="112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55" hidden="0"/>
            <p:cNvSpPr/>
            <p:nvPr isPhoto="0" userDrawn="0"/>
          </p:nvSpPr>
          <p:spPr bwMode="auto">
            <a:xfrm>
              <a:off x="1631767" y="1845007"/>
              <a:ext cx="152915" cy="370879"/>
            </a:xfrm>
            <a:custGeom>
              <a:avLst/>
              <a:gdLst/>
              <a:ahLst/>
              <a:cxnLst/>
              <a:rect l="l" t="t" r="r" b="b"/>
              <a:pathLst>
                <a:path w="1394" h="3381" fill="norm" stroke="1" extrusionOk="0">
                  <a:moveTo>
                    <a:pt x="1268" y="1"/>
                  </a:moveTo>
                  <a:cubicBezTo>
                    <a:pt x="1124" y="1"/>
                    <a:pt x="881" y="107"/>
                    <a:pt x="881" y="107"/>
                  </a:cubicBezTo>
                  <a:cubicBezTo>
                    <a:pt x="881" y="107"/>
                    <a:pt x="274" y="964"/>
                    <a:pt x="131" y="1143"/>
                  </a:cubicBezTo>
                  <a:cubicBezTo>
                    <a:pt x="0" y="1333"/>
                    <a:pt x="95" y="2333"/>
                    <a:pt x="155" y="2690"/>
                  </a:cubicBezTo>
                  <a:cubicBezTo>
                    <a:pt x="214" y="2929"/>
                    <a:pt x="274" y="3155"/>
                    <a:pt x="369" y="3381"/>
                  </a:cubicBezTo>
                  <a:lnTo>
                    <a:pt x="1322" y="2381"/>
                  </a:lnTo>
                  <a:cubicBezTo>
                    <a:pt x="1322" y="2381"/>
                    <a:pt x="953" y="1940"/>
                    <a:pt x="1012" y="1381"/>
                  </a:cubicBezTo>
                  <a:cubicBezTo>
                    <a:pt x="1084" y="821"/>
                    <a:pt x="1393" y="226"/>
                    <a:pt x="1369" y="59"/>
                  </a:cubicBezTo>
                  <a:cubicBezTo>
                    <a:pt x="1363" y="16"/>
                    <a:pt x="132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55" hidden="0"/>
            <p:cNvSpPr/>
            <p:nvPr isPhoto="0" userDrawn="0"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fill="norm" stroke="1" extrusionOk="0">
                  <a:moveTo>
                    <a:pt x="1394" y="1"/>
                  </a:moveTo>
                  <a:cubicBezTo>
                    <a:pt x="465" y="1"/>
                    <a:pt x="120" y="1061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25"/>
                    <a:pt x="1013" y="4684"/>
                    <a:pt x="1506" y="4684"/>
                  </a:cubicBezTo>
                  <a:cubicBezTo>
                    <a:pt x="1547" y="4684"/>
                    <a:pt x="1585" y="4679"/>
                    <a:pt x="1620" y="4668"/>
                  </a:cubicBezTo>
                  <a:cubicBezTo>
                    <a:pt x="2096" y="4537"/>
                    <a:pt x="2156" y="3668"/>
                    <a:pt x="2156" y="3668"/>
                  </a:cubicBezTo>
                  <a:cubicBezTo>
                    <a:pt x="2156" y="3668"/>
                    <a:pt x="2293" y="3729"/>
                    <a:pt x="2384" y="3729"/>
                  </a:cubicBezTo>
                  <a:cubicBezTo>
                    <a:pt x="2407" y="3729"/>
                    <a:pt x="2427" y="3725"/>
                    <a:pt x="2441" y="3716"/>
                  </a:cubicBezTo>
                  <a:cubicBezTo>
                    <a:pt x="2513" y="3668"/>
                    <a:pt x="2537" y="3096"/>
                    <a:pt x="2537" y="3096"/>
                  </a:cubicBezTo>
                  <a:cubicBezTo>
                    <a:pt x="2644" y="2977"/>
                    <a:pt x="2739" y="2846"/>
                    <a:pt x="2834" y="2715"/>
                  </a:cubicBezTo>
                  <a:cubicBezTo>
                    <a:pt x="2894" y="2620"/>
                    <a:pt x="2953" y="2525"/>
                    <a:pt x="3001" y="2418"/>
                  </a:cubicBezTo>
                  <a:cubicBezTo>
                    <a:pt x="3001" y="2418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55" hidden="0"/>
            <p:cNvSpPr/>
            <p:nvPr isPhoto="0" userDrawn="0"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rm" stroke="1" extrusionOk="0">
                  <a:moveTo>
                    <a:pt x="0" y="1"/>
                  </a:moveTo>
                  <a:lnTo>
                    <a:pt x="560" y="263"/>
                  </a:lnTo>
                  <a:cubicBezTo>
                    <a:pt x="417" y="108"/>
                    <a:pt x="215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55" hidden="0"/>
            <p:cNvSpPr/>
            <p:nvPr isPhoto="0" userDrawn="0"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ne" stroke="1" extrusionOk="0">
                  <a:moveTo>
                    <a:pt x="560" y="263"/>
                  </a:moveTo>
                  <a:cubicBezTo>
                    <a:pt x="417" y="108"/>
                    <a:pt x="215" y="13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55" hidden="0"/>
            <p:cNvSpPr/>
            <p:nvPr isPhoto="0" userDrawn="0"/>
          </p:nvSpPr>
          <p:spPr bwMode="auto">
            <a:xfrm>
              <a:off x="1855108" y="1995071"/>
              <a:ext cx="37954" cy="16893"/>
            </a:xfrm>
            <a:custGeom>
              <a:avLst/>
              <a:gdLst/>
              <a:ahLst/>
              <a:cxnLst/>
              <a:rect l="l" t="t" r="r" b="b"/>
              <a:pathLst>
                <a:path w="346" h="154" fill="norm" stroke="1" extrusionOk="0">
                  <a:moveTo>
                    <a:pt x="345" y="1"/>
                  </a:moveTo>
                  <a:lnTo>
                    <a:pt x="0" y="72"/>
                  </a:lnTo>
                  <a:cubicBezTo>
                    <a:pt x="40" y="138"/>
                    <a:pt x="116" y="153"/>
                    <a:pt x="176" y="153"/>
                  </a:cubicBezTo>
                  <a:cubicBezTo>
                    <a:pt x="224" y="153"/>
                    <a:pt x="262" y="144"/>
                    <a:pt x="262" y="144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55" hidden="0"/>
            <p:cNvSpPr/>
            <p:nvPr isPhoto="0" userDrawn="0"/>
          </p:nvSpPr>
          <p:spPr bwMode="auto">
            <a:xfrm>
              <a:off x="1855108" y="1995071"/>
              <a:ext cx="37954" cy="21061"/>
            </a:xfrm>
            <a:custGeom>
              <a:avLst/>
              <a:gdLst/>
              <a:ahLst/>
              <a:cxnLst/>
              <a:rect l="l" t="t" r="r" b="b"/>
              <a:pathLst>
                <a:path w="346" h="192" fill="none" stroke="1" extrusionOk="0">
                  <a:moveTo>
                    <a:pt x="345" y="1"/>
                  </a:moveTo>
                  <a:lnTo>
                    <a:pt x="262" y="144"/>
                  </a:lnTo>
                  <a:cubicBezTo>
                    <a:pt x="262" y="144"/>
                    <a:pt x="72" y="191"/>
                    <a:pt x="0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55" hidden="0"/>
            <p:cNvSpPr/>
            <p:nvPr isPhoto="0" userDrawn="0"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fill="norm" stroke="1" extrusionOk="0">
                  <a:moveTo>
                    <a:pt x="1808" y="3967"/>
                  </a:moveTo>
                  <a:cubicBezTo>
                    <a:pt x="2025" y="3967"/>
                    <a:pt x="2025" y="4061"/>
                    <a:pt x="2025" y="4061"/>
                  </a:cubicBezTo>
                  <a:cubicBezTo>
                    <a:pt x="1945" y="4242"/>
                    <a:pt x="1892" y="4291"/>
                    <a:pt x="1836" y="4291"/>
                  </a:cubicBezTo>
                  <a:cubicBezTo>
                    <a:pt x="1800" y="4291"/>
                    <a:pt x="1762" y="4270"/>
                    <a:pt x="1715" y="4251"/>
                  </a:cubicBezTo>
                  <a:cubicBezTo>
                    <a:pt x="1596" y="4204"/>
                    <a:pt x="1322" y="4025"/>
                    <a:pt x="1668" y="3978"/>
                  </a:cubicBezTo>
                  <a:cubicBezTo>
                    <a:pt x="1722" y="3970"/>
                    <a:pt x="1769" y="3967"/>
                    <a:pt x="1808" y="3967"/>
                  </a:cubicBezTo>
                  <a:close/>
                  <a:moveTo>
                    <a:pt x="1394" y="1"/>
                  </a:moveTo>
                  <a:cubicBezTo>
                    <a:pt x="465" y="1"/>
                    <a:pt x="120" y="1072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14"/>
                    <a:pt x="1015" y="4684"/>
                    <a:pt x="1508" y="4684"/>
                  </a:cubicBezTo>
                  <a:cubicBezTo>
                    <a:pt x="1548" y="4684"/>
                    <a:pt x="1585" y="4679"/>
                    <a:pt x="1620" y="4668"/>
                  </a:cubicBezTo>
                  <a:cubicBezTo>
                    <a:pt x="1989" y="4561"/>
                    <a:pt x="2108" y="4001"/>
                    <a:pt x="2144" y="3775"/>
                  </a:cubicBezTo>
                  <a:cubicBezTo>
                    <a:pt x="2041" y="3665"/>
                    <a:pt x="1923" y="3625"/>
                    <a:pt x="1801" y="3625"/>
                  </a:cubicBezTo>
                  <a:cubicBezTo>
                    <a:pt x="1529" y="3625"/>
                    <a:pt x="1238" y="3825"/>
                    <a:pt x="1048" y="3882"/>
                  </a:cubicBezTo>
                  <a:cubicBezTo>
                    <a:pt x="1021" y="3890"/>
                    <a:pt x="994" y="3893"/>
                    <a:pt x="966" y="3893"/>
                  </a:cubicBezTo>
                  <a:cubicBezTo>
                    <a:pt x="688" y="3893"/>
                    <a:pt x="441" y="3529"/>
                    <a:pt x="441" y="3323"/>
                  </a:cubicBezTo>
                  <a:cubicBezTo>
                    <a:pt x="441" y="3085"/>
                    <a:pt x="739" y="2454"/>
                    <a:pt x="810" y="2346"/>
                  </a:cubicBezTo>
                  <a:cubicBezTo>
                    <a:pt x="839" y="2298"/>
                    <a:pt x="917" y="2285"/>
                    <a:pt x="1014" y="2285"/>
                  </a:cubicBezTo>
                  <a:cubicBezTo>
                    <a:pt x="1127" y="2285"/>
                    <a:pt x="1266" y="2303"/>
                    <a:pt x="1382" y="2303"/>
                  </a:cubicBezTo>
                  <a:cubicBezTo>
                    <a:pt x="1411" y="2303"/>
                    <a:pt x="1439" y="2302"/>
                    <a:pt x="1465" y="2299"/>
                  </a:cubicBezTo>
                  <a:cubicBezTo>
                    <a:pt x="1668" y="2275"/>
                    <a:pt x="1370" y="1918"/>
                    <a:pt x="1418" y="1715"/>
                  </a:cubicBezTo>
                  <a:cubicBezTo>
                    <a:pt x="1424" y="1688"/>
                    <a:pt x="1440" y="1676"/>
                    <a:pt x="1465" y="1676"/>
                  </a:cubicBezTo>
                  <a:cubicBezTo>
                    <a:pt x="1634" y="1676"/>
                    <a:pt x="2192" y="2247"/>
                    <a:pt x="2441" y="2382"/>
                  </a:cubicBezTo>
                  <a:cubicBezTo>
                    <a:pt x="2533" y="2434"/>
                    <a:pt x="2639" y="2462"/>
                    <a:pt x="2746" y="2462"/>
                  </a:cubicBezTo>
                  <a:cubicBezTo>
                    <a:pt x="2833" y="2462"/>
                    <a:pt x="2921" y="2443"/>
                    <a:pt x="3001" y="2406"/>
                  </a:cubicBezTo>
                  <a:cubicBezTo>
                    <a:pt x="3001" y="2406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55" hidden="0"/>
            <p:cNvSpPr/>
            <p:nvPr isPhoto="0" userDrawn="0"/>
          </p:nvSpPr>
          <p:spPr bwMode="auto">
            <a:xfrm>
              <a:off x="1680033" y="1866727"/>
              <a:ext cx="64171" cy="92034"/>
            </a:xfrm>
            <a:custGeom>
              <a:avLst/>
              <a:gdLst/>
              <a:ahLst/>
              <a:cxnLst/>
              <a:rect l="l" t="t" r="r" b="b"/>
              <a:pathLst>
                <a:path w="585" h="839" fill="norm" stroke="1" extrusionOk="0">
                  <a:moveTo>
                    <a:pt x="255" y="0"/>
                  </a:moveTo>
                  <a:cubicBezTo>
                    <a:pt x="22" y="0"/>
                    <a:pt x="1" y="364"/>
                    <a:pt x="1" y="611"/>
                  </a:cubicBezTo>
                  <a:cubicBezTo>
                    <a:pt x="1" y="785"/>
                    <a:pt x="145" y="838"/>
                    <a:pt x="281" y="838"/>
                  </a:cubicBezTo>
                  <a:cubicBezTo>
                    <a:pt x="340" y="838"/>
                    <a:pt x="398" y="828"/>
                    <a:pt x="441" y="814"/>
                  </a:cubicBezTo>
                  <a:lnTo>
                    <a:pt x="513" y="516"/>
                  </a:lnTo>
                  <a:cubicBezTo>
                    <a:pt x="513" y="516"/>
                    <a:pt x="584" y="52"/>
                    <a:pt x="298" y="4"/>
                  </a:cubicBezTo>
                  <a:cubicBezTo>
                    <a:pt x="283" y="1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55" hidden="0"/>
            <p:cNvSpPr/>
            <p:nvPr isPhoto="0" userDrawn="0"/>
          </p:nvSpPr>
          <p:spPr bwMode="auto">
            <a:xfrm>
              <a:off x="1680033" y="1861900"/>
              <a:ext cx="64171" cy="99384"/>
            </a:xfrm>
            <a:custGeom>
              <a:avLst/>
              <a:gdLst/>
              <a:ahLst/>
              <a:cxnLst/>
              <a:rect l="l" t="t" r="r" b="b"/>
              <a:pathLst>
                <a:path w="585" h="906" fill="none" stroke="1" extrusionOk="0">
                  <a:moveTo>
                    <a:pt x="513" y="560"/>
                  </a:moveTo>
                  <a:cubicBezTo>
                    <a:pt x="513" y="560"/>
                    <a:pt x="584" y="96"/>
                    <a:pt x="298" y="48"/>
                  </a:cubicBezTo>
                  <a:cubicBezTo>
                    <a:pt x="24" y="0"/>
                    <a:pt x="1" y="393"/>
                    <a:pt x="1" y="655"/>
                  </a:cubicBezTo>
                  <a:cubicBezTo>
                    <a:pt x="1" y="905"/>
                    <a:pt x="298" y="905"/>
                    <a:pt x="441" y="8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55" hidden="0"/>
            <p:cNvSpPr/>
            <p:nvPr isPhoto="0" userDrawn="0"/>
          </p:nvSpPr>
          <p:spPr bwMode="auto">
            <a:xfrm>
              <a:off x="1700985" y="1780944"/>
              <a:ext cx="15796" cy="14480"/>
            </a:xfrm>
            <a:custGeom>
              <a:avLst/>
              <a:gdLst/>
              <a:ahLst/>
              <a:cxnLst/>
              <a:rect l="l" t="t" r="r" b="b"/>
              <a:pathLst>
                <a:path w="144" h="132" fill="none" stroke="1" extrusionOk="0">
                  <a:moveTo>
                    <a:pt x="143" y="0"/>
                  </a:moveTo>
                  <a:cubicBezTo>
                    <a:pt x="84" y="36"/>
                    <a:pt x="36" y="72"/>
                    <a:pt x="0" y="131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55" hidden="0"/>
            <p:cNvSpPr/>
            <p:nvPr isPhoto="0" userDrawn="0"/>
          </p:nvSpPr>
          <p:spPr bwMode="auto">
            <a:xfrm>
              <a:off x="1740146" y="1766574"/>
              <a:ext cx="181655" cy="109805"/>
            </a:xfrm>
            <a:custGeom>
              <a:avLst/>
              <a:gdLst/>
              <a:ahLst/>
              <a:cxnLst/>
              <a:rect l="l" t="t" r="r" b="b"/>
              <a:pathLst>
                <a:path w="1656" h="1001" fill="none" stroke="1" extrusionOk="0">
                  <a:moveTo>
                    <a:pt x="1655" y="1000"/>
                  </a:moveTo>
                  <a:cubicBezTo>
                    <a:pt x="1310" y="857"/>
                    <a:pt x="1000" y="631"/>
                    <a:pt x="762" y="346"/>
                  </a:cubicBezTo>
                  <a:cubicBezTo>
                    <a:pt x="512" y="60"/>
                    <a:pt x="227" y="0"/>
                    <a:pt x="0" y="3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55" hidden="0"/>
            <p:cNvSpPr/>
            <p:nvPr isPhoto="0" userDrawn="0"/>
          </p:nvSpPr>
          <p:spPr bwMode="auto">
            <a:xfrm>
              <a:off x="1698352" y="1812208"/>
              <a:ext cx="118909" cy="78542"/>
            </a:xfrm>
            <a:custGeom>
              <a:avLst/>
              <a:gdLst/>
              <a:ahLst/>
              <a:cxnLst/>
              <a:rect l="l" t="t" r="r" b="b"/>
              <a:pathLst>
                <a:path w="1084" h="716" fill="none" stroke="1" extrusionOk="0">
                  <a:moveTo>
                    <a:pt x="1084" y="715"/>
                  </a:moveTo>
                  <a:cubicBezTo>
                    <a:pt x="1084" y="715"/>
                    <a:pt x="881" y="1"/>
                    <a:pt x="0" y="227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55" hidden="0"/>
            <p:cNvSpPr/>
            <p:nvPr isPhoto="0" userDrawn="0"/>
          </p:nvSpPr>
          <p:spPr bwMode="auto">
            <a:xfrm>
              <a:off x="742241" y="2203164"/>
              <a:ext cx="235295" cy="173428"/>
            </a:xfrm>
            <a:custGeom>
              <a:avLst/>
              <a:gdLst/>
              <a:ahLst/>
              <a:cxnLst/>
              <a:rect l="l" t="t" r="r" b="b"/>
              <a:pathLst>
                <a:path w="2145" h="1581" fill="norm" stroke="1" extrusionOk="0">
                  <a:moveTo>
                    <a:pt x="931" y="1"/>
                  </a:moveTo>
                  <a:cubicBezTo>
                    <a:pt x="673" y="1"/>
                    <a:pt x="537" y="104"/>
                    <a:pt x="537" y="104"/>
                  </a:cubicBezTo>
                  <a:cubicBezTo>
                    <a:pt x="299" y="140"/>
                    <a:pt x="1" y="1319"/>
                    <a:pt x="251" y="1449"/>
                  </a:cubicBezTo>
                  <a:cubicBezTo>
                    <a:pt x="251" y="1449"/>
                    <a:pt x="492" y="1070"/>
                    <a:pt x="818" y="1070"/>
                  </a:cubicBezTo>
                  <a:cubicBezTo>
                    <a:pt x="862" y="1070"/>
                    <a:pt x="907" y="1077"/>
                    <a:pt x="953" y="1092"/>
                  </a:cubicBezTo>
                  <a:cubicBezTo>
                    <a:pt x="1239" y="1211"/>
                    <a:pt x="1501" y="1378"/>
                    <a:pt x="1727" y="1580"/>
                  </a:cubicBezTo>
                  <a:lnTo>
                    <a:pt x="2073" y="1033"/>
                  </a:lnTo>
                  <a:cubicBezTo>
                    <a:pt x="2073" y="1033"/>
                    <a:pt x="2144" y="449"/>
                    <a:pt x="1513" y="152"/>
                  </a:cubicBezTo>
                  <a:cubicBezTo>
                    <a:pt x="1279" y="37"/>
                    <a:pt x="1084" y="1"/>
                    <a:pt x="93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55" hidden="0"/>
            <p:cNvSpPr/>
            <p:nvPr isPhoto="0" userDrawn="0"/>
          </p:nvSpPr>
          <p:spPr bwMode="auto">
            <a:xfrm>
              <a:off x="1915112" y="2571084"/>
              <a:ext cx="201290" cy="190760"/>
            </a:xfrm>
            <a:custGeom>
              <a:avLst/>
              <a:gdLst/>
              <a:ahLst/>
              <a:cxnLst/>
              <a:rect l="l" t="t" r="r" b="b"/>
              <a:pathLst>
                <a:path w="1835" h="1739" fill="norm" stroke="1" extrusionOk="0">
                  <a:moveTo>
                    <a:pt x="1513" y="0"/>
                  </a:moveTo>
                  <a:cubicBezTo>
                    <a:pt x="1144" y="96"/>
                    <a:pt x="799" y="251"/>
                    <a:pt x="489" y="465"/>
                  </a:cubicBezTo>
                  <a:cubicBezTo>
                    <a:pt x="239" y="632"/>
                    <a:pt x="72" y="870"/>
                    <a:pt x="1" y="1155"/>
                  </a:cubicBezTo>
                  <a:cubicBezTo>
                    <a:pt x="1" y="1155"/>
                    <a:pt x="537" y="1739"/>
                    <a:pt x="644" y="1739"/>
                  </a:cubicBezTo>
                  <a:cubicBezTo>
                    <a:pt x="763" y="1739"/>
                    <a:pt x="1644" y="762"/>
                    <a:pt x="1739" y="667"/>
                  </a:cubicBezTo>
                  <a:cubicBezTo>
                    <a:pt x="1834" y="58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55" hidden="0"/>
            <p:cNvSpPr/>
            <p:nvPr isPhoto="0" userDrawn="0"/>
          </p:nvSpPr>
          <p:spPr bwMode="auto">
            <a:xfrm>
              <a:off x="2429697" y="2828651"/>
              <a:ext cx="99384" cy="77225"/>
            </a:xfrm>
            <a:custGeom>
              <a:avLst/>
              <a:gdLst/>
              <a:ahLst/>
              <a:cxnLst/>
              <a:rect l="l" t="t" r="r" b="b"/>
              <a:pathLst>
                <a:path w="906" h="704" fill="norm" stroke="1" extrusionOk="0">
                  <a:moveTo>
                    <a:pt x="357" y="1"/>
                  </a:moveTo>
                  <a:cubicBezTo>
                    <a:pt x="269" y="1"/>
                    <a:pt x="183" y="29"/>
                    <a:pt x="120" y="117"/>
                  </a:cubicBezTo>
                  <a:cubicBezTo>
                    <a:pt x="1" y="272"/>
                    <a:pt x="287" y="677"/>
                    <a:pt x="287" y="677"/>
                  </a:cubicBezTo>
                  <a:cubicBezTo>
                    <a:pt x="287" y="677"/>
                    <a:pt x="472" y="703"/>
                    <a:pt x="624" y="703"/>
                  </a:cubicBezTo>
                  <a:cubicBezTo>
                    <a:pt x="699" y="703"/>
                    <a:pt x="767" y="697"/>
                    <a:pt x="799" y="677"/>
                  </a:cubicBezTo>
                  <a:cubicBezTo>
                    <a:pt x="882" y="605"/>
                    <a:pt x="906" y="272"/>
                    <a:pt x="906" y="272"/>
                  </a:cubicBezTo>
                  <a:cubicBezTo>
                    <a:pt x="822" y="177"/>
                    <a:pt x="703" y="105"/>
                    <a:pt x="584" y="46"/>
                  </a:cubicBezTo>
                  <a:cubicBezTo>
                    <a:pt x="517" y="23"/>
                    <a:pt x="436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55" hidden="0"/>
            <p:cNvSpPr/>
            <p:nvPr isPhoto="0" userDrawn="0"/>
          </p:nvSpPr>
          <p:spPr bwMode="auto">
            <a:xfrm>
              <a:off x="2001333" y="2644252"/>
              <a:ext cx="599593" cy="288717"/>
            </a:xfrm>
            <a:custGeom>
              <a:avLst/>
              <a:gdLst/>
              <a:ahLst/>
              <a:cxnLst/>
              <a:rect l="l" t="t" r="r" b="b"/>
              <a:pathLst>
                <a:path w="5466" h="2632" fill="norm" stroke="1" extrusionOk="0">
                  <a:moveTo>
                    <a:pt x="953" y="0"/>
                  </a:moveTo>
                  <a:lnTo>
                    <a:pt x="1" y="929"/>
                  </a:lnTo>
                  <a:cubicBezTo>
                    <a:pt x="227" y="1084"/>
                    <a:pt x="489" y="1179"/>
                    <a:pt x="763" y="1215"/>
                  </a:cubicBezTo>
                  <a:cubicBezTo>
                    <a:pt x="1251" y="1274"/>
                    <a:pt x="3394" y="1727"/>
                    <a:pt x="3394" y="1727"/>
                  </a:cubicBezTo>
                  <a:cubicBezTo>
                    <a:pt x="3525" y="1870"/>
                    <a:pt x="3656" y="2000"/>
                    <a:pt x="3811" y="2120"/>
                  </a:cubicBezTo>
                  <a:cubicBezTo>
                    <a:pt x="3906" y="2167"/>
                    <a:pt x="4084" y="2632"/>
                    <a:pt x="4275" y="2632"/>
                  </a:cubicBezTo>
                  <a:cubicBezTo>
                    <a:pt x="4465" y="2632"/>
                    <a:pt x="4132" y="2143"/>
                    <a:pt x="4108" y="2024"/>
                  </a:cubicBezTo>
                  <a:cubicBezTo>
                    <a:pt x="4084" y="1905"/>
                    <a:pt x="4204" y="1858"/>
                    <a:pt x="4346" y="1858"/>
                  </a:cubicBezTo>
                  <a:cubicBezTo>
                    <a:pt x="4489" y="1858"/>
                    <a:pt x="5156" y="2143"/>
                    <a:pt x="5251" y="2167"/>
                  </a:cubicBezTo>
                  <a:cubicBezTo>
                    <a:pt x="5268" y="2171"/>
                    <a:pt x="5285" y="2173"/>
                    <a:pt x="5302" y="2173"/>
                  </a:cubicBezTo>
                  <a:cubicBezTo>
                    <a:pt x="5384" y="2173"/>
                    <a:pt x="5466" y="2127"/>
                    <a:pt x="5466" y="2048"/>
                  </a:cubicBezTo>
                  <a:cubicBezTo>
                    <a:pt x="5466" y="1953"/>
                    <a:pt x="4346" y="1393"/>
                    <a:pt x="4346" y="1393"/>
                  </a:cubicBezTo>
                  <a:lnTo>
                    <a:pt x="3442" y="1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55" hidden="0"/>
            <p:cNvSpPr/>
            <p:nvPr isPhoto="0" userDrawn="0"/>
          </p:nvSpPr>
          <p:spPr bwMode="auto">
            <a:xfrm>
              <a:off x="517692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fill="norm" stroke="1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58" y="1381"/>
                  </a:cubicBezTo>
                  <a:lnTo>
                    <a:pt x="2870" y="1381"/>
                  </a:lnTo>
                  <a:cubicBezTo>
                    <a:pt x="2929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17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7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55" hidden="0"/>
            <p:cNvSpPr/>
            <p:nvPr isPhoto="0" userDrawn="0"/>
          </p:nvSpPr>
          <p:spPr bwMode="auto">
            <a:xfrm>
              <a:off x="1506384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fill="norm" stroke="1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70" y="1381"/>
                  </a:cubicBezTo>
                  <a:cubicBezTo>
                    <a:pt x="2941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29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8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55" hidden="0"/>
            <p:cNvSpPr/>
            <p:nvPr isPhoto="0" userDrawn="0"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fill="norm" stroke="1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55" hidden="0"/>
            <p:cNvSpPr/>
            <p:nvPr isPhoto="0" userDrawn="0"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fill="norm" stroke="1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55" hidden="0"/>
            <p:cNvSpPr/>
            <p:nvPr isPhoto="0" userDrawn="0"/>
          </p:nvSpPr>
          <p:spPr bwMode="auto">
            <a:xfrm>
              <a:off x="743557" y="2776436"/>
              <a:ext cx="416731" cy="1124154"/>
            </a:xfrm>
            <a:custGeom>
              <a:avLst/>
              <a:gdLst/>
              <a:ahLst/>
              <a:cxnLst/>
              <a:rect l="l" t="t" r="r" b="b"/>
              <a:pathLst>
                <a:path w="3799" h="10248" fill="norm" stroke="1" extrusionOk="0">
                  <a:moveTo>
                    <a:pt x="1031" y="1"/>
                  </a:moveTo>
                  <a:cubicBezTo>
                    <a:pt x="852" y="1"/>
                    <a:pt x="621" y="95"/>
                    <a:pt x="310" y="331"/>
                  </a:cubicBezTo>
                  <a:cubicBezTo>
                    <a:pt x="310" y="331"/>
                    <a:pt x="1" y="831"/>
                    <a:pt x="84" y="1236"/>
                  </a:cubicBezTo>
                  <a:cubicBezTo>
                    <a:pt x="168" y="1653"/>
                    <a:pt x="941" y="3439"/>
                    <a:pt x="1501" y="5082"/>
                  </a:cubicBezTo>
                  <a:cubicBezTo>
                    <a:pt x="2073" y="6713"/>
                    <a:pt x="1954" y="8499"/>
                    <a:pt x="1954" y="9035"/>
                  </a:cubicBezTo>
                  <a:cubicBezTo>
                    <a:pt x="1954" y="9558"/>
                    <a:pt x="1930" y="9939"/>
                    <a:pt x="2323" y="10142"/>
                  </a:cubicBezTo>
                  <a:cubicBezTo>
                    <a:pt x="2454" y="10213"/>
                    <a:pt x="2611" y="10248"/>
                    <a:pt x="2769" y="10248"/>
                  </a:cubicBezTo>
                  <a:cubicBezTo>
                    <a:pt x="3085" y="10248"/>
                    <a:pt x="3402" y="10110"/>
                    <a:pt x="3513" y="9856"/>
                  </a:cubicBezTo>
                  <a:cubicBezTo>
                    <a:pt x="3680" y="9475"/>
                    <a:pt x="3799" y="7046"/>
                    <a:pt x="3478" y="5582"/>
                  </a:cubicBezTo>
                  <a:cubicBezTo>
                    <a:pt x="3168" y="4105"/>
                    <a:pt x="2073" y="1534"/>
                    <a:pt x="1787" y="950"/>
                  </a:cubicBezTo>
                  <a:cubicBezTo>
                    <a:pt x="1586" y="531"/>
                    <a:pt x="1455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55" hidden="0"/>
            <p:cNvSpPr/>
            <p:nvPr isPhoto="0" userDrawn="0"/>
          </p:nvSpPr>
          <p:spPr bwMode="auto">
            <a:xfrm>
              <a:off x="789300" y="2691202"/>
              <a:ext cx="415415" cy="1186022"/>
            </a:xfrm>
            <a:custGeom>
              <a:avLst/>
              <a:gdLst/>
              <a:ahLst/>
              <a:cxnLst/>
              <a:rect l="l" t="t" r="r" b="b"/>
              <a:pathLst>
                <a:path w="3787" h="10812" fill="none" stroke="1" extrusionOk="0">
                  <a:moveTo>
                    <a:pt x="310" y="799"/>
                  </a:moveTo>
                  <a:cubicBezTo>
                    <a:pt x="310" y="799"/>
                    <a:pt x="1" y="1299"/>
                    <a:pt x="84" y="1703"/>
                  </a:cubicBezTo>
                  <a:cubicBezTo>
                    <a:pt x="167" y="2120"/>
                    <a:pt x="929" y="3906"/>
                    <a:pt x="1501" y="5537"/>
                  </a:cubicBezTo>
                  <a:cubicBezTo>
                    <a:pt x="2060" y="7180"/>
                    <a:pt x="1953" y="8966"/>
                    <a:pt x="1953" y="9502"/>
                  </a:cubicBezTo>
                  <a:cubicBezTo>
                    <a:pt x="1953" y="10026"/>
                    <a:pt x="1918" y="10407"/>
                    <a:pt x="2322" y="10609"/>
                  </a:cubicBezTo>
                  <a:cubicBezTo>
                    <a:pt x="2715" y="10812"/>
                    <a:pt x="3346" y="10705"/>
                    <a:pt x="3513" y="10324"/>
                  </a:cubicBezTo>
                  <a:cubicBezTo>
                    <a:pt x="3680" y="9931"/>
                    <a:pt x="3787" y="7502"/>
                    <a:pt x="3477" y="6037"/>
                  </a:cubicBezTo>
                  <a:cubicBezTo>
                    <a:pt x="3168" y="4573"/>
                    <a:pt x="2060" y="2001"/>
                    <a:pt x="1787" y="1406"/>
                  </a:cubicBezTo>
                  <a:cubicBezTo>
                    <a:pt x="1501" y="822"/>
                    <a:pt x="1358" y="1"/>
                    <a:pt x="310" y="79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55" hidden="0"/>
            <p:cNvSpPr/>
            <p:nvPr isPhoto="0" userDrawn="0"/>
          </p:nvSpPr>
          <p:spPr bwMode="auto">
            <a:xfrm>
              <a:off x="756611" y="2316042"/>
              <a:ext cx="230030" cy="568878"/>
            </a:xfrm>
            <a:custGeom>
              <a:avLst/>
              <a:gdLst/>
              <a:ahLst/>
              <a:cxnLst/>
              <a:rect l="l" t="t" r="r" b="b"/>
              <a:pathLst>
                <a:path w="2097" h="5186" fill="norm" stroke="1" extrusionOk="0">
                  <a:moveTo>
                    <a:pt x="669" y="0"/>
                  </a:moveTo>
                  <a:cubicBezTo>
                    <a:pt x="524" y="0"/>
                    <a:pt x="361" y="29"/>
                    <a:pt x="180" y="99"/>
                  </a:cubicBezTo>
                  <a:lnTo>
                    <a:pt x="168" y="99"/>
                  </a:lnTo>
                  <a:cubicBezTo>
                    <a:pt x="132" y="635"/>
                    <a:pt x="215" y="1182"/>
                    <a:pt x="406" y="1694"/>
                  </a:cubicBezTo>
                  <a:cubicBezTo>
                    <a:pt x="584" y="2195"/>
                    <a:pt x="1561" y="3766"/>
                    <a:pt x="1561" y="3766"/>
                  </a:cubicBezTo>
                  <a:cubicBezTo>
                    <a:pt x="1561" y="3766"/>
                    <a:pt x="739" y="4064"/>
                    <a:pt x="513" y="4278"/>
                  </a:cubicBezTo>
                  <a:cubicBezTo>
                    <a:pt x="275" y="4492"/>
                    <a:pt x="1" y="5159"/>
                    <a:pt x="144" y="5183"/>
                  </a:cubicBezTo>
                  <a:cubicBezTo>
                    <a:pt x="146" y="5183"/>
                    <a:pt x="149" y="5184"/>
                    <a:pt x="152" y="5184"/>
                  </a:cubicBezTo>
                  <a:cubicBezTo>
                    <a:pt x="295" y="5184"/>
                    <a:pt x="789" y="4622"/>
                    <a:pt x="906" y="4576"/>
                  </a:cubicBezTo>
                  <a:cubicBezTo>
                    <a:pt x="1025" y="4540"/>
                    <a:pt x="1692" y="4492"/>
                    <a:pt x="1692" y="4492"/>
                  </a:cubicBezTo>
                  <a:lnTo>
                    <a:pt x="1692" y="4492"/>
                  </a:lnTo>
                  <a:cubicBezTo>
                    <a:pt x="1692" y="4492"/>
                    <a:pt x="1561" y="4683"/>
                    <a:pt x="1454" y="4850"/>
                  </a:cubicBezTo>
                  <a:cubicBezTo>
                    <a:pt x="1394" y="4933"/>
                    <a:pt x="1346" y="5028"/>
                    <a:pt x="1323" y="5112"/>
                  </a:cubicBezTo>
                  <a:cubicBezTo>
                    <a:pt x="1323" y="5160"/>
                    <a:pt x="1351" y="5185"/>
                    <a:pt x="1390" y="5185"/>
                  </a:cubicBezTo>
                  <a:cubicBezTo>
                    <a:pt x="1447" y="5185"/>
                    <a:pt x="1528" y="5134"/>
                    <a:pt x="1584" y="5028"/>
                  </a:cubicBezTo>
                  <a:cubicBezTo>
                    <a:pt x="1668" y="4838"/>
                    <a:pt x="1954" y="4862"/>
                    <a:pt x="2049" y="4445"/>
                  </a:cubicBezTo>
                  <a:cubicBezTo>
                    <a:pt x="2096" y="4147"/>
                    <a:pt x="2085" y="3849"/>
                    <a:pt x="2001" y="3564"/>
                  </a:cubicBezTo>
                  <a:lnTo>
                    <a:pt x="1596" y="563"/>
                  </a:lnTo>
                  <a:cubicBezTo>
                    <a:pt x="1596" y="563"/>
                    <a:pt x="131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55" hidden="0"/>
            <p:cNvSpPr/>
            <p:nvPr isPhoto="0" userDrawn="0"/>
          </p:nvSpPr>
          <p:spPr bwMode="auto">
            <a:xfrm>
              <a:off x="770981" y="2795743"/>
              <a:ext cx="74593" cy="88853"/>
            </a:xfrm>
            <a:custGeom>
              <a:avLst/>
              <a:gdLst/>
              <a:ahLst/>
              <a:cxnLst/>
              <a:rect l="l" t="t" r="r" b="b"/>
              <a:pathLst>
                <a:path w="680" h="810" fill="none" stroke="1" extrusionOk="0">
                  <a:moveTo>
                    <a:pt x="1" y="810"/>
                  </a:moveTo>
                  <a:cubicBezTo>
                    <a:pt x="1" y="810"/>
                    <a:pt x="334" y="119"/>
                    <a:pt x="68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55" hidden="0"/>
            <p:cNvSpPr/>
            <p:nvPr isPhoto="0" userDrawn="0"/>
          </p:nvSpPr>
          <p:spPr bwMode="auto">
            <a:xfrm>
              <a:off x="781512" y="2780056"/>
              <a:ext cx="57590" cy="61539"/>
            </a:xfrm>
            <a:custGeom>
              <a:avLst/>
              <a:gdLst/>
              <a:ahLst/>
              <a:cxnLst/>
              <a:rect l="l" t="t" r="r" b="b"/>
              <a:pathLst>
                <a:path w="525" h="561" fill="none" stroke="1" extrusionOk="0">
                  <a:moveTo>
                    <a:pt x="0" y="560"/>
                  </a:moveTo>
                  <a:cubicBezTo>
                    <a:pt x="143" y="346"/>
                    <a:pt x="322" y="155"/>
                    <a:pt x="524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55" hidden="0"/>
            <p:cNvSpPr/>
            <p:nvPr isPhoto="0" userDrawn="0"/>
          </p:nvSpPr>
          <p:spPr bwMode="auto">
            <a:xfrm>
              <a:off x="1439689" y="3817122"/>
              <a:ext cx="41903" cy="402361"/>
            </a:xfrm>
            <a:custGeom>
              <a:avLst/>
              <a:gdLst/>
              <a:ahLst/>
              <a:cxnLst/>
              <a:rect l="l" t="t" r="r" b="b"/>
              <a:pathLst>
                <a:path w="382" h="3668" fill="norm" stroke="1" extrusionOk="0">
                  <a:moveTo>
                    <a:pt x="1" y="0"/>
                  </a:moveTo>
                  <a:lnTo>
                    <a:pt x="1" y="3667"/>
                  </a:lnTo>
                  <a:lnTo>
                    <a:pt x="382" y="366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55" hidden="0"/>
            <p:cNvSpPr/>
            <p:nvPr isPhoto="0" userDrawn="0"/>
          </p:nvSpPr>
          <p:spPr bwMode="auto">
            <a:xfrm>
              <a:off x="985218" y="4168370"/>
              <a:ext cx="941732" cy="310985"/>
            </a:xfrm>
            <a:custGeom>
              <a:avLst/>
              <a:gdLst/>
              <a:ahLst/>
              <a:cxnLst/>
              <a:rect l="l" t="t" r="r" b="b"/>
              <a:pathLst>
                <a:path w="8585" h="2835" fill="norm" stroke="1" extrusionOk="0">
                  <a:moveTo>
                    <a:pt x="3858" y="1"/>
                  </a:moveTo>
                  <a:lnTo>
                    <a:pt x="3858" y="620"/>
                  </a:lnTo>
                  <a:lnTo>
                    <a:pt x="1" y="2096"/>
                  </a:lnTo>
                  <a:lnTo>
                    <a:pt x="1" y="2834"/>
                  </a:lnTo>
                  <a:lnTo>
                    <a:pt x="262" y="2834"/>
                  </a:lnTo>
                  <a:lnTo>
                    <a:pt x="262" y="2275"/>
                  </a:lnTo>
                  <a:lnTo>
                    <a:pt x="4346" y="1418"/>
                  </a:lnTo>
                  <a:lnTo>
                    <a:pt x="8335" y="2275"/>
                  </a:lnTo>
                  <a:lnTo>
                    <a:pt x="8335" y="2834"/>
                  </a:lnTo>
                  <a:lnTo>
                    <a:pt x="8585" y="2834"/>
                  </a:lnTo>
                  <a:lnTo>
                    <a:pt x="8585" y="2096"/>
                  </a:lnTo>
                  <a:lnTo>
                    <a:pt x="4823" y="608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55" hidden="0"/>
            <p:cNvSpPr/>
            <p:nvPr isPhoto="0" userDrawn="0"/>
          </p:nvSpPr>
          <p:spPr bwMode="auto">
            <a:xfrm>
              <a:off x="1356100" y="3817122"/>
              <a:ext cx="209079" cy="129330"/>
            </a:xfrm>
            <a:custGeom>
              <a:avLst/>
              <a:gdLst/>
              <a:ahLst/>
              <a:cxnLst/>
              <a:rect l="l" t="t" r="r" b="b"/>
              <a:pathLst>
                <a:path w="1906" h="1179" fill="norm" stroke="1" extrusionOk="0">
                  <a:moveTo>
                    <a:pt x="1" y="0"/>
                  </a:moveTo>
                  <a:lnTo>
                    <a:pt x="1" y="1179"/>
                  </a:lnTo>
                  <a:lnTo>
                    <a:pt x="1906" y="1179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55" hidden="0"/>
            <p:cNvSpPr/>
            <p:nvPr isPhoto="0" userDrawn="0"/>
          </p:nvSpPr>
          <p:spPr bwMode="auto">
            <a:xfrm>
              <a:off x="895157" y="4437454"/>
              <a:ext cx="88853" cy="90169"/>
            </a:xfrm>
            <a:custGeom>
              <a:avLst/>
              <a:gdLst/>
              <a:ahLst/>
              <a:cxnLst/>
              <a:rect l="l" t="t" r="r" b="b"/>
              <a:pathLst>
                <a:path w="810" h="822" fill="norm" stroke="1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2"/>
                    <a:pt x="179" y="822"/>
                    <a:pt x="405" y="822"/>
                  </a:cubicBezTo>
                  <a:cubicBezTo>
                    <a:pt x="631" y="822"/>
                    <a:pt x="810" y="632"/>
                    <a:pt x="810" y="405"/>
                  </a:cubicBezTo>
                  <a:cubicBezTo>
                    <a:pt x="810" y="179"/>
                    <a:pt x="63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55" hidden="0"/>
            <p:cNvSpPr/>
            <p:nvPr isPhoto="0" userDrawn="0"/>
          </p:nvSpPr>
          <p:spPr bwMode="auto">
            <a:xfrm>
              <a:off x="919948" y="4463562"/>
              <a:ext cx="39271" cy="37954"/>
            </a:xfrm>
            <a:custGeom>
              <a:avLst/>
              <a:gdLst/>
              <a:ahLst/>
              <a:cxnLst/>
              <a:rect l="l" t="t" r="r" b="b"/>
              <a:pathLst>
                <a:path w="358" h="346" fill="norm" stroke="1" extrusionOk="0">
                  <a:moveTo>
                    <a:pt x="179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63"/>
                    <a:pt x="84" y="346"/>
                    <a:pt x="179" y="346"/>
                  </a:cubicBezTo>
                  <a:cubicBezTo>
                    <a:pt x="274" y="346"/>
                    <a:pt x="357" y="263"/>
                    <a:pt x="357" y="167"/>
                  </a:cubicBez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55" hidden="0"/>
            <p:cNvSpPr/>
            <p:nvPr isPhoto="0" userDrawn="0"/>
          </p:nvSpPr>
          <p:spPr bwMode="auto">
            <a:xfrm>
              <a:off x="1930798" y="4437454"/>
              <a:ext cx="90279" cy="90169"/>
            </a:xfrm>
            <a:custGeom>
              <a:avLst/>
              <a:gdLst/>
              <a:ahLst/>
              <a:cxnLst/>
              <a:rect l="l" t="t" r="r" b="b"/>
              <a:pathLst>
                <a:path w="823" h="822" fill="norm" stroke="1" extrusionOk="0">
                  <a:moveTo>
                    <a:pt x="405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2"/>
                    <a:pt x="179" y="822"/>
                    <a:pt x="405" y="822"/>
                  </a:cubicBezTo>
                  <a:cubicBezTo>
                    <a:pt x="632" y="822"/>
                    <a:pt x="822" y="632"/>
                    <a:pt x="822" y="405"/>
                  </a:cubicBezTo>
                  <a:cubicBezTo>
                    <a:pt x="822" y="179"/>
                    <a:pt x="632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55" hidden="0"/>
            <p:cNvSpPr/>
            <p:nvPr isPhoto="0" userDrawn="0"/>
          </p:nvSpPr>
          <p:spPr bwMode="auto">
            <a:xfrm>
              <a:off x="1956906" y="4463562"/>
              <a:ext cx="38064" cy="37954"/>
            </a:xfrm>
            <a:custGeom>
              <a:avLst/>
              <a:gdLst/>
              <a:ahLst/>
              <a:cxnLst/>
              <a:rect l="l" t="t" r="r" b="b"/>
              <a:pathLst>
                <a:path w="347" h="346" fill="norm" stroke="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46"/>
                    <a:pt x="167" y="346"/>
                  </a:cubicBezTo>
                  <a:cubicBezTo>
                    <a:pt x="275" y="346"/>
                    <a:pt x="346" y="263"/>
                    <a:pt x="346" y="167"/>
                  </a:cubicBez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55" hidden="0"/>
            <p:cNvSpPr/>
            <p:nvPr isPhoto="0" userDrawn="0"/>
          </p:nvSpPr>
          <p:spPr bwMode="auto">
            <a:xfrm>
              <a:off x="1426634" y="4248119"/>
              <a:ext cx="71960" cy="240342"/>
            </a:xfrm>
            <a:custGeom>
              <a:avLst/>
              <a:gdLst/>
              <a:ahLst/>
              <a:cxnLst/>
              <a:rect l="l" t="t" r="r" b="b"/>
              <a:pathLst>
                <a:path w="656" h="2191" fill="norm" stroke="1" extrusionOk="0">
                  <a:moveTo>
                    <a:pt x="1" y="0"/>
                  </a:moveTo>
                  <a:lnTo>
                    <a:pt x="168" y="2191"/>
                  </a:lnTo>
                  <a:lnTo>
                    <a:pt x="489" y="219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55" hidden="0"/>
            <p:cNvSpPr/>
            <p:nvPr isPhoto="0" userDrawn="0"/>
          </p:nvSpPr>
          <p:spPr bwMode="auto">
            <a:xfrm>
              <a:off x="1443638" y="4437454"/>
              <a:ext cx="35431" cy="99384"/>
            </a:xfrm>
            <a:custGeom>
              <a:avLst/>
              <a:gdLst/>
              <a:ahLst/>
              <a:cxnLst/>
              <a:rect l="l" t="t" r="r" b="b"/>
              <a:pathLst>
                <a:path w="323" h="906" fill="norm" stroke="1" extrusionOk="0">
                  <a:moveTo>
                    <a:pt x="1" y="0"/>
                  </a:moveTo>
                  <a:lnTo>
                    <a:pt x="1" y="905"/>
                  </a:lnTo>
                  <a:lnTo>
                    <a:pt x="322" y="90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55" hidden="0"/>
            <p:cNvSpPr/>
            <p:nvPr isPhoto="0" userDrawn="0"/>
          </p:nvSpPr>
          <p:spPr bwMode="auto">
            <a:xfrm>
              <a:off x="1518999" y="3081501"/>
              <a:ext cx="620874" cy="148417"/>
            </a:xfrm>
            <a:custGeom>
              <a:avLst/>
              <a:gdLst/>
              <a:ahLst/>
              <a:cxnLst/>
              <a:rect l="l" t="t" r="r" b="b"/>
              <a:pathLst>
                <a:path w="5660" h="1353" fill="norm" stroke="1" extrusionOk="0">
                  <a:moveTo>
                    <a:pt x="3532" y="0"/>
                  </a:moveTo>
                  <a:cubicBezTo>
                    <a:pt x="3518" y="0"/>
                    <a:pt x="3505" y="1"/>
                    <a:pt x="3493" y="3"/>
                  </a:cubicBezTo>
                  <a:cubicBezTo>
                    <a:pt x="3255" y="50"/>
                    <a:pt x="683" y="455"/>
                    <a:pt x="683" y="455"/>
                  </a:cubicBezTo>
                  <a:cubicBezTo>
                    <a:pt x="683" y="455"/>
                    <a:pt x="40" y="634"/>
                    <a:pt x="16" y="1015"/>
                  </a:cubicBezTo>
                  <a:cubicBezTo>
                    <a:pt x="1" y="1268"/>
                    <a:pt x="232" y="1353"/>
                    <a:pt x="494" y="1353"/>
                  </a:cubicBezTo>
                  <a:cubicBezTo>
                    <a:pt x="639" y="1353"/>
                    <a:pt x="794" y="1327"/>
                    <a:pt x="921" y="1289"/>
                  </a:cubicBezTo>
                  <a:cubicBezTo>
                    <a:pt x="1290" y="1170"/>
                    <a:pt x="3517" y="336"/>
                    <a:pt x="3517" y="336"/>
                  </a:cubicBezTo>
                  <a:cubicBezTo>
                    <a:pt x="3517" y="336"/>
                    <a:pt x="3671" y="622"/>
                    <a:pt x="3778" y="777"/>
                  </a:cubicBezTo>
                  <a:cubicBezTo>
                    <a:pt x="3933" y="991"/>
                    <a:pt x="4136" y="1158"/>
                    <a:pt x="4386" y="1265"/>
                  </a:cubicBezTo>
                  <a:cubicBezTo>
                    <a:pt x="4501" y="1313"/>
                    <a:pt x="4576" y="1332"/>
                    <a:pt x="4617" y="1332"/>
                  </a:cubicBezTo>
                  <a:cubicBezTo>
                    <a:pt x="4679" y="1332"/>
                    <a:pt x="4669" y="1291"/>
                    <a:pt x="4612" y="1241"/>
                  </a:cubicBezTo>
                  <a:cubicBezTo>
                    <a:pt x="4493" y="1122"/>
                    <a:pt x="4386" y="991"/>
                    <a:pt x="4279" y="860"/>
                  </a:cubicBezTo>
                  <a:lnTo>
                    <a:pt x="4279" y="860"/>
                  </a:lnTo>
                  <a:cubicBezTo>
                    <a:pt x="4279" y="860"/>
                    <a:pt x="4481" y="943"/>
                    <a:pt x="4743" y="1039"/>
                  </a:cubicBezTo>
                  <a:cubicBezTo>
                    <a:pt x="4989" y="1135"/>
                    <a:pt x="5342" y="1270"/>
                    <a:pt x="5497" y="1270"/>
                  </a:cubicBezTo>
                  <a:cubicBezTo>
                    <a:pt x="5514" y="1270"/>
                    <a:pt x="5529" y="1268"/>
                    <a:pt x="5541" y="1265"/>
                  </a:cubicBezTo>
                  <a:cubicBezTo>
                    <a:pt x="5660" y="1217"/>
                    <a:pt x="4648" y="610"/>
                    <a:pt x="4421" y="455"/>
                  </a:cubicBezTo>
                  <a:cubicBezTo>
                    <a:pt x="4218" y="297"/>
                    <a:pt x="3780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55" hidden="0"/>
            <p:cNvSpPr/>
            <p:nvPr isPhoto="0" userDrawn="0"/>
          </p:nvSpPr>
          <p:spPr bwMode="auto">
            <a:xfrm>
              <a:off x="1724460" y="3081501"/>
              <a:ext cx="415415" cy="146114"/>
            </a:xfrm>
            <a:custGeom>
              <a:avLst/>
              <a:gdLst/>
              <a:ahLst/>
              <a:cxnLst/>
              <a:rect l="l" t="t" r="r" b="b"/>
              <a:pathLst>
                <a:path w="3787" h="1332" fill="norm" stroke="1" extrusionOk="0">
                  <a:moveTo>
                    <a:pt x="1659" y="0"/>
                  </a:moveTo>
                  <a:cubicBezTo>
                    <a:pt x="1645" y="0"/>
                    <a:pt x="1632" y="1"/>
                    <a:pt x="1620" y="3"/>
                  </a:cubicBezTo>
                  <a:cubicBezTo>
                    <a:pt x="1489" y="27"/>
                    <a:pt x="715" y="158"/>
                    <a:pt x="0" y="265"/>
                  </a:cubicBezTo>
                  <a:lnTo>
                    <a:pt x="96" y="908"/>
                  </a:lnTo>
                  <a:cubicBezTo>
                    <a:pt x="822" y="634"/>
                    <a:pt x="1644" y="324"/>
                    <a:pt x="1644" y="324"/>
                  </a:cubicBezTo>
                  <a:cubicBezTo>
                    <a:pt x="1644" y="324"/>
                    <a:pt x="1798" y="610"/>
                    <a:pt x="1905" y="777"/>
                  </a:cubicBezTo>
                  <a:cubicBezTo>
                    <a:pt x="2060" y="991"/>
                    <a:pt x="2263" y="1158"/>
                    <a:pt x="2513" y="1265"/>
                  </a:cubicBezTo>
                  <a:cubicBezTo>
                    <a:pt x="2628" y="1313"/>
                    <a:pt x="2703" y="1332"/>
                    <a:pt x="2744" y="1332"/>
                  </a:cubicBezTo>
                  <a:cubicBezTo>
                    <a:pt x="2806" y="1332"/>
                    <a:pt x="2796" y="1291"/>
                    <a:pt x="2739" y="1241"/>
                  </a:cubicBezTo>
                  <a:cubicBezTo>
                    <a:pt x="2620" y="1122"/>
                    <a:pt x="2513" y="991"/>
                    <a:pt x="2406" y="860"/>
                  </a:cubicBezTo>
                  <a:lnTo>
                    <a:pt x="2406" y="860"/>
                  </a:lnTo>
                  <a:cubicBezTo>
                    <a:pt x="2406" y="860"/>
                    <a:pt x="2608" y="943"/>
                    <a:pt x="2870" y="1039"/>
                  </a:cubicBezTo>
                  <a:cubicBezTo>
                    <a:pt x="3118" y="1125"/>
                    <a:pt x="3464" y="1270"/>
                    <a:pt x="3624" y="1270"/>
                  </a:cubicBezTo>
                  <a:cubicBezTo>
                    <a:pt x="3641" y="1270"/>
                    <a:pt x="3655" y="1268"/>
                    <a:pt x="3668" y="1265"/>
                  </a:cubicBezTo>
                  <a:cubicBezTo>
                    <a:pt x="3787" y="1217"/>
                    <a:pt x="2775" y="610"/>
                    <a:pt x="2548" y="455"/>
                  </a:cubicBezTo>
                  <a:cubicBezTo>
                    <a:pt x="2345" y="297"/>
                    <a:pt x="1907" y="0"/>
                    <a:pt x="16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55" hidden="0"/>
            <p:cNvSpPr/>
            <p:nvPr isPhoto="0" userDrawn="0"/>
          </p:nvSpPr>
          <p:spPr bwMode="auto">
            <a:xfrm>
              <a:off x="2019652" y="3156204"/>
              <a:ext cx="107172" cy="64062"/>
            </a:xfrm>
            <a:custGeom>
              <a:avLst/>
              <a:gdLst/>
              <a:ahLst/>
              <a:cxnLst/>
              <a:rect l="l" t="t" r="r" b="b"/>
              <a:pathLst>
                <a:path w="977" h="584" fill="none" stroke="1" extrusionOk="0">
                  <a:moveTo>
                    <a:pt x="0" y="0"/>
                  </a:moveTo>
                  <a:lnTo>
                    <a:pt x="977" y="5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55" hidden="0"/>
            <p:cNvSpPr/>
            <p:nvPr isPhoto="0" userDrawn="0"/>
          </p:nvSpPr>
          <p:spPr bwMode="auto">
            <a:xfrm>
              <a:off x="1314306" y="2252857"/>
              <a:ext cx="561748" cy="586210"/>
            </a:xfrm>
            <a:custGeom>
              <a:avLst/>
              <a:gdLst/>
              <a:ahLst/>
              <a:cxnLst/>
              <a:rect l="l" t="t" r="r" b="b"/>
              <a:pathLst>
                <a:path w="5121" h="5344" fill="norm" stroke="1" extrusionOk="0">
                  <a:moveTo>
                    <a:pt x="2764" y="0"/>
                  </a:moveTo>
                  <a:cubicBezTo>
                    <a:pt x="2642" y="0"/>
                    <a:pt x="2530" y="10"/>
                    <a:pt x="2430" y="32"/>
                  </a:cubicBezTo>
                  <a:cubicBezTo>
                    <a:pt x="1620" y="211"/>
                    <a:pt x="1358" y="1044"/>
                    <a:pt x="1132" y="1651"/>
                  </a:cubicBezTo>
                  <a:cubicBezTo>
                    <a:pt x="918" y="2259"/>
                    <a:pt x="1" y="4866"/>
                    <a:pt x="1" y="4866"/>
                  </a:cubicBezTo>
                  <a:cubicBezTo>
                    <a:pt x="1" y="4866"/>
                    <a:pt x="425" y="5343"/>
                    <a:pt x="1031" y="5343"/>
                  </a:cubicBezTo>
                  <a:cubicBezTo>
                    <a:pt x="1185" y="5343"/>
                    <a:pt x="1351" y="5312"/>
                    <a:pt x="1525" y="5235"/>
                  </a:cubicBezTo>
                  <a:cubicBezTo>
                    <a:pt x="2370" y="4842"/>
                    <a:pt x="3144" y="2771"/>
                    <a:pt x="3525" y="2342"/>
                  </a:cubicBezTo>
                  <a:cubicBezTo>
                    <a:pt x="3906" y="1913"/>
                    <a:pt x="4561" y="1639"/>
                    <a:pt x="4561" y="1639"/>
                  </a:cubicBezTo>
                  <a:lnTo>
                    <a:pt x="4549" y="1639"/>
                  </a:lnTo>
                  <a:cubicBezTo>
                    <a:pt x="4549" y="1639"/>
                    <a:pt x="5121" y="1270"/>
                    <a:pt x="5025" y="866"/>
                  </a:cubicBezTo>
                  <a:cubicBezTo>
                    <a:pt x="4931" y="511"/>
                    <a:pt x="3629" y="0"/>
                    <a:pt x="2764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55" hidden="0"/>
            <p:cNvSpPr/>
            <p:nvPr isPhoto="0" userDrawn="0"/>
          </p:nvSpPr>
          <p:spPr bwMode="auto">
            <a:xfrm>
              <a:off x="1750568" y="2288947"/>
              <a:ext cx="62855" cy="92912"/>
            </a:xfrm>
            <a:custGeom>
              <a:avLst/>
              <a:gdLst/>
              <a:ahLst/>
              <a:cxnLst/>
              <a:rect l="l" t="t" r="r" b="b"/>
              <a:pathLst>
                <a:path w="573" h="847" fill="none" stroke="1" extrusionOk="0">
                  <a:moveTo>
                    <a:pt x="1" y="1"/>
                  </a:moveTo>
                  <a:cubicBezTo>
                    <a:pt x="1" y="1"/>
                    <a:pt x="358" y="251"/>
                    <a:pt x="465" y="477"/>
                  </a:cubicBezTo>
                  <a:cubicBezTo>
                    <a:pt x="572" y="715"/>
                    <a:pt x="441" y="846"/>
                    <a:pt x="441" y="84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55" hidden="0"/>
            <p:cNvSpPr/>
            <p:nvPr isPhoto="0" userDrawn="0"/>
          </p:nvSpPr>
          <p:spPr bwMode="auto">
            <a:xfrm>
              <a:off x="1424112" y="2313738"/>
              <a:ext cx="356618" cy="230030"/>
            </a:xfrm>
            <a:custGeom>
              <a:avLst/>
              <a:gdLst/>
              <a:ahLst/>
              <a:cxnLst/>
              <a:rect l="l" t="t" r="r" b="b"/>
              <a:pathLst>
                <a:path w="3251" h="2097" fill="none" stroke="1" extrusionOk="0">
                  <a:moveTo>
                    <a:pt x="3250" y="1"/>
                  </a:moveTo>
                  <a:cubicBezTo>
                    <a:pt x="2810" y="453"/>
                    <a:pt x="2298" y="822"/>
                    <a:pt x="1738" y="1084"/>
                  </a:cubicBezTo>
                  <a:cubicBezTo>
                    <a:pt x="869" y="1465"/>
                    <a:pt x="274" y="1787"/>
                    <a:pt x="0" y="209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55" hidden="0"/>
            <p:cNvSpPr/>
            <p:nvPr isPhoto="0" userDrawn="0"/>
          </p:nvSpPr>
          <p:spPr bwMode="auto">
            <a:xfrm>
              <a:off x="1379685" y="2602458"/>
              <a:ext cx="13163" cy="35322"/>
            </a:xfrm>
            <a:custGeom>
              <a:avLst/>
              <a:gdLst/>
              <a:ahLst/>
              <a:cxnLst/>
              <a:rect l="l" t="t" r="r" b="b"/>
              <a:pathLst>
                <a:path w="120" h="322" fill="none" stroke="1" extrusionOk="0">
                  <a:moveTo>
                    <a:pt x="119" y="0"/>
                  </a:moveTo>
                  <a:cubicBezTo>
                    <a:pt x="84" y="107"/>
                    <a:pt x="36" y="215"/>
                    <a:pt x="0" y="322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55" hidden="0"/>
            <p:cNvSpPr/>
            <p:nvPr isPhoto="0" userDrawn="0"/>
          </p:nvSpPr>
          <p:spPr bwMode="auto">
            <a:xfrm>
              <a:off x="1407109" y="2324269"/>
              <a:ext cx="257344" cy="252189"/>
            </a:xfrm>
            <a:custGeom>
              <a:avLst/>
              <a:gdLst/>
              <a:ahLst/>
              <a:cxnLst/>
              <a:rect l="l" t="t" r="r" b="b"/>
              <a:pathLst>
                <a:path w="2346" h="2299" fill="none" stroke="1" extrusionOk="0">
                  <a:moveTo>
                    <a:pt x="2346" y="0"/>
                  </a:moveTo>
                  <a:cubicBezTo>
                    <a:pt x="2155" y="179"/>
                    <a:pt x="1953" y="345"/>
                    <a:pt x="1750" y="500"/>
                  </a:cubicBezTo>
                  <a:cubicBezTo>
                    <a:pt x="1155" y="929"/>
                    <a:pt x="429" y="1512"/>
                    <a:pt x="0" y="2298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55" hidden="0"/>
            <p:cNvSpPr/>
            <p:nvPr isPhoto="0" userDrawn="0"/>
          </p:nvSpPr>
          <p:spPr bwMode="auto">
            <a:xfrm>
              <a:off x="1687931" y="2281158"/>
              <a:ext cx="13163" cy="17112"/>
            </a:xfrm>
            <a:custGeom>
              <a:avLst/>
              <a:gdLst/>
              <a:ahLst/>
              <a:cxnLst/>
              <a:rect l="l" t="t" r="r" b="b"/>
              <a:pathLst>
                <a:path w="120" h="156" fill="none" stroke="1" extrusionOk="0">
                  <a:moveTo>
                    <a:pt x="119" y="0"/>
                  </a:moveTo>
                  <a:cubicBezTo>
                    <a:pt x="83" y="60"/>
                    <a:pt x="48" y="107"/>
                    <a:pt x="0" y="155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55" hidden="0"/>
            <p:cNvSpPr/>
            <p:nvPr isPhoto="0" userDrawn="0"/>
          </p:nvSpPr>
          <p:spPr bwMode="auto">
            <a:xfrm>
              <a:off x="1211192" y="2663120"/>
              <a:ext cx="461158" cy="570195"/>
            </a:xfrm>
            <a:custGeom>
              <a:avLst/>
              <a:gdLst/>
              <a:ahLst/>
              <a:cxnLst/>
              <a:rect l="l" t="t" r="r" b="b"/>
              <a:pathLst>
                <a:path w="4204" h="5198" fill="norm" stroke="1" extrusionOk="0">
                  <a:moveTo>
                    <a:pt x="2559" y="0"/>
                  </a:moveTo>
                  <a:cubicBezTo>
                    <a:pt x="2504" y="0"/>
                    <a:pt x="2446" y="6"/>
                    <a:pt x="2382" y="19"/>
                  </a:cubicBezTo>
                  <a:cubicBezTo>
                    <a:pt x="2382" y="19"/>
                    <a:pt x="929" y="650"/>
                    <a:pt x="500" y="864"/>
                  </a:cubicBezTo>
                  <a:cubicBezTo>
                    <a:pt x="72" y="1090"/>
                    <a:pt x="0" y="1531"/>
                    <a:pt x="0" y="1924"/>
                  </a:cubicBezTo>
                  <a:cubicBezTo>
                    <a:pt x="0" y="2305"/>
                    <a:pt x="536" y="5198"/>
                    <a:pt x="536" y="5198"/>
                  </a:cubicBezTo>
                  <a:lnTo>
                    <a:pt x="2929" y="5198"/>
                  </a:lnTo>
                  <a:cubicBezTo>
                    <a:pt x="2929" y="5198"/>
                    <a:pt x="3346" y="4353"/>
                    <a:pt x="3656" y="4067"/>
                  </a:cubicBezTo>
                  <a:cubicBezTo>
                    <a:pt x="3965" y="3781"/>
                    <a:pt x="4203" y="3222"/>
                    <a:pt x="4084" y="2829"/>
                  </a:cubicBezTo>
                  <a:cubicBezTo>
                    <a:pt x="3953" y="2448"/>
                    <a:pt x="3834" y="2245"/>
                    <a:pt x="3834" y="1864"/>
                  </a:cubicBezTo>
                  <a:cubicBezTo>
                    <a:pt x="3834" y="1471"/>
                    <a:pt x="3751" y="995"/>
                    <a:pt x="3453" y="685"/>
                  </a:cubicBezTo>
                  <a:cubicBezTo>
                    <a:pt x="3176" y="419"/>
                    <a:pt x="3023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55" hidden="0"/>
            <p:cNvSpPr/>
            <p:nvPr isPhoto="0" userDrawn="0"/>
          </p:nvSpPr>
          <p:spPr bwMode="auto">
            <a:xfrm>
              <a:off x="1963488" y="3521931"/>
              <a:ext cx="505584" cy="1025319"/>
            </a:xfrm>
            <a:custGeom>
              <a:avLst/>
              <a:gdLst/>
              <a:ahLst/>
              <a:cxnLst/>
              <a:rect l="l" t="t" r="r" b="b"/>
              <a:pathLst>
                <a:path w="4609" h="9347" fill="norm" stroke="1" extrusionOk="0">
                  <a:moveTo>
                    <a:pt x="36" y="0"/>
                  </a:moveTo>
                  <a:lnTo>
                    <a:pt x="0" y="1072"/>
                  </a:lnTo>
                  <a:cubicBezTo>
                    <a:pt x="0" y="1072"/>
                    <a:pt x="4" y="1071"/>
                    <a:pt x="10" y="1071"/>
                  </a:cubicBezTo>
                  <a:cubicBezTo>
                    <a:pt x="54" y="1071"/>
                    <a:pt x="234" y="1098"/>
                    <a:pt x="441" y="1512"/>
                  </a:cubicBezTo>
                  <a:cubicBezTo>
                    <a:pt x="584" y="1798"/>
                    <a:pt x="393" y="2417"/>
                    <a:pt x="548" y="3191"/>
                  </a:cubicBezTo>
                  <a:cubicBezTo>
                    <a:pt x="596" y="3453"/>
                    <a:pt x="810" y="3786"/>
                    <a:pt x="917" y="4036"/>
                  </a:cubicBezTo>
                  <a:cubicBezTo>
                    <a:pt x="1120" y="4548"/>
                    <a:pt x="1501" y="5358"/>
                    <a:pt x="1739" y="5858"/>
                  </a:cubicBezTo>
                  <a:cubicBezTo>
                    <a:pt x="2060" y="6572"/>
                    <a:pt x="2310" y="7489"/>
                    <a:pt x="2263" y="7561"/>
                  </a:cubicBezTo>
                  <a:cubicBezTo>
                    <a:pt x="2191" y="7715"/>
                    <a:pt x="2132" y="7882"/>
                    <a:pt x="2108" y="8061"/>
                  </a:cubicBezTo>
                  <a:cubicBezTo>
                    <a:pt x="2108" y="8192"/>
                    <a:pt x="2203" y="9251"/>
                    <a:pt x="2203" y="9251"/>
                  </a:cubicBezTo>
                  <a:lnTo>
                    <a:pt x="2358" y="9251"/>
                  </a:lnTo>
                  <a:lnTo>
                    <a:pt x="2465" y="8620"/>
                  </a:lnTo>
                  <a:cubicBezTo>
                    <a:pt x="2465" y="8620"/>
                    <a:pt x="2810" y="8644"/>
                    <a:pt x="2917" y="8751"/>
                  </a:cubicBezTo>
                  <a:cubicBezTo>
                    <a:pt x="3036" y="8858"/>
                    <a:pt x="3167" y="9085"/>
                    <a:pt x="3358" y="9192"/>
                  </a:cubicBezTo>
                  <a:cubicBezTo>
                    <a:pt x="3560" y="9299"/>
                    <a:pt x="4453" y="9347"/>
                    <a:pt x="4453" y="9347"/>
                  </a:cubicBezTo>
                  <a:cubicBezTo>
                    <a:pt x="4453" y="9347"/>
                    <a:pt x="4608" y="9263"/>
                    <a:pt x="4406" y="9085"/>
                  </a:cubicBezTo>
                  <a:cubicBezTo>
                    <a:pt x="4215" y="8918"/>
                    <a:pt x="3906" y="8692"/>
                    <a:pt x="3739" y="8442"/>
                  </a:cubicBezTo>
                  <a:cubicBezTo>
                    <a:pt x="3560" y="8192"/>
                    <a:pt x="3060" y="7573"/>
                    <a:pt x="3060" y="7573"/>
                  </a:cubicBezTo>
                  <a:cubicBezTo>
                    <a:pt x="3060" y="7573"/>
                    <a:pt x="1917" y="1346"/>
                    <a:pt x="1834" y="1072"/>
                  </a:cubicBezTo>
                  <a:cubicBezTo>
                    <a:pt x="1751" y="810"/>
                    <a:pt x="1465" y="215"/>
                    <a:pt x="1203" y="155"/>
                  </a:cubicBezTo>
                  <a:cubicBezTo>
                    <a:pt x="941" y="8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55" hidden="0"/>
            <p:cNvSpPr/>
            <p:nvPr isPhoto="0" userDrawn="0"/>
          </p:nvSpPr>
          <p:spPr bwMode="auto">
            <a:xfrm>
              <a:off x="2194618" y="4374708"/>
              <a:ext cx="274457" cy="172550"/>
            </a:xfrm>
            <a:custGeom>
              <a:avLst/>
              <a:gdLst/>
              <a:ahLst/>
              <a:cxnLst/>
              <a:rect l="l" t="t" r="r" b="b"/>
              <a:pathLst>
                <a:path w="2502" h="1573" fill="norm" stroke="1" extrusionOk="0">
                  <a:moveTo>
                    <a:pt x="72" y="1"/>
                  </a:moveTo>
                  <a:cubicBezTo>
                    <a:pt x="36" y="96"/>
                    <a:pt x="13" y="191"/>
                    <a:pt x="1" y="287"/>
                  </a:cubicBezTo>
                  <a:cubicBezTo>
                    <a:pt x="1" y="418"/>
                    <a:pt x="96" y="1477"/>
                    <a:pt x="96" y="1477"/>
                  </a:cubicBezTo>
                  <a:lnTo>
                    <a:pt x="251" y="1477"/>
                  </a:lnTo>
                  <a:lnTo>
                    <a:pt x="358" y="846"/>
                  </a:lnTo>
                  <a:cubicBezTo>
                    <a:pt x="358" y="846"/>
                    <a:pt x="703" y="870"/>
                    <a:pt x="810" y="977"/>
                  </a:cubicBezTo>
                  <a:cubicBezTo>
                    <a:pt x="929" y="1084"/>
                    <a:pt x="1060" y="1311"/>
                    <a:pt x="1251" y="1418"/>
                  </a:cubicBezTo>
                  <a:cubicBezTo>
                    <a:pt x="1453" y="1525"/>
                    <a:pt x="2346" y="1573"/>
                    <a:pt x="2346" y="1573"/>
                  </a:cubicBezTo>
                  <a:cubicBezTo>
                    <a:pt x="2346" y="1573"/>
                    <a:pt x="2501" y="1489"/>
                    <a:pt x="2299" y="1311"/>
                  </a:cubicBezTo>
                  <a:cubicBezTo>
                    <a:pt x="2203" y="1227"/>
                    <a:pt x="2049" y="1108"/>
                    <a:pt x="1918" y="989"/>
                  </a:cubicBezTo>
                  <a:cubicBezTo>
                    <a:pt x="1847" y="1012"/>
                    <a:pt x="1776" y="1022"/>
                    <a:pt x="1705" y="1022"/>
                  </a:cubicBezTo>
                  <a:cubicBezTo>
                    <a:pt x="1254" y="1022"/>
                    <a:pt x="826" y="607"/>
                    <a:pt x="620" y="370"/>
                  </a:cubicBezTo>
                  <a:cubicBezTo>
                    <a:pt x="465" y="203"/>
                    <a:pt x="275" y="72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55" hidden="0"/>
            <p:cNvSpPr/>
            <p:nvPr isPhoto="0" userDrawn="0"/>
          </p:nvSpPr>
          <p:spPr bwMode="auto">
            <a:xfrm>
              <a:off x="1764938" y="3491874"/>
              <a:ext cx="435050" cy="1049233"/>
            </a:xfrm>
            <a:custGeom>
              <a:avLst/>
              <a:gdLst/>
              <a:ahLst/>
              <a:cxnLst/>
              <a:rect l="l" t="t" r="r" b="b"/>
              <a:pathLst>
                <a:path w="3966" h="9565" fill="norm" stroke="1" extrusionOk="0">
                  <a:moveTo>
                    <a:pt x="3013" y="0"/>
                  </a:moveTo>
                  <a:lnTo>
                    <a:pt x="2156" y="1131"/>
                  </a:lnTo>
                  <a:cubicBezTo>
                    <a:pt x="1989" y="1512"/>
                    <a:pt x="1882" y="1917"/>
                    <a:pt x="1810" y="2322"/>
                  </a:cubicBezTo>
                  <a:cubicBezTo>
                    <a:pt x="1703" y="2953"/>
                    <a:pt x="1048" y="6108"/>
                    <a:pt x="870" y="6727"/>
                  </a:cubicBezTo>
                  <a:cubicBezTo>
                    <a:pt x="691" y="7347"/>
                    <a:pt x="501" y="7585"/>
                    <a:pt x="298" y="7811"/>
                  </a:cubicBezTo>
                  <a:cubicBezTo>
                    <a:pt x="167" y="7989"/>
                    <a:pt x="60" y="8180"/>
                    <a:pt x="1" y="8394"/>
                  </a:cubicBezTo>
                  <a:lnTo>
                    <a:pt x="72" y="9513"/>
                  </a:lnTo>
                  <a:lnTo>
                    <a:pt x="286" y="9513"/>
                  </a:lnTo>
                  <a:lnTo>
                    <a:pt x="286" y="8775"/>
                  </a:lnTo>
                  <a:lnTo>
                    <a:pt x="393" y="8823"/>
                  </a:lnTo>
                  <a:cubicBezTo>
                    <a:pt x="489" y="8859"/>
                    <a:pt x="1048" y="9525"/>
                    <a:pt x="1144" y="9537"/>
                  </a:cubicBezTo>
                  <a:cubicBezTo>
                    <a:pt x="1358" y="9555"/>
                    <a:pt x="1569" y="9564"/>
                    <a:pt x="1781" y="9564"/>
                  </a:cubicBezTo>
                  <a:cubicBezTo>
                    <a:pt x="1992" y="9564"/>
                    <a:pt x="2203" y="9555"/>
                    <a:pt x="2418" y="9537"/>
                  </a:cubicBezTo>
                  <a:cubicBezTo>
                    <a:pt x="2477" y="9513"/>
                    <a:pt x="2072" y="9311"/>
                    <a:pt x="1917" y="9192"/>
                  </a:cubicBezTo>
                  <a:cubicBezTo>
                    <a:pt x="1763" y="9061"/>
                    <a:pt x="1263" y="8263"/>
                    <a:pt x="1203" y="8025"/>
                  </a:cubicBezTo>
                  <a:cubicBezTo>
                    <a:pt x="1144" y="7775"/>
                    <a:pt x="1346" y="6977"/>
                    <a:pt x="1882" y="5965"/>
                  </a:cubicBezTo>
                  <a:cubicBezTo>
                    <a:pt x="2418" y="4965"/>
                    <a:pt x="3846" y="679"/>
                    <a:pt x="3906" y="477"/>
                  </a:cubicBezTo>
                  <a:cubicBezTo>
                    <a:pt x="3965" y="274"/>
                    <a:pt x="3013" y="12"/>
                    <a:pt x="3013" y="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55" hidden="0"/>
            <p:cNvSpPr/>
            <p:nvPr isPhoto="0" userDrawn="0"/>
          </p:nvSpPr>
          <p:spPr bwMode="auto">
            <a:xfrm>
              <a:off x="1763621" y="4362971"/>
              <a:ext cx="273141" cy="178145"/>
            </a:xfrm>
            <a:custGeom>
              <a:avLst/>
              <a:gdLst/>
              <a:ahLst/>
              <a:cxnLst/>
              <a:rect l="l" t="t" r="r" b="b"/>
              <a:pathLst>
                <a:path w="2490" h="1624" fill="norm" stroke="1" extrusionOk="0">
                  <a:moveTo>
                    <a:pt x="215" y="1"/>
                  </a:moveTo>
                  <a:cubicBezTo>
                    <a:pt x="120" y="144"/>
                    <a:pt x="48" y="298"/>
                    <a:pt x="1" y="453"/>
                  </a:cubicBezTo>
                  <a:lnTo>
                    <a:pt x="84" y="1584"/>
                  </a:lnTo>
                  <a:lnTo>
                    <a:pt x="298" y="1584"/>
                  </a:lnTo>
                  <a:lnTo>
                    <a:pt x="298" y="846"/>
                  </a:lnTo>
                  <a:lnTo>
                    <a:pt x="405" y="882"/>
                  </a:lnTo>
                  <a:cubicBezTo>
                    <a:pt x="513" y="918"/>
                    <a:pt x="1060" y="1584"/>
                    <a:pt x="1156" y="1596"/>
                  </a:cubicBezTo>
                  <a:cubicBezTo>
                    <a:pt x="1370" y="1614"/>
                    <a:pt x="1584" y="1623"/>
                    <a:pt x="1797" y="1623"/>
                  </a:cubicBezTo>
                  <a:cubicBezTo>
                    <a:pt x="2010" y="1623"/>
                    <a:pt x="2221" y="1614"/>
                    <a:pt x="2430" y="1596"/>
                  </a:cubicBezTo>
                  <a:cubicBezTo>
                    <a:pt x="2489" y="1584"/>
                    <a:pt x="2084" y="1370"/>
                    <a:pt x="1929" y="1251"/>
                  </a:cubicBezTo>
                  <a:cubicBezTo>
                    <a:pt x="1882" y="1203"/>
                    <a:pt x="1834" y="1144"/>
                    <a:pt x="1787" y="1084"/>
                  </a:cubicBezTo>
                  <a:cubicBezTo>
                    <a:pt x="1761" y="1086"/>
                    <a:pt x="1736" y="1087"/>
                    <a:pt x="1711" y="1087"/>
                  </a:cubicBezTo>
                  <a:cubicBezTo>
                    <a:pt x="1582" y="1087"/>
                    <a:pt x="1454" y="1061"/>
                    <a:pt x="1334" y="1001"/>
                  </a:cubicBezTo>
                  <a:cubicBezTo>
                    <a:pt x="1084" y="858"/>
                    <a:pt x="846" y="537"/>
                    <a:pt x="620" y="287"/>
                  </a:cubicBezTo>
                  <a:cubicBezTo>
                    <a:pt x="501" y="168"/>
                    <a:pt x="370" y="72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55" hidden="0"/>
            <p:cNvSpPr/>
            <p:nvPr isPhoto="0" userDrawn="0"/>
          </p:nvSpPr>
          <p:spPr bwMode="auto">
            <a:xfrm>
              <a:off x="1245088" y="3232004"/>
              <a:ext cx="879096" cy="494505"/>
            </a:xfrm>
            <a:custGeom>
              <a:avLst/>
              <a:gdLst/>
              <a:ahLst/>
              <a:cxnLst/>
              <a:rect l="l" t="t" r="r" b="b"/>
              <a:pathLst>
                <a:path w="8014" h="4508" fill="norm" stroke="1" extrusionOk="0">
                  <a:moveTo>
                    <a:pt x="2620" y="0"/>
                  </a:moveTo>
                  <a:lnTo>
                    <a:pt x="227" y="12"/>
                  </a:lnTo>
                  <a:cubicBezTo>
                    <a:pt x="227" y="12"/>
                    <a:pt x="49" y="2262"/>
                    <a:pt x="25" y="2988"/>
                  </a:cubicBezTo>
                  <a:cubicBezTo>
                    <a:pt x="1" y="3715"/>
                    <a:pt x="608" y="4417"/>
                    <a:pt x="1442" y="4501"/>
                  </a:cubicBezTo>
                  <a:cubicBezTo>
                    <a:pt x="1491" y="4505"/>
                    <a:pt x="1554" y="4508"/>
                    <a:pt x="1629" y="4508"/>
                  </a:cubicBezTo>
                  <a:cubicBezTo>
                    <a:pt x="2838" y="4508"/>
                    <a:pt x="7204" y="3917"/>
                    <a:pt x="7204" y="3917"/>
                  </a:cubicBezTo>
                  <a:lnTo>
                    <a:pt x="8014" y="2441"/>
                  </a:lnTo>
                  <a:cubicBezTo>
                    <a:pt x="8014" y="2441"/>
                    <a:pt x="5633" y="1834"/>
                    <a:pt x="4823" y="1607"/>
                  </a:cubicBezTo>
                  <a:cubicBezTo>
                    <a:pt x="4013" y="1381"/>
                    <a:pt x="3239" y="1238"/>
                    <a:pt x="3239" y="1238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55" hidden="0"/>
            <p:cNvSpPr/>
            <p:nvPr isPhoto="0" userDrawn="0"/>
          </p:nvSpPr>
          <p:spPr bwMode="auto">
            <a:xfrm>
              <a:off x="1561232" y="2744295"/>
              <a:ext cx="57590" cy="129878"/>
            </a:xfrm>
            <a:custGeom>
              <a:avLst/>
              <a:gdLst/>
              <a:ahLst/>
              <a:cxnLst/>
              <a:rect l="l" t="t" r="r" b="b"/>
              <a:pathLst>
                <a:path w="525" h="1184" fill="norm" stroke="1" extrusionOk="0">
                  <a:moveTo>
                    <a:pt x="126" y="0"/>
                  </a:moveTo>
                  <a:cubicBezTo>
                    <a:pt x="59" y="0"/>
                    <a:pt x="0" y="56"/>
                    <a:pt x="0" y="124"/>
                  </a:cubicBezTo>
                  <a:cubicBezTo>
                    <a:pt x="12" y="267"/>
                    <a:pt x="36" y="410"/>
                    <a:pt x="84" y="541"/>
                  </a:cubicBezTo>
                  <a:lnTo>
                    <a:pt x="119" y="469"/>
                  </a:lnTo>
                  <a:lnTo>
                    <a:pt x="524" y="1184"/>
                  </a:lnTo>
                  <a:cubicBezTo>
                    <a:pt x="524" y="1184"/>
                    <a:pt x="381" y="434"/>
                    <a:pt x="298" y="172"/>
                  </a:cubicBezTo>
                  <a:cubicBezTo>
                    <a:pt x="258" y="47"/>
                    <a:pt x="188" y="0"/>
                    <a:pt x="12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55" hidden="0"/>
            <p:cNvSpPr/>
            <p:nvPr isPhoto="0" userDrawn="0"/>
          </p:nvSpPr>
          <p:spPr bwMode="auto">
            <a:xfrm>
              <a:off x="1561232" y="2734313"/>
              <a:ext cx="57590" cy="139861"/>
            </a:xfrm>
            <a:custGeom>
              <a:avLst/>
              <a:gdLst/>
              <a:ahLst/>
              <a:cxnLst/>
              <a:rect l="l" t="t" r="r" b="b"/>
              <a:pathLst>
                <a:path w="525" h="1275" fill="none" stroke="1" extrusionOk="0">
                  <a:moveTo>
                    <a:pt x="119" y="560"/>
                  </a:moveTo>
                  <a:lnTo>
                    <a:pt x="524" y="1275"/>
                  </a:lnTo>
                  <a:cubicBezTo>
                    <a:pt x="524" y="1275"/>
                    <a:pt x="381" y="525"/>
                    <a:pt x="298" y="263"/>
                  </a:cubicBezTo>
                  <a:cubicBezTo>
                    <a:pt x="215" y="1"/>
                    <a:pt x="0" y="84"/>
                    <a:pt x="0" y="215"/>
                  </a:cubicBezTo>
                  <a:cubicBezTo>
                    <a:pt x="12" y="358"/>
                    <a:pt x="36" y="501"/>
                    <a:pt x="84" y="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55" hidden="0"/>
            <p:cNvSpPr/>
            <p:nvPr isPhoto="0" userDrawn="0"/>
          </p:nvSpPr>
          <p:spPr bwMode="auto">
            <a:xfrm>
              <a:off x="1503751" y="2514043"/>
              <a:ext cx="182971" cy="289595"/>
            </a:xfrm>
            <a:custGeom>
              <a:avLst/>
              <a:gdLst/>
              <a:ahLst/>
              <a:cxnLst/>
              <a:rect l="l" t="t" r="r" b="b"/>
              <a:pathLst>
                <a:path w="1668" h="2640" fill="norm" stroke="1" extrusionOk="0">
                  <a:moveTo>
                    <a:pt x="825" y="0"/>
                  </a:moveTo>
                  <a:cubicBezTo>
                    <a:pt x="764" y="0"/>
                    <a:pt x="710" y="32"/>
                    <a:pt x="691" y="104"/>
                  </a:cubicBezTo>
                  <a:lnTo>
                    <a:pt x="703" y="104"/>
                  </a:lnTo>
                  <a:lnTo>
                    <a:pt x="0" y="1223"/>
                  </a:lnTo>
                  <a:lnTo>
                    <a:pt x="608" y="2640"/>
                  </a:lnTo>
                  <a:cubicBezTo>
                    <a:pt x="608" y="2640"/>
                    <a:pt x="977" y="1783"/>
                    <a:pt x="1167" y="1568"/>
                  </a:cubicBezTo>
                  <a:cubicBezTo>
                    <a:pt x="1346" y="1366"/>
                    <a:pt x="1667" y="1056"/>
                    <a:pt x="1667" y="1056"/>
                  </a:cubicBezTo>
                  <a:cubicBezTo>
                    <a:pt x="1667" y="1056"/>
                    <a:pt x="1096" y="366"/>
                    <a:pt x="1048" y="175"/>
                  </a:cubicBezTo>
                  <a:cubicBezTo>
                    <a:pt x="1020" y="69"/>
                    <a:pt x="915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55" hidden="0"/>
            <p:cNvSpPr/>
            <p:nvPr isPhoto="0" userDrawn="0"/>
          </p:nvSpPr>
          <p:spPr bwMode="auto">
            <a:xfrm>
              <a:off x="1450220" y="2625933"/>
              <a:ext cx="124175" cy="243084"/>
            </a:xfrm>
            <a:custGeom>
              <a:avLst/>
              <a:gdLst/>
              <a:ahLst/>
              <a:cxnLst/>
              <a:rect l="l" t="t" r="r" b="b"/>
              <a:pathLst>
                <a:path w="1132" h="2216" fill="norm" stroke="1" extrusionOk="0">
                  <a:moveTo>
                    <a:pt x="369" y="1"/>
                  </a:moveTo>
                  <a:lnTo>
                    <a:pt x="0" y="358"/>
                  </a:lnTo>
                  <a:lnTo>
                    <a:pt x="643" y="2215"/>
                  </a:lnTo>
                  <a:lnTo>
                    <a:pt x="1131" y="1548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55" hidden="0"/>
            <p:cNvSpPr/>
            <p:nvPr isPhoto="0" userDrawn="0"/>
          </p:nvSpPr>
          <p:spPr bwMode="auto">
            <a:xfrm>
              <a:off x="1243771" y="2773913"/>
              <a:ext cx="988791" cy="554837"/>
            </a:xfrm>
            <a:custGeom>
              <a:avLst/>
              <a:gdLst/>
              <a:ahLst/>
              <a:cxnLst/>
              <a:rect l="l" t="t" r="r" b="b"/>
              <a:pathLst>
                <a:path w="9014" h="5058" fill="norm" stroke="1" extrusionOk="0">
                  <a:moveTo>
                    <a:pt x="801" y="0"/>
                  </a:moveTo>
                  <a:cubicBezTo>
                    <a:pt x="518" y="0"/>
                    <a:pt x="275" y="176"/>
                    <a:pt x="275" y="176"/>
                  </a:cubicBezTo>
                  <a:lnTo>
                    <a:pt x="1" y="1616"/>
                  </a:lnTo>
                  <a:cubicBezTo>
                    <a:pt x="1" y="1616"/>
                    <a:pt x="1049" y="3986"/>
                    <a:pt x="1275" y="4474"/>
                  </a:cubicBezTo>
                  <a:cubicBezTo>
                    <a:pt x="1489" y="4950"/>
                    <a:pt x="1977" y="5057"/>
                    <a:pt x="2430" y="5057"/>
                  </a:cubicBezTo>
                  <a:cubicBezTo>
                    <a:pt x="2870" y="5057"/>
                    <a:pt x="5656" y="4974"/>
                    <a:pt x="5656" y="4974"/>
                  </a:cubicBezTo>
                  <a:cubicBezTo>
                    <a:pt x="5656" y="4974"/>
                    <a:pt x="6339" y="5000"/>
                    <a:pt x="6872" y="5000"/>
                  </a:cubicBezTo>
                  <a:cubicBezTo>
                    <a:pt x="7138" y="5000"/>
                    <a:pt x="7367" y="4994"/>
                    <a:pt x="7454" y="4974"/>
                  </a:cubicBezTo>
                  <a:cubicBezTo>
                    <a:pt x="7716" y="4914"/>
                    <a:pt x="8145" y="4557"/>
                    <a:pt x="8228" y="4557"/>
                  </a:cubicBezTo>
                  <a:cubicBezTo>
                    <a:pt x="8300" y="4557"/>
                    <a:pt x="8752" y="4962"/>
                    <a:pt x="8847" y="4962"/>
                  </a:cubicBezTo>
                  <a:cubicBezTo>
                    <a:pt x="8954" y="4962"/>
                    <a:pt x="9014" y="4890"/>
                    <a:pt x="8931" y="4759"/>
                  </a:cubicBezTo>
                  <a:cubicBezTo>
                    <a:pt x="8847" y="4617"/>
                    <a:pt x="8526" y="3986"/>
                    <a:pt x="8300" y="3962"/>
                  </a:cubicBezTo>
                  <a:cubicBezTo>
                    <a:pt x="8298" y="3962"/>
                    <a:pt x="8295" y="3962"/>
                    <a:pt x="8293" y="3962"/>
                  </a:cubicBezTo>
                  <a:cubicBezTo>
                    <a:pt x="8067" y="3962"/>
                    <a:pt x="7133" y="4569"/>
                    <a:pt x="7133" y="4569"/>
                  </a:cubicBezTo>
                  <a:cubicBezTo>
                    <a:pt x="7133" y="4569"/>
                    <a:pt x="5549" y="4355"/>
                    <a:pt x="4728" y="4128"/>
                  </a:cubicBezTo>
                  <a:cubicBezTo>
                    <a:pt x="3894" y="3902"/>
                    <a:pt x="2608" y="3402"/>
                    <a:pt x="2608" y="3402"/>
                  </a:cubicBezTo>
                  <a:cubicBezTo>
                    <a:pt x="2608" y="3402"/>
                    <a:pt x="2073" y="2426"/>
                    <a:pt x="1858" y="1831"/>
                  </a:cubicBezTo>
                  <a:cubicBezTo>
                    <a:pt x="1632" y="1247"/>
                    <a:pt x="1596" y="461"/>
                    <a:pt x="1192" y="140"/>
                  </a:cubicBezTo>
                  <a:cubicBezTo>
                    <a:pt x="1066" y="36"/>
                    <a:pt x="929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55" hidden="0"/>
            <p:cNvSpPr/>
            <p:nvPr isPhoto="0" userDrawn="0"/>
          </p:nvSpPr>
          <p:spPr bwMode="auto">
            <a:xfrm>
              <a:off x="1243771" y="2752632"/>
              <a:ext cx="988791" cy="576118"/>
            </a:xfrm>
            <a:custGeom>
              <a:avLst/>
              <a:gdLst/>
              <a:ahLst/>
              <a:cxnLst/>
              <a:rect l="l" t="t" r="r" b="b"/>
              <a:pathLst>
                <a:path w="9014" h="5252" fill="none" stroke="1" extrusionOk="0">
                  <a:moveTo>
                    <a:pt x="1" y="1810"/>
                  </a:moveTo>
                  <a:cubicBezTo>
                    <a:pt x="1" y="1810"/>
                    <a:pt x="1049" y="4180"/>
                    <a:pt x="1275" y="4668"/>
                  </a:cubicBezTo>
                  <a:cubicBezTo>
                    <a:pt x="1489" y="5144"/>
                    <a:pt x="1977" y="5251"/>
                    <a:pt x="2430" y="5251"/>
                  </a:cubicBezTo>
                  <a:cubicBezTo>
                    <a:pt x="2870" y="5251"/>
                    <a:pt x="5656" y="5168"/>
                    <a:pt x="5656" y="5168"/>
                  </a:cubicBezTo>
                  <a:cubicBezTo>
                    <a:pt x="5656" y="5168"/>
                    <a:pt x="7192" y="5227"/>
                    <a:pt x="7454" y="5168"/>
                  </a:cubicBezTo>
                  <a:cubicBezTo>
                    <a:pt x="7716" y="5108"/>
                    <a:pt x="8145" y="4751"/>
                    <a:pt x="8228" y="4751"/>
                  </a:cubicBezTo>
                  <a:cubicBezTo>
                    <a:pt x="8300" y="4751"/>
                    <a:pt x="8752" y="5156"/>
                    <a:pt x="8847" y="5156"/>
                  </a:cubicBezTo>
                  <a:cubicBezTo>
                    <a:pt x="8954" y="5156"/>
                    <a:pt x="9014" y="5084"/>
                    <a:pt x="8931" y="4953"/>
                  </a:cubicBezTo>
                  <a:cubicBezTo>
                    <a:pt x="8847" y="4811"/>
                    <a:pt x="8526" y="4180"/>
                    <a:pt x="8300" y="4156"/>
                  </a:cubicBezTo>
                  <a:cubicBezTo>
                    <a:pt x="8085" y="4144"/>
                    <a:pt x="7133" y="4763"/>
                    <a:pt x="7133" y="4763"/>
                  </a:cubicBezTo>
                  <a:cubicBezTo>
                    <a:pt x="7133" y="4763"/>
                    <a:pt x="5549" y="4549"/>
                    <a:pt x="4728" y="4322"/>
                  </a:cubicBezTo>
                  <a:cubicBezTo>
                    <a:pt x="3894" y="4096"/>
                    <a:pt x="2608" y="3596"/>
                    <a:pt x="2608" y="3596"/>
                  </a:cubicBezTo>
                  <a:cubicBezTo>
                    <a:pt x="2608" y="3596"/>
                    <a:pt x="2073" y="2620"/>
                    <a:pt x="1858" y="2025"/>
                  </a:cubicBezTo>
                  <a:cubicBezTo>
                    <a:pt x="1632" y="1441"/>
                    <a:pt x="1596" y="655"/>
                    <a:pt x="1192" y="334"/>
                  </a:cubicBezTo>
                  <a:cubicBezTo>
                    <a:pt x="787" y="0"/>
                    <a:pt x="275" y="370"/>
                    <a:pt x="275" y="37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55" hidden="0"/>
            <p:cNvSpPr/>
            <p:nvPr isPhoto="0" userDrawn="0"/>
          </p:nvSpPr>
          <p:spPr bwMode="auto">
            <a:xfrm>
              <a:off x="1857631" y="3208419"/>
              <a:ext cx="374938" cy="114083"/>
            </a:xfrm>
            <a:custGeom>
              <a:avLst/>
              <a:gdLst/>
              <a:ahLst/>
              <a:cxnLst/>
              <a:rect l="l" t="t" r="r" b="b"/>
              <a:pathLst>
                <a:path w="3418" h="1040" fill="norm" stroke="1" extrusionOk="0">
                  <a:moveTo>
                    <a:pt x="2702" y="0"/>
                  </a:moveTo>
                  <a:cubicBezTo>
                    <a:pt x="2455" y="0"/>
                    <a:pt x="1549" y="608"/>
                    <a:pt x="1549" y="608"/>
                  </a:cubicBezTo>
                  <a:cubicBezTo>
                    <a:pt x="1549" y="608"/>
                    <a:pt x="751" y="501"/>
                    <a:pt x="1" y="358"/>
                  </a:cubicBezTo>
                  <a:lnTo>
                    <a:pt x="1" y="358"/>
                  </a:lnTo>
                  <a:lnTo>
                    <a:pt x="13" y="1013"/>
                  </a:lnTo>
                  <a:lnTo>
                    <a:pt x="60" y="1013"/>
                  </a:lnTo>
                  <a:cubicBezTo>
                    <a:pt x="60" y="1013"/>
                    <a:pt x="743" y="1039"/>
                    <a:pt x="1276" y="1039"/>
                  </a:cubicBezTo>
                  <a:cubicBezTo>
                    <a:pt x="1542" y="1039"/>
                    <a:pt x="1771" y="1033"/>
                    <a:pt x="1858" y="1013"/>
                  </a:cubicBezTo>
                  <a:cubicBezTo>
                    <a:pt x="2120" y="953"/>
                    <a:pt x="2549" y="596"/>
                    <a:pt x="2632" y="596"/>
                  </a:cubicBezTo>
                  <a:cubicBezTo>
                    <a:pt x="2704" y="596"/>
                    <a:pt x="3156" y="989"/>
                    <a:pt x="3251" y="989"/>
                  </a:cubicBezTo>
                  <a:cubicBezTo>
                    <a:pt x="3358" y="989"/>
                    <a:pt x="3418" y="929"/>
                    <a:pt x="3335" y="787"/>
                  </a:cubicBezTo>
                  <a:cubicBezTo>
                    <a:pt x="3251" y="656"/>
                    <a:pt x="2942" y="25"/>
                    <a:pt x="2716" y="1"/>
                  </a:cubicBezTo>
                  <a:cubicBezTo>
                    <a:pt x="2711" y="0"/>
                    <a:pt x="2707" y="0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55" hidden="0"/>
            <p:cNvSpPr/>
            <p:nvPr isPhoto="0" userDrawn="0"/>
          </p:nvSpPr>
          <p:spPr bwMode="auto">
            <a:xfrm>
              <a:off x="2151507" y="3248897"/>
              <a:ext cx="73276" cy="61539"/>
            </a:xfrm>
            <a:custGeom>
              <a:avLst/>
              <a:gdLst/>
              <a:ahLst/>
              <a:cxnLst/>
              <a:rect l="l" t="t" r="r" b="b"/>
              <a:pathLst>
                <a:path w="668" h="561" fill="none" stroke="1" extrusionOk="0">
                  <a:moveTo>
                    <a:pt x="1" y="1"/>
                  </a:moveTo>
                  <a:cubicBezTo>
                    <a:pt x="1" y="1"/>
                    <a:pt x="549" y="382"/>
                    <a:pt x="668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55" hidden="0"/>
            <p:cNvSpPr/>
            <p:nvPr isPhoto="0" userDrawn="0"/>
          </p:nvSpPr>
          <p:spPr bwMode="auto">
            <a:xfrm>
              <a:off x="2158089" y="3228055"/>
              <a:ext cx="52325" cy="44536"/>
            </a:xfrm>
            <a:custGeom>
              <a:avLst/>
              <a:gdLst/>
              <a:ahLst/>
              <a:cxnLst/>
              <a:rect l="l" t="t" r="r" b="b"/>
              <a:pathLst>
                <a:path w="477" h="406" fill="none" stroke="1" extrusionOk="0">
                  <a:moveTo>
                    <a:pt x="0" y="0"/>
                  </a:moveTo>
                  <a:lnTo>
                    <a:pt x="477" y="40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55" hidden="0"/>
            <p:cNvSpPr/>
            <p:nvPr isPhoto="0" userDrawn="0"/>
          </p:nvSpPr>
          <p:spPr bwMode="auto">
            <a:xfrm>
              <a:off x="1595127" y="2380433"/>
              <a:ext cx="248240" cy="292557"/>
            </a:xfrm>
            <a:custGeom>
              <a:avLst/>
              <a:gdLst/>
              <a:ahLst/>
              <a:cxnLst/>
              <a:rect l="l" t="t" r="r" b="b"/>
              <a:pathLst>
                <a:path w="2263" h="2667" fill="norm" stroke="1" extrusionOk="0">
                  <a:moveTo>
                    <a:pt x="1941" y="0"/>
                  </a:moveTo>
                  <a:cubicBezTo>
                    <a:pt x="1477" y="488"/>
                    <a:pt x="1" y="1024"/>
                    <a:pt x="1" y="1024"/>
                  </a:cubicBezTo>
                  <a:lnTo>
                    <a:pt x="25" y="1488"/>
                  </a:lnTo>
                  <a:cubicBezTo>
                    <a:pt x="25" y="1488"/>
                    <a:pt x="48" y="2167"/>
                    <a:pt x="346" y="2310"/>
                  </a:cubicBezTo>
                  <a:cubicBezTo>
                    <a:pt x="603" y="2419"/>
                    <a:pt x="1089" y="2666"/>
                    <a:pt x="1301" y="2666"/>
                  </a:cubicBezTo>
                  <a:cubicBezTo>
                    <a:pt x="1345" y="2666"/>
                    <a:pt x="1378" y="2656"/>
                    <a:pt x="1394" y="2631"/>
                  </a:cubicBezTo>
                  <a:cubicBezTo>
                    <a:pt x="1489" y="2489"/>
                    <a:pt x="1918" y="1691"/>
                    <a:pt x="1918" y="1691"/>
                  </a:cubicBezTo>
                  <a:cubicBezTo>
                    <a:pt x="2013" y="1691"/>
                    <a:pt x="2096" y="1679"/>
                    <a:pt x="2180" y="1643"/>
                  </a:cubicBezTo>
                  <a:cubicBezTo>
                    <a:pt x="2263" y="1596"/>
                    <a:pt x="2096" y="1238"/>
                    <a:pt x="2025" y="1119"/>
                  </a:cubicBezTo>
                  <a:cubicBezTo>
                    <a:pt x="1953" y="1000"/>
                    <a:pt x="2108" y="881"/>
                    <a:pt x="2096" y="679"/>
                  </a:cubicBezTo>
                  <a:cubicBezTo>
                    <a:pt x="2049" y="453"/>
                    <a:pt x="2001" y="226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55" hidden="0"/>
            <p:cNvSpPr/>
            <p:nvPr isPhoto="0" userDrawn="0"/>
          </p:nvSpPr>
          <p:spPr bwMode="auto">
            <a:xfrm>
              <a:off x="1770203" y="2446909"/>
              <a:ext cx="32689" cy="21061"/>
            </a:xfrm>
            <a:custGeom>
              <a:avLst/>
              <a:gdLst/>
              <a:ahLst/>
              <a:cxnLst/>
              <a:rect l="l" t="t" r="r" b="b"/>
              <a:pathLst>
                <a:path w="298" h="192" fill="norm" stroke="1" extrusionOk="0">
                  <a:moveTo>
                    <a:pt x="201" y="1"/>
                  </a:moveTo>
                  <a:cubicBezTo>
                    <a:pt x="157" y="1"/>
                    <a:pt x="93" y="41"/>
                    <a:pt x="0" y="156"/>
                  </a:cubicBezTo>
                  <a:lnTo>
                    <a:pt x="298" y="192"/>
                  </a:lnTo>
                  <a:cubicBezTo>
                    <a:pt x="298" y="192"/>
                    <a:pt x="29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55" hidden="0"/>
            <p:cNvSpPr/>
            <p:nvPr isPhoto="0" userDrawn="0"/>
          </p:nvSpPr>
          <p:spPr bwMode="auto">
            <a:xfrm>
              <a:off x="1770203" y="2423544"/>
              <a:ext cx="32689" cy="44426"/>
            </a:xfrm>
            <a:custGeom>
              <a:avLst/>
              <a:gdLst/>
              <a:ahLst/>
              <a:cxnLst/>
              <a:rect l="l" t="t" r="r" b="b"/>
              <a:pathLst>
                <a:path w="298" h="405" fill="none" stroke="1" extrusionOk="0">
                  <a:moveTo>
                    <a:pt x="0" y="369"/>
                  </a:moveTo>
                  <a:cubicBezTo>
                    <a:pt x="298" y="0"/>
                    <a:pt x="298" y="405"/>
                    <a:pt x="298" y="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55" hidden="0"/>
            <p:cNvSpPr/>
            <p:nvPr isPhoto="0" userDrawn="0"/>
          </p:nvSpPr>
          <p:spPr bwMode="auto">
            <a:xfrm>
              <a:off x="1768887" y="2492543"/>
              <a:ext cx="19635" cy="34444"/>
            </a:xfrm>
            <a:custGeom>
              <a:avLst/>
              <a:gdLst/>
              <a:ahLst/>
              <a:cxnLst/>
              <a:rect l="l" t="t" r="r" b="b"/>
              <a:pathLst>
                <a:path w="179" h="314" fill="norm" stroke="1" extrusionOk="0">
                  <a:moveTo>
                    <a:pt x="134" y="1"/>
                  </a:moveTo>
                  <a:cubicBezTo>
                    <a:pt x="99" y="1"/>
                    <a:pt x="58" y="57"/>
                    <a:pt x="36" y="133"/>
                  </a:cubicBezTo>
                  <a:cubicBezTo>
                    <a:pt x="0" y="228"/>
                    <a:pt x="12" y="300"/>
                    <a:pt x="48" y="312"/>
                  </a:cubicBezTo>
                  <a:cubicBezTo>
                    <a:pt x="51" y="313"/>
                    <a:pt x="54" y="313"/>
                    <a:pt x="57" y="313"/>
                  </a:cubicBezTo>
                  <a:cubicBezTo>
                    <a:pt x="92" y="313"/>
                    <a:pt x="133" y="257"/>
                    <a:pt x="155" y="181"/>
                  </a:cubicBezTo>
                  <a:cubicBezTo>
                    <a:pt x="179" y="97"/>
                    <a:pt x="179" y="14"/>
                    <a:pt x="143" y="2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55" hidden="0"/>
            <p:cNvSpPr/>
            <p:nvPr isPhoto="0" userDrawn="0"/>
          </p:nvSpPr>
          <p:spPr bwMode="auto">
            <a:xfrm>
              <a:off x="1544229" y="2459853"/>
              <a:ext cx="74593" cy="103771"/>
            </a:xfrm>
            <a:custGeom>
              <a:avLst/>
              <a:gdLst/>
              <a:ahLst/>
              <a:cxnLst/>
              <a:rect l="l" t="t" r="r" b="b"/>
              <a:pathLst>
                <a:path w="680" h="946" fill="norm" stroke="1" extrusionOk="0">
                  <a:moveTo>
                    <a:pt x="323" y="1"/>
                  </a:moveTo>
                  <a:cubicBezTo>
                    <a:pt x="307" y="1"/>
                    <a:pt x="291" y="5"/>
                    <a:pt x="274" y="14"/>
                  </a:cubicBezTo>
                  <a:cubicBezTo>
                    <a:pt x="96" y="133"/>
                    <a:pt x="0" y="574"/>
                    <a:pt x="191" y="812"/>
                  </a:cubicBezTo>
                  <a:cubicBezTo>
                    <a:pt x="274" y="917"/>
                    <a:pt x="385" y="945"/>
                    <a:pt x="480" y="945"/>
                  </a:cubicBezTo>
                  <a:cubicBezTo>
                    <a:pt x="590" y="945"/>
                    <a:pt x="679" y="907"/>
                    <a:pt x="679" y="907"/>
                  </a:cubicBezTo>
                  <a:lnTo>
                    <a:pt x="631" y="479"/>
                  </a:lnTo>
                  <a:cubicBezTo>
                    <a:pt x="631" y="479"/>
                    <a:pt x="49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55" hidden="0"/>
            <p:cNvSpPr/>
            <p:nvPr isPhoto="0" userDrawn="0"/>
          </p:nvSpPr>
          <p:spPr bwMode="auto">
            <a:xfrm>
              <a:off x="1544229" y="2449651"/>
              <a:ext cx="74593" cy="124175"/>
            </a:xfrm>
            <a:custGeom>
              <a:avLst/>
              <a:gdLst/>
              <a:ahLst/>
              <a:cxnLst/>
              <a:rect l="l" t="t" r="r" b="b"/>
              <a:pathLst>
                <a:path w="680" h="1132" fill="none" stroke="1" extrusionOk="0">
                  <a:moveTo>
                    <a:pt x="631" y="572"/>
                  </a:moveTo>
                  <a:cubicBezTo>
                    <a:pt x="631" y="572"/>
                    <a:pt x="465" y="0"/>
                    <a:pt x="274" y="107"/>
                  </a:cubicBezTo>
                  <a:cubicBezTo>
                    <a:pt x="96" y="226"/>
                    <a:pt x="0" y="667"/>
                    <a:pt x="191" y="905"/>
                  </a:cubicBezTo>
                  <a:cubicBezTo>
                    <a:pt x="370" y="1131"/>
                    <a:pt x="679" y="1000"/>
                    <a:pt x="679" y="100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55" hidden="0"/>
            <p:cNvSpPr/>
            <p:nvPr isPhoto="0" userDrawn="0"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fill="norm" stroke="1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55" hidden="0"/>
            <p:cNvSpPr/>
            <p:nvPr isPhoto="0" userDrawn="0"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fill="norm" stroke="1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55" hidden="0"/>
            <p:cNvSpPr/>
            <p:nvPr isPhoto="0" userDrawn="0"/>
          </p:nvSpPr>
          <p:spPr bwMode="auto">
            <a:xfrm>
              <a:off x="1135392" y="3726843"/>
              <a:ext cx="678025" cy="197451"/>
            </a:xfrm>
            <a:custGeom>
              <a:avLst/>
              <a:gdLst/>
              <a:ahLst/>
              <a:cxnLst/>
              <a:rect l="l" t="t" r="r" b="b"/>
              <a:pathLst>
                <a:path w="6181" h="1800" fill="norm" stroke="1" extrusionOk="0">
                  <a:moveTo>
                    <a:pt x="5713" y="1"/>
                  </a:moveTo>
                  <a:cubicBezTo>
                    <a:pt x="5706" y="1"/>
                    <a:pt x="5699" y="1"/>
                    <a:pt x="5692" y="1"/>
                  </a:cubicBezTo>
                  <a:lnTo>
                    <a:pt x="441" y="168"/>
                  </a:lnTo>
                  <a:cubicBezTo>
                    <a:pt x="191" y="168"/>
                    <a:pt x="1" y="371"/>
                    <a:pt x="13" y="621"/>
                  </a:cubicBezTo>
                  <a:lnTo>
                    <a:pt x="36" y="1371"/>
                  </a:lnTo>
                  <a:cubicBezTo>
                    <a:pt x="36" y="1613"/>
                    <a:pt x="227" y="1800"/>
                    <a:pt x="467" y="1800"/>
                  </a:cubicBezTo>
                  <a:cubicBezTo>
                    <a:pt x="474" y="1800"/>
                    <a:pt x="481" y="1800"/>
                    <a:pt x="489" y="1799"/>
                  </a:cubicBezTo>
                  <a:lnTo>
                    <a:pt x="5740" y="1633"/>
                  </a:lnTo>
                  <a:cubicBezTo>
                    <a:pt x="5990" y="1621"/>
                    <a:pt x="6180" y="1418"/>
                    <a:pt x="6168" y="1180"/>
                  </a:cubicBezTo>
                  <a:lnTo>
                    <a:pt x="6144" y="430"/>
                  </a:lnTo>
                  <a:cubicBezTo>
                    <a:pt x="6133" y="188"/>
                    <a:pt x="5942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55" hidden="0"/>
            <p:cNvSpPr/>
            <p:nvPr isPhoto="0" userDrawn="0"/>
          </p:nvSpPr>
          <p:spPr bwMode="auto">
            <a:xfrm>
              <a:off x="1130236" y="3683842"/>
              <a:ext cx="677915" cy="198658"/>
            </a:xfrm>
            <a:custGeom>
              <a:avLst/>
              <a:gdLst/>
              <a:ahLst/>
              <a:cxnLst/>
              <a:rect l="l" t="t" r="r" b="b"/>
              <a:pathLst>
                <a:path w="6180" h="1811" fill="none" stroke="1" extrusionOk="0">
                  <a:moveTo>
                    <a:pt x="441" y="167"/>
                  </a:moveTo>
                  <a:lnTo>
                    <a:pt x="5691" y="12"/>
                  </a:lnTo>
                  <a:cubicBezTo>
                    <a:pt x="5941" y="1"/>
                    <a:pt x="6144" y="191"/>
                    <a:pt x="6156" y="429"/>
                  </a:cubicBezTo>
                  <a:lnTo>
                    <a:pt x="6179" y="1191"/>
                  </a:lnTo>
                  <a:cubicBezTo>
                    <a:pt x="6179" y="1429"/>
                    <a:pt x="5989" y="1632"/>
                    <a:pt x="5751" y="1644"/>
                  </a:cubicBezTo>
                  <a:lnTo>
                    <a:pt x="488" y="1798"/>
                  </a:lnTo>
                  <a:cubicBezTo>
                    <a:pt x="238" y="1810"/>
                    <a:pt x="36" y="1620"/>
                    <a:pt x="36" y="1370"/>
                  </a:cubicBezTo>
                  <a:lnTo>
                    <a:pt x="12" y="620"/>
                  </a:lnTo>
                  <a:cubicBezTo>
                    <a:pt x="0" y="370"/>
                    <a:pt x="191" y="167"/>
                    <a:pt x="441" y="16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55" hidden="0"/>
            <p:cNvSpPr/>
            <p:nvPr isPhoto="0" userDrawn="0"/>
          </p:nvSpPr>
          <p:spPr bwMode="auto">
            <a:xfrm>
              <a:off x="1074071" y="3405324"/>
              <a:ext cx="638754" cy="387004"/>
            </a:xfrm>
            <a:custGeom>
              <a:avLst/>
              <a:gdLst/>
              <a:ahLst/>
              <a:cxnLst/>
              <a:rect l="l" t="t" r="r" b="b"/>
              <a:pathLst>
                <a:path w="5823" h="3528" fill="norm" stroke="1" extrusionOk="0">
                  <a:moveTo>
                    <a:pt x="3874" y="0"/>
                  </a:moveTo>
                  <a:cubicBezTo>
                    <a:pt x="3274" y="0"/>
                    <a:pt x="2383" y="48"/>
                    <a:pt x="1048" y="170"/>
                  </a:cubicBezTo>
                  <a:lnTo>
                    <a:pt x="834" y="182"/>
                  </a:lnTo>
                  <a:cubicBezTo>
                    <a:pt x="345" y="218"/>
                    <a:pt x="84" y="742"/>
                    <a:pt x="48" y="801"/>
                  </a:cubicBezTo>
                  <a:cubicBezTo>
                    <a:pt x="0" y="897"/>
                    <a:pt x="36" y="1027"/>
                    <a:pt x="143" y="1075"/>
                  </a:cubicBezTo>
                  <a:cubicBezTo>
                    <a:pt x="176" y="1093"/>
                    <a:pt x="209" y="1101"/>
                    <a:pt x="242" y="1101"/>
                  </a:cubicBezTo>
                  <a:cubicBezTo>
                    <a:pt x="317" y="1101"/>
                    <a:pt x="387" y="1058"/>
                    <a:pt x="429" y="992"/>
                  </a:cubicBezTo>
                  <a:cubicBezTo>
                    <a:pt x="476" y="897"/>
                    <a:pt x="655" y="623"/>
                    <a:pt x="869" y="611"/>
                  </a:cubicBezTo>
                  <a:lnTo>
                    <a:pt x="1084" y="587"/>
                  </a:lnTo>
                  <a:cubicBezTo>
                    <a:pt x="2483" y="461"/>
                    <a:pt x="3358" y="421"/>
                    <a:pt x="3904" y="421"/>
                  </a:cubicBezTo>
                  <a:cubicBezTo>
                    <a:pt x="4548" y="421"/>
                    <a:pt x="4735" y="477"/>
                    <a:pt x="4786" y="516"/>
                  </a:cubicBezTo>
                  <a:cubicBezTo>
                    <a:pt x="5191" y="944"/>
                    <a:pt x="4798" y="2421"/>
                    <a:pt x="4453" y="3242"/>
                  </a:cubicBezTo>
                  <a:cubicBezTo>
                    <a:pt x="4417" y="3349"/>
                    <a:pt x="4465" y="3468"/>
                    <a:pt x="4572" y="3516"/>
                  </a:cubicBezTo>
                  <a:cubicBezTo>
                    <a:pt x="4596" y="3528"/>
                    <a:pt x="4620" y="3528"/>
                    <a:pt x="4656" y="3528"/>
                  </a:cubicBezTo>
                  <a:cubicBezTo>
                    <a:pt x="4739" y="3528"/>
                    <a:pt x="4822" y="3480"/>
                    <a:pt x="4846" y="3397"/>
                  </a:cubicBezTo>
                  <a:cubicBezTo>
                    <a:pt x="4953" y="3159"/>
                    <a:pt x="5822" y="1004"/>
                    <a:pt x="5108" y="218"/>
                  </a:cubicBezTo>
                  <a:cubicBezTo>
                    <a:pt x="4996" y="99"/>
                    <a:pt x="4735" y="0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55" hidden="0"/>
            <p:cNvSpPr/>
            <p:nvPr isPhoto="0" userDrawn="0"/>
          </p:nvSpPr>
          <p:spPr bwMode="auto">
            <a:xfrm>
              <a:off x="1789729" y="3343016"/>
              <a:ext cx="1829932" cy="128014"/>
            </a:xfrm>
            <a:custGeom>
              <a:avLst/>
              <a:gdLst/>
              <a:ahLst/>
              <a:cxnLst/>
              <a:rect l="l" t="t" r="r" b="b"/>
              <a:pathLst>
                <a:path w="16682" h="1167" fill="norm" stroke="1" extrusionOk="0">
                  <a:moveTo>
                    <a:pt x="1" y="0"/>
                  </a:moveTo>
                  <a:lnTo>
                    <a:pt x="1" y="1167"/>
                  </a:lnTo>
                  <a:lnTo>
                    <a:pt x="16681" y="1167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55" hidden="0"/>
            <p:cNvSpPr/>
            <p:nvPr isPhoto="0" userDrawn="0"/>
          </p:nvSpPr>
          <p:spPr bwMode="auto">
            <a:xfrm>
              <a:off x="2134614" y="3290691"/>
              <a:ext cx="399729" cy="87646"/>
            </a:xfrm>
            <a:custGeom>
              <a:avLst/>
              <a:gdLst/>
              <a:ahLst/>
              <a:cxnLst/>
              <a:rect l="l" t="t" r="r" b="b"/>
              <a:pathLst>
                <a:path w="3644" h="799" fill="norm" stroke="1" extrusionOk="0">
                  <a:moveTo>
                    <a:pt x="0" y="1"/>
                  </a:moveTo>
                  <a:lnTo>
                    <a:pt x="0" y="799"/>
                  </a:lnTo>
                  <a:lnTo>
                    <a:pt x="3643" y="799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55" hidden="0"/>
            <p:cNvSpPr/>
            <p:nvPr isPhoto="0" userDrawn="0"/>
          </p:nvSpPr>
          <p:spPr bwMode="auto">
            <a:xfrm>
              <a:off x="2907752" y="3209736"/>
              <a:ext cx="398412" cy="64171"/>
            </a:xfrm>
            <a:custGeom>
              <a:avLst/>
              <a:gdLst/>
              <a:ahLst/>
              <a:cxnLst/>
              <a:rect l="l" t="t" r="r" b="b"/>
              <a:pathLst>
                <a:path w="3632" h="585" fill="norm" stroke="1" extrusionOk="0">
                  <a:moveTo>
                    <a:pt x="1" y="1"/>
                  </a:moveTo>
                  <a:lnTo>
                    <a:pt x="1" y="584"/>
                  </a:lnTo>
                  <a:lnTo>
                    <a:pt x="3632" y="584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55" hidden="0"/>
            <p:cNvSpPr/>
            <p:nvPr isPhoto="0" userDrawn="0"/>
          </p:nvSpPr>
          <p:spPr bwMode="auto">
            <a:xfrm>
              <a:off x="2924755" y="3144467"/>
              <a:ext cx="398412" cy="65378"/>
            </a:xfrm>
            <a:custGeom>
              <a:avLst/>
              <a:gdLst/>
              <a:ahLst/>
              <a:cxnLst/>
              <a:rect l="l" t="t" r="r" b="b"/>
              <a:pathLst>
                <a:path w="3632" h="596" fill="norm" stroke="1" extrusionOk="0">
                  <a:moveTo>
                    <a:pt x="0" y="0"/>
                  </a:moveTo>
                  <a:lnTo>
                    <a:pt x="0" y="596"/>
                  </a:lnTo>
                  <a:lnTo>
                    <a:pt x="3632" y="59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55" hidden="0"/>
            <p:cNvSpPr/>
            <p:nvPr isPhoto="0" userDrawn="0"/>
          </p:nvSpPr>
          <p:spPr bwMode="auto">
            <a:xfrm>
              <a:off x="2932544" y="3272482"/>
              <a:ext cx="398522" cy="105856"/>
            </a:xfrm>
            <a:custGeom>
              <a:avLst/>
              <a:gdLst/>
              <a:ahLst/>
              <a:cxnLst/>
              <a:rect l="l" t="t" r="r" b="b"/>
              <a:pathLst>
                <a:path w="3633" h="965" fill="norm" stroke="1" extrusionOk="0">
                  <a:moveTo>
                    <a:pt x="1" y="0"/>
                  </a:moveTo>
                  <a:lnTo>
                    <a:pt x="1" y="965"/>
                  </a:lnTo>
                  <a:lnTo>
                    <a:pt x="3632" y="965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55" hidden="0"/>
            <p:cNvSpPr/>
            <p:nvPr isPhoto="0" userDrawn="0"/>
          </p:nvSpPr>
          <p:spPr bwMode="auto">
            <a:xfrm>
              <a:off x="1789729" y="3345539"/>
              <a:ext cx="1829932" cy="61539"/>
            </a:xfrm>
            <a:custGeom>
              <a:avLst/>
              <a:gdLst/>
              <a:ahLst/>
              <a:cxnLst/>
              <a:rect l="l" t="t" r="r" b="b"/>
              <a:pathLst>
                <a:path w="16682" h="561" fill="norm" stroke="1" extrusionOk="0">
                  <a:moveTo>
                    <a:pt x="1" y="1"/>
                  </a:moveTo>
                  <a:lnTo>
                    <a:pt x="1" y="560"/>
                  </a:lnTo>
                  <a:lnTo>
                    <a:pt x="16681" y="560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55" hidden="0"/>
            <p:cNvSpPr/>
            <p:nvPr isPhoto="0" userDrawn="0"/>
          </p:nvSpPr>
          <p:spPr bwMode="auto">
            <a:xfrm>
              <a:off x="1777992" y="3345539"/>
              <a:ext cx="43220" cy="1192604"/>
            </a:xfrm>
            <a:custGeom>
              <a:avLst/>
              <a:gdLst/>
              <a:ahLst/>
              <a:cxnLst/>
              <a:rect l="l" t="t" r="r" b="b"/>
              <a:pathLst>
                <a:path w="394" h="10872" fill="norm" stroke="1" extrusionOk="0">
                  <a:moveTo>
                    <a:pt x="1" y="1"/>
                  </a:moveTo>
                  <a:lnTo>
                    <a:pt x="84" y="10752"/>
                  </a:lnTo>
                  <a:cubicBezTo>
                    <a:pt x="84" y="10812"/>
                    <a:pt x="132" y="10871"/>
                    <a:pt x="191" y="10871"/>
                  </a:cubicBezTo>
                  <a:cubicBezTo>
                    <a:pt x="263" y="10871"/>
                    <a:pt x="310" y="10812"/>
                    <a:pt x="310" y="10752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55" hidden="0"/>
            <p:cNvSpPr/>
            <p:nvPr isPhoto="0" userDrawn="0"/>
          </p:nvSpPr>
          <p:spPr bwMode="auto">
            <a:xfrm>
              <a:off x="3588198" y="3345539"/>
              <a:ext cx="41903" cy="1192604"/>
            </a:xfrm>
            <a:custGeom>
              <a:avLst/>
              <a:gdLst/>
              <a:ahLst/>
              <a:cxnLst/>
              <a:rect l="l" t="t" r="r" b="b"/>
              <a:pathLst>
                <a:path w="382" h="10872" fill="norm" stroke="1" extrusionOk="0">
                  <a:moveTo>
                    <a:pt x="1" y="1"/>
                  </a:moveTo>
                  <a:lnTo>
                    <a:pt x="72" y="10752"/>
                  </a:lnTo>
                  <a:cubicBezTo>
                    <a:pt x="72" y="10812"/>
                    <a:pt x="132" y="10871"/>
                    <a:pt x="191" y="10871"/>
                  </a:cubicBezTo>
                  <a:cubicBezTo>
                    <a:pt x="251" y="10871"/>
                    <a:pt x="310" y="10812"/>
                    <a:pt x="310" y="10752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55" hidden="0"/>
            <p:cNvSpPr/>
            <p:nvPr isPhoto="0" userDrawn="0"/>
          </p:nvSpPr>
          <p:spPr bwMode="auto">
            <a:xfrm>
              <a:off x="2568133" y="2983542"/>
              <a:ext cx="280929" cy="341261"/>
            </a:xfrm>
            <a:custGeom>
              <a:avLst/>
              <a:gdLst/>
              <a:ahLst/>
              <a:cxnLst/>
              <a:rect l="l" t="t" r="r" b="b"/>
              <a:pathLst>
                <a:path w="2561" h="3111" fill="norm" stroke="1" extrusionOk="0">
                  <a:moveTo>
                    <a:pt x="1703" y="1"/>
                  </a:moveTo>
                  <a:cubicBezTo>
                    <a:pt x="1695" y="1"/>
                    <a:pt x="1687" y="1"/>
                    <a:pt x="1680" y="3"/>
                  </a:cubicBezTo>
                  <a:cubicBezTo>
                    <a:pt x="1608" y="27"/>
                    <a:pt x="1561" y="98"/>
                    <a:pt x="1584" y="170"/>
                  </a:cubicBezTo>
                  <a:lnTo>
                    <a:pt x="2227" y="2456"/>
                  </a:lnTo>
                  <a:cubicBezTo>
                    <a:pt x="2251" y="2563"/>
                    <a:pt x="2227" y="2670"/>
                    <a:pt x="2156" y="2753"/>
                  </a:cubicBezTo>
                  <a:cubicBezTo>
                    <a:pt x="2096" y="2813"/>
                    <a:pt x="2013" y="2848"/>
                    <a:pt x="1930" y="2848"/>
                  </a:cubicBezTo>
                  <a:lnTo>
                    <a:pt x="132" y="2848"/>
                  </a:lnTo>
                  <a:cubicBezTo>
                    <a:pt x="60" y="2848"/>
                    <a:pt x="1" y="2908"/>
                    <a:pt x="1" y="2979"/>
                  </a:cubicBezTo>
                  <a:cubicBezTo>
                    <a:pt x="1" y="3051"/>
                    <a:pt x="60" y="3110"/>
                    <a:pt x="132" y="3110"/>
                  </a:cubicBezTo>
                  <a:lnTo>
                    <a:pt x="1930" y="3110"/>
                  </a:lnTo>
                  <a:cubicBezTo>
                    <a:pt x="1977" y="3110"/>
                    <a:pt x="2025" y="3098"/>
                    <a:pt x="2073" y="3087"/>
                  </a:cubicBezTo>
                  <a:cubicBezTo>
                    <a:pt x="2382" y="3003"/>
                    <a:pt x="2561" y="2694"/>
                    <a:pt x="2477" y="2384"/>
                  </a:cubicBezTo>
                  <a:lnTo>
                    <a:pt x="1834" y="98"/>
                  </a:lnTo>
                  <a:cubicBezTo>
                    <a:pt x="1814" y="36"/>
                    <a:pt x="1757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55" hidden="0"/>
            <p:cNvSpPr/>
            <p:nvPr isPhoto="0" userDrawn="0"/>
          </p:nvSpPr>
          <p:spPr bwMode="auto">
            <a:xfrm>
              <a:off x="2639984" y="2667726"/>
              <a:ext cx="115070" cy="582590"/>
            </a:xfrm>
            <a:custGeom>
              <a:avLst/>
              <a:gdLst/>
              <a:ahLst/>
              <a:cxnLst/>
              <a:rect l="l" t="t" r="r" b="b"/>
              <a:pathLst>
                <a:path w="1049" h="5311" fill="norm" stroke="1" extrusionOk="0">
                  <a:moveTo>
                    <a:pt x="632" y="1"/>
                  </a:moveTo>
                  <a:lnTo>
                    <a:pt x="1" y="5263"/>
                  </a:lnTo>
                  <a:lnTo>
                    <a:pt x="417" y="5311"/>
                  </a:lnTo>
                  <a:lnTo>
                    <a:pt x="1049" y="4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55" hidden="0"/>
            <p:cNvSpPr/>
            <p:nvPr isPhoto="0" userDrawn="0"/>
          </p:nvSpPr>
          <p:spPr bwMode="auto">
            <a:xfrm>
              <a:off x="2685726" y="2672993"/>
              <a:ext cx="113754" cy="577325"/>
            </a:xfrm>
            <a:custGeom>
              <a:avLst/>
              <a:gdLst/>
              <a:ahLst/>
              <a:cxnLst/>
              <a:rect l="l" t="t" r="r" b="b"/>
              <a:pathLst>
                <a:path w="1037" h="5263" fill="norm" stroke="1" extrusionOk="0">
                  <a:moveTo>
                    <a:pt x="632" y="0"/>
                  </a:moveTo>
                  <a:lnTo>
                    <a:pt x="0" y="5263"/>
                  </a:lnTo>
                  <a:cubicBezTo>
                    <a:pt x="810" y="3632"/>
                    <a:pt x="1036" y="1774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55" hidden="0"/>
            <p:cNvSpPr/>
            <p:nvPr isPhoto="0" userDrawn="0"/>
          </p:nvSpPr>
          <p:spPr bwMode="auto">
            <a:xfrm>
              <a:off x="2317368" y="3188016"/>
              <a:ext cx="87646" cy="104101"/>
            </a:xfrm>
            <a:custGeom>
              <a:avLst/>
              <a:gdLst/>
              <a:ahLst/>
              <a:cxnLst/>
              <a:rect l="l" t="t" r="r" b="b"/>
              <a:pathLst>
                <a:path w="799" h="949" fill="norm" stroke="1" extrusionOk="0">
                  <a:moveTo>
                    <a:pt x="451" y="1"/>
                  </a:moveTo>
                  <a:cubicBezTo>
                    <a:pt x="360" y="1"/>
                    <a:pt x="253" y="17"/>
                    <a:pt x="168" y="80"/>
                  </a:cubicBezTo>
                  <a:cubicBezTo>
                    <a:pt x="72" y="139"/>
                    <a:pt x="25" y="246"/>
                    <a:pt x="25" y="353"/>
                  </a:cubicBezTo>
                  <a:cubicBezTo>
                    <a:pt x="1" y="580"/>
                    <a:pt x="132" y="782"/>
                    <a:pt x="334" y="889"/>
                  </a:cubicBezTo>
                  <a:cubicBezTo>
                    <a:pt x="394" y="925"/>
                    <a:pt x="477" y="949"/>
                    <a:pt x="549" y="949"/>
                  </a:cubicBezTo>
                  <a:cubicBezTo>
                    <a:pt x="620" y="949"/>
                    <a:pt x="691" y="925"/>
                    <a:pt x="751" y="877"/>
                  </a:cubicBezTo>
                  <a:cubicBezTo>
                    <a:pt x="799" y="842"/>
                    <a:pt x="799" y="770"/>
                    <a:pt x="763" y="734"/>
                  </a:cubicBezTo>
                  <a:cubicBezTo>
                    <a:pt x="743" y="708"/>
                    <a:pt x="712" y="692"/>
                    <a:pt x="682" y="692"/>
                  </a:cubicBezTo>
                  <a:cubicBezTo>
                    <a:pt x="658" y="692"/>
                    <a:pt x="636" y="702"/>
                    <a:pt x="620" y="723"/>
                  </a:cubicBezTo>
                  <a:cubicBezTo>
                    <a:pt x="593" y="733"/>
                    <a:pt x="562" y="739"/>
                    <a:pt x="531" y="739"/>
                  </a:cubicBezTo>
                  <a:cubicBezTo>
                    <a:pt x="493" y="739"/>
                    <a:pt x="456" y="730"/>
                    <a:pt x="430" y="711"/>
                  </a:cubicBezTo>
                  <a:cubicBezTo>
                    <a:pt x="299" y="639"/>
                    <a:pt x="215" y="508"/>
                    <a:pt x="227" y="365"/>
                  </a:cubicBezTo>
                  <a:cubicBezTo>
                    <a:pt x="227" y="318"/>
                    <a:pt x="251" y="282"/>
                    <a:pt x="287" y="246"/>
                  </a:cubicBezTo>
                  <a:cubicBezTo>
                    <a:pt x="348" y="223"/>
                    <a:pt x="415" y="210"/>
                    <a:pt x="483" y="210"/>
                  </a:cubicBezTo>
                  <a:cubicBezTo>
                    <a:pt x="520" y="210"/>
                    <a:pt x="558" y="214"/>
                    <a:pt x="596" y="222"/>
                  </a:cubicBezTo>
                  <a:cubicBezTo>
                    <a:pt x="606" y="224"/>
                    <a:pt x="616" y="225"/>
                    <a:pt x="626" y="225"/>
                  </a:cubicBezTo>
                  <a:cubicBezTo>
                    <a:pt x="674" y="225"/>
                    <a:pt x="717" y="201"/>
                    <a:pt x="727" y="151"/>
                  </a:cubicBezTo>
                  <a:cubicBezTo>
                    <a:pt x="739" y="91"/>
                    <a:pt x="703" y="32"/>
                    <a:pt x="644" y="20"/>
                  </a:cubicBezTo>
                  <a:cubicBezTo>
                    <a:pt x="631" y="20"/>
                    <a:pt x="551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55" hidden="0"/>
            <p:cNvSpPr/>
            <p:nvPr isPhoto="0" userDrawn="0"/>
          </p:nvSpPr>
          <p:spPr bwMode="auto">
            <a:xfrm>
              <a:off x="2378798" y="3175840"/>
              <a:ext cx="130756" cy="144688"/>
            </a:xfrm>
            <a:custGeom>
              <a:avLst/>
              <a:gdLst/>
              <a:ahLst/>
              <a:cxnLst/>
              <a:rect l="l" t="t" r="r" b="b"/>
              <a:pathLst>
                <a:path w="1192" h="1319" fill="norm" stroke="1" extrusionOk="0">
                  <a:moveTo>
                    <a:pt x="1" y="0"/>
                  </a:moveTo>
                  <a:cubicBezTo>
                    <a:pt x="1" y="0"/>
                    <a:pt x="1" y="1036"/>
                    <a:pt x="239" y="1238"/>
                  </a:cubicBezTo>
                  <a:cubicBezTo>
                    <a:pt x="304" y="1292"/>
                    <a:pt x="447" y="1319"/>
                    <a:pt x="590" y="1319"/>
                  </a:cubicBezTo>
                  <a:cubicBezTo>
                    <a:pt x="733" y="1319"/>
                    <a:pt x="876" y="1292"/>
                    <a:pt x="941" y="1238"/>
                  </a:cubicBezTo>
                  <a:cubicBezTo>
                    <a:pt x="1191" y="1036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55" hidden="0"/>
            <p:cNvSpPr/>
            <p:nvPr isPhoto="0" userDrawn="0"/>
          </p:nvSpPr>
          <p:spPr bwMode="auto">
            <a:xfrm>
              <a:off x="1744096" y="3318115"/>
              <a:ext cx="1921308" cy="53641"/>
            </a:xfrm>
            <a:custGeom>
              <a:avLst/>
              <a:gdLst/>
              <a:ahLst/>
              <a:cxnLst/>
              <a:rect l="l" t="t" r="r" b="b"/>
              <a:pathLst>
                <a:path w="17515" h="489" fill="norm" stroke="1" extrusionOk="0">
                  <a:moveTo>
                    <a:pt x="0" y="1"/>
                  </a:moveTo>
                  <a:lnTo>
                    <a:pt x="0" y="489"/>
                  </a:lnTo>
                  <a:lnTo>
                    <a:pt x="17514" y="489"/>
                  </a:lnTo>
                  <a:lnTo>
                    <a:pt x="1751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55" hidden="0"/>
            <p:cNvSpPr/>
            <p:nvPr isPhoto="0" userDrawn="0"/>
          </p:nvSpPr>
          <p:spPr bwMode="auto">
            <a:xfrm>
              <a:off x="-177233" y="4528831"/>
              <a:ext cx="4220076" cy="77225"/>
            </a:xfrm>
            <a:custGeom>
              <a:avLst/>
              <a:gdLst/>
              <a:ahLst/>
              <a:cxnLst/>
              <a:rect l="l" t="t" r="r" b="b"/>
              <a:pathLst>
                <a:path w="38471" h="704" fill="norm" stroke="1" extrusionOk="0">
                  <a:moveTo>
                    <a:pt x="1" y="1"/>
                  </a:moveTo>
                  <a:lnTo>
                    <a:pt x="1" y="703"/>
                  </a:lnTo>
                  <a:lnTo>
                    <a:pt x="38470" y="703"/>
                  </a:lnTo>
                  <a:lnTo>
                    <a:pt x="38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upo 7" hidden="0"/>
          <p:cNvGrpSpPr/>
          <p:nvPr isPhoto="0" userDrawn="0"/>
        </p:nvGrpSpPr>
        <p:grpSpPr bwMode="auto">
          <a:xfrm>
            <a:off x="1547664" y="843558"/>
            <a:ext cx="5904655" cy="3135099"/>
            <a:chOff x="1547664" y="843558"/>
            <a:chExt cx="5904655" cy="3135099"/>
          </a:xfrm>
        </p:grpSpPr>
        <p:pic>
          <p:nvPicPr>
            <p:cNvPr id="3" name="Imagem 2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1547664" y="843558"/>
              <a:ext cx="5904655" cy="2952328"/>
            </a:xfrm>
            <a:prstGeom prst="rect">
              <a:avLst/>
            </a:prstGeom>
          </p:spPr>
        </p:pic>
        <p:sp>
          <p:nvSpPr>
            <p:cNvPr id="6" name="Retângulo 5" hidden="0"/>
            <p:cNvSpPr/>
            <p:nvPr isPhoto="0" userDrawn="0"/>
          </p:nvSpPr>
          <p:spPr bwMode="auto">
            <a:xfrm>
              <a:off x="1979712" y="3507854"/>
              <a:ext cx="3240360" cy="288032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CaixaDeTexto 6" hidden="0"/>
            <p:cNvSpPr txBox="1"/>
            <p:nvPr isPhoto="0" userDrawn="0"/>
          </p:nvSpPr>
          <p:spPr bwMode="auto">
            <a:xfrm>
              <a:off x="1984708" y="3516992"/>
              <a:ext cx="1870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2400" b="1" i="1">
                  <a:solidFill>
                    <a:schemeClr val="bg1"/>
                  </a:solidFill>
                </a:rPr>
                <a:t>Tracker</a:t>
              </a:r>
              <a:endParaRPr lang="pt-BR" sz="2400" b="1" i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883122" name="Google Shape;184;p31" hidden="0"/>
          <p:cNvSpPr/>
          <p:nvPr isPhoto="0" userDrawn="0"/>
        </p:nvSpPr>
        <p:spPr bwMode="auto">
          <a:xfrm>
            <a:off x="7696778" y="3684045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9085819" name="Google Shape;189;p31" hidden="0"/>
          <p:cNvSpPr/>
          <p:nvPr isPhoto="0" userDrawn="0"/>
        </p:nvSpPr>
        <p:spPr bwMode="auto">
          <a:xfrm>
            <a:off x="7696778" y="-1678478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873822" name="Google Shape;190;p31" hidden="0"/>
          <p:cNvSpPr/>
          <p:nvPr isPhoto="0" userDrawn="0"/>
        </p:nvSpPr>
        <p:spPr bwMode="auto">
          <a:xfrm>
            <a:off x="3818251" y="-803776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754976" name="Google Shape;187;p3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4" y="429781"/>
            <a:ext cx="4305299" cy="283227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algn="l">
              <a:lnSpc>
                <a:spcPct val="130000"/>
              </a:lnSpc>
              <a:defRPr b="0">
                <a:latin typeface="Helvetica"/>
                <a:ea typeface="Helvetica"/>
                <a:cs typeface="Helvetica"/>
              </a:defRPr>
            </a:pP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desenvolvedor, com um maior foco em back-end, atuando durante os anos em vários tipos de produtos e mercados.</a:t>
            </a: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formado em Analise e Desenvolvimento de Sistemas pela Faculdade Cotemig e Pós-graduando em Arquitetura de Software Distribuído pela PUC Minas.</a:t>
            </a:r>
            <a: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sz="1400" b="0" i="1">
              <a:latin typeface="Calibri"/>
              <a:cs typeface="Calibri"/>
            </a:endParaRPr>
          </a:p>
        </p:txBody>
      </p:sp>
      <p:pic>
        <p:nvPicPr>
          <p:cNvPr id="566472743" name="Imagem 56647274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9050" y="563265"/>
            <a:ext cx="2645267" cy="2645267"/>
          </a:xfrm>
          <a:prstGeom prst="flowChartConnector">
            <a:avLst/>
          </a:prstGeom>
        </p:spPr>
      </p:pic>
      <p:sp>
        <p:nvSpPr>
          <p:cNvPr id="1600251403" name="CaixaDeTexto 1600251402" hidden="0"/>
          <p:cNvSpPr txBox="1"/>
          <p:nvPr isPhoto="0" userDrawn="0"/>
        </p:nvSpPr>
        <p:spPr bwMode="auto">
          <a:xfrm>
            <a:off x="1146663" y="3352972"/>
            <a:ext cx="2091204" cy="502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Igor da Silva Araújo</a:t>
            </a:r>
            <a:b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de" sz="11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Desenvolvedor backend</a:t>
            </a:r>
            <a:endParaRPr/>
          </a:p>
        </p:txBody>
      </p:sp>
      <p:grpSp>
        <p:nvGrpSpPr>
          <p:cNvPr id="950013711" name="Google Shape;791;p36" hidden="0"/>
          <p:cNvGrpSpPr/>
          <p:nvPr isPhoto="0" userDrawn="0"/>
        </p:nvGrpSpPr>
        <p:grpSpPr bwMode="auto">
          <a:xfrm>
            <a:off x="5414772" y="2405260"/>
            <a:ext cx="2805337" cy="2720396"/>
            <a:chOff x="0" y="0"/>
            <a:chExt cx="2805337" cy="2720396"/>
          </a:xfrm>
        </p:grpSpPr>
        <p:sp>
          <p:nvSpPr>
            <p:cNvPr id="1287831735" name="Google Shape;792;p36" hidden="0"/>
            <p:cNvSpPr/>
            <p:nvPr isPhoto="0" userDrawn="0"/>
          </p:nvSpPr>
          <p:spPr bwMode="auto">
            <a:xfrm>
              <a:off x="0" y="1101024"/>
              <a:ext cx="2805337" cy="1619371"/>
            </a:xfrm>
            <a:custGeom>
              <a:avLst/>
              <a:gdLst/>
              <a:ahLst/>
              <a:cxnLst/>
              <a:rect l="l" t="t" r="r" b="b"/>
              <a:pathLst>
                <a:path w="199944" h="115417" fill="norm" stroke="1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771026" name="Google Shape;793;p36" hidden="0"/>
            <p:cNvSpPr/>
            <p:nvPr isPhoto="0" userDrawn="0"/>
          </p:nvSpPr>
          <p:spPr bwMode="auto">
            <a:xfrm>
              <a:off x="1985823" y="1749701"/>
              <a:ext cx="510153" cy="294404"/>
            </a:xfrm>
            <a:custGeom>
              <a:avLst/>
              <a:gdLst/>
              <a:ahLst/>
              <a:cxnLst/>
              <a:rect l="l" t="t" r="r" b="b"/>
              <a:pathLst>
                <a:path w="36360" h="20983" fill="norm" stroke="1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16479" name="Google Shape;794;p36" hidden="0"/>
            <p:cNvSpPr/>
            <p:nvPr isPhoto="0" userDrawn="0"/>
          </p:nvSpPr>
          <p:spPr bwMode="auto">
            <a:xfrm>
              <a:off x="613109" y="1699163"/>
              <a:ext cx="1663357" cy="960858"/>
            </a:xfrm>
            <a:custGeom>
              <a:avLst/>
              <a:gdLst/>
              <a:ahLst/>
              <a:cxnLst/>
              <a:rect l="l" t="t" r="r" b="b"/>
              <a:pathLst>
                <a:path w="118552" h="68483" fill="norm" stroke="1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587522" name="Google Shape;795;p36" hidden="0"/>
            <p:cNvSpPr/>
            <p:nvPr isPhoto="0" userDrawn="0"/>
          </p:nvSpPr>
          <p:spPr bwMode="auto">
            <a:xfrm>
              <a:off x="167090" y="1497908"/>
              <a:ext cx="1105472" cy="636400"/>
            </a:xfrm>
            <a:custGeom>
              <a:avLst/>
              <a:gdLst/>
              <a:ahLst/>
              <a:cxnLst/>
              <a:rect l="l" t="t" r="r" b="b"/>
              <a:pathLst>
                <a:path w="78790" h="45358" fill="norm" stroke="1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252974" name="Google Shape;796;p36" hidden="0"/>
            <p:cNvSpPr/>
            <p:nvPr isPhoto="0" userDrawn="0"/>
          </p:nvSpPr>
          <p:spPr bwMode="auto">
            <a:xfrm>
              <a:off x="430108" y="48812"/>
              <a:ext cx="751662" cy="2050616"/>
            </a:xfrm>
            <a:custGeom>
              <a:avLst/>
              <a:gdLst/>
              <a:ahLst/>
              <a:cxnLst/>
              <a:rect l="l" t="t" r="r" b="b"/>
              <a:pathLst>
                <a:path w="53573" h="146153" fill="norm" stroke="1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770178" name="Google Shape;797;p36" hidden="0"/>
            <p:cNvSpPr/>
            <p:nvPr isPhoto="0" userDrawn="0"/>
          </p:nvSpPr>
          <p:spPr bwMode="auto">
            <a:xfrm>
              <a:off x="350077" y="429883"/>
              <a:ext cx="102521" cy="1672154"/>
            </a:xfrm>
            <a:custGeom>
              <a:avLst/>
              <a:gdLst/>
              <a:ahLst/>
              <a:cxnLst/>
              <a:rect l="l" t="t" r="r" b="b"/>
              <a:pathLst>
                <a:path w="7307" h="119179" fill="norm" stroke="1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001016" name="Google Shape;798;p36" hidden="0"/>
            <p:cNvSpPr/>
            <p:nvPr isPhoto="0" userDrawn="0"/>
          </p:nvSpPr>
          <p:spPr bwMode="auto">
            <a:xfrm>
              <a:off x="771768" y="1749252"/>
              <a:ext cx="80521" cy="104135"/>
            </a:xfrm>
            <a:custGeom>
              <a:avLst/>
              <a:gdLst/>
              <a:ahLst/>
              <a:cxnLst/>
              <a:rect l="l" t="t" r="r" b="b"/>
              <a:pathLst>
                <a:path w="5739" h="7422" fill="norm" stroke="1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684457" name="Google Shape;799;p36" hidden="0"/>
            <p:cNvSpPr/>
            <p:nvPr isPhoto="0" userDrawn="0"/>
          </p:nvSpPr>
          <p:spPr bwMode="auto">
            <a:xfrm>
              <a:off x="789081" y="286350"/>
              <a:ext cx="33715" cy="44154"/>
            </a:xfrm>
            <a:custGeom>
              <a:avLst/>
              <a:gdLst/>
              <a:ahLst/>
              <a:cxnLst/>
              <a:rect l="l" t="t" r="r" b="b"/>
              <a:pathLst>
                <a:path w="2403" h="3147" fill="norm" stroke="1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894002" name="Google Shape;800;p36" hidden="0"/>
            <p:cNvSpPr/>
            <p:nvPr isPhoto="0" userDrawn="0"/>
          </p:nvSpPr>
          <p:spPr bwMode="auto">
            <a:xfrm>
              <a:off x="725901" y="314481"/>
              <a:ext cx="160552" cy="110687"/>
            </a:xfrm>
            <a:custGeom>
              <a:avLst/>
              <a:gdLst/>
              <a:ahLst/>
              <a:cxnLst/>
              <a:rect l="l" t="t" r="r" b="b"/>
              <a:pathLst>
                <a:path w="11443" h="7889" fill="norm" stroke="1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204867" name="Google Shape;801;p36" hidden="0"/>
            <p:cNvSpPr/>
            <p:nvPr isPhoto="0" userDrawn="0"/>
          </p:nvSpPr>
          <p:spPr bwMode="auto">
            <a:xfrm>
              <a:off x="464286" y="238702"/>
              <a:ext cx="680975" cy="1662108"/>
            </a:xfrm>
            <a:custGeom>
              <a:avLst/>
              <a:gdLst/>
              <a:ahLst/>
              <a:cxnLst/>
              <a:rect l="l" t="t" r="r" b="b"/>
              <a:pathLst>
                <a:path w="48535" h="118463" fill="norm" stroke="1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691916" name="Google Shape;802;p36" hidden="0"/>
            <p:cNvSpPr/>
            <p:nvPr isPhoto="0" userDrawn="0"/>
          </p:nvSpPr>
          <p:spPr bwMode="auto">
            <a:xfrm>
              <a:off x="461003" y="235447"/>
              <a:ext cx="688762" cy="1668254"/>
            </a:xfrm>
            <a:custGeom>
              <a:avLst/>
              <a:gdLst/>
              <a:ahLst/>
              <a:cxnLst/>
              <a:rect l="l" t="t" r="r" b="b"/>
              <a:pathLst>
                <a:path w="49090" h="118901" fill="norm" stroke="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703357" name="Google Shape;803;p36" hidden="0"/>
            <p:cNvSpPr/>
            <p:nvPr isPhoto="0" userDrawn="0"/>
          </p:nvSpPr>
          <p:spPr bwMode="auto">
            <a:xfrm>
              <a:off x="357570" y="0"/>
              <a:ext cx="824200" cy="475764"/>
            </a:xfrm>
            <a:custGeom>
              <a:avLst/>
              <a:gdLst/>
              <a:ahLst/>
              <a:cxnLst/>
              <a:rect l="l" t="t" r="r" b="b"/>
              <a:pathLst>
                <a:path w="58743" h="33909" fill="norm" stroke="1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214932" name="Google Shape;804;p36" hidden="0"/>
            <p:cNvSpPr/>
            <p:nvPr isPhoto="0" userDrawn="0"/>
          </p:nvSpPr>
          <p:spPr bwMode="auto">
            <a:xfrm>
              <a:off x="2026539" y="653601"/>
              <a:ext cx="179732" cy="268447"/>
            </a:xfrm>
            <a:custGeom>
              <a:avLst/>
              <a:gdLst/>
              <a:ahLst/>
              <a:cxnLst/>
              <a:rect l="l" t="t" r="r" b="b"/>
              <a:pathLst>
                <a:path w="12810" h="19133" fill="norm" stroke="1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052792" name="Google Shape;805;p36" hidden="0"/>
            <p:cNvSpPr/>
            <p:nvPr isPhoto="0" userDrawn="0"/>
          </p:nvSpPr>
          <p:spPr bwMode="auto">
            <a:xfrm>
              <a:off x="2078481" y="652829"/>
              <a:ext cx="132940" cy="173010"/>
            </a:xfrm>
            <a:custGeom>
              <a:avLst/>
              <a:gdLst/>
              <a:ahLst/>
              <a:cxnLst/>
              <a:rect l="l" t="t" r="r" b="b"/>
              <a:pathLst>
                <a:path w="9475" h="12331" fill="norm" stroke="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12792" name="Google Shape;806;p36" hidden="0"/>
            <p:cNvSpPr/>
            <p:nvPr isPhoto="0" userDrawn="0"/>
          </p:nvSpPr>
          <p:spPr bwMode="auto">
            <a:xfrm>
              <a:off x="2245024" y="1853079"/>
              <a:ext cx="163891" cy="146689"/>
            </a:xfrm>
            <a:custGeom>
              <a:avLst/>
              <a:gdLst/>
              <a:ahLst/>
              <a:cxnLst/>
              <a:rect l="l" t="t" r="r" b="b"/>
              <a:pathLst>
                <a:path w="11681" h="10455" fill="norm" stroke="1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182980" name="Google Shape;807;p36" hidden="0"/>
            <p:cNvSpPr/>
            <p:nvPr isPhoto="0" userDrawn="0"/>
          </p:nvSpPr>
          <p:spPr bwMode="auto">
            <a:xfrm>
              <a:off x="2270602" y="1807268"/>
              <a:ext cx="124283" cy="151347"/>
            </a:xfrm>
            <a:custGeom>
              <a:avLst/>
              <a:gdLst/>
              <a:ahLst/>
              <a:cxnLst/>
              <a:rect l="l" t="t" r="r" b="b"/>
              <a:pathLst>
                <a:path w="8858" h="10787" fill="norm" stroke="1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286832" name="Google Shape;808;p36" hidden="0"/>
            <p:cNvSpPr/>
            <p:nvPr isPhoto="0" userDrawn="0"/>
          </p:nvSpPr>
          <p:spPr bwMode="auto">
            <a:xfrm>
              <a:off x="2046126" y="1796914"/>
              <a:ext cx="164354" cy="146689"/>
            </a:xfrm>
            <a:custGeom>
              <a:avLst/>
              <a:gdLst/>
              <a:ahLst/>
              <a:cxnLst/>
              <a:rect l="l" t="t" r="r" b="b"/>
              <a:pathLst>
                <a:path w="11714" h="10455" fill="norm" stroke="1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976197" name="Google Shape;809;p36" hidden="0"/>
            <p:cNvSpPr/>
            <p:nvPr isPhoto="0" userDrawn="0"/>
          </p:nvSpPr>
          <p:spPr bwMode="auto">
            <a:xfrm>
              <a:off x="2071858" y="1751581"/>
              <a:ext cx="124577" cy="151502"/>
            </a:xfrm>
            <a:custGeom>
              <a:avLst/>
              <a:gdLst/>
              <a:ahLst/>
              <a:cxnLst/>
              <a:rect l="l" t="t" r="r" b="b"/>
              <a:pathLst>
                <a:path w="8879" h="10798" fill="norm" stroke="1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551274" name="Google Shape;810;p36" hidden="0"/>
            <p:cNvSpPr/>
            <p:nvPr isPhoto="0" userDrawn="0"/>
          </p:nvSpPr>
          <p:spPr bwMode="auto">
            <a:xfrm>
              <a:off x="2112645" y="972321"/>
              <a:ext cx="315001" cy="850058"/>
            </a:xfrm>
            <a:custGeom>
              <a:avLst/>
              <a:gdLst/>
              <a:ahLst/>
              <a:cxnLst/>
              <a:rect l="l" t="t" r="r" b="b"/>
              <a:pathLst>
                <a:path w="22451" h="60586" fill="norm" stroke="1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44588" name="Google Shape;811;p36" hidden="0"/>
            <p:cNvSpPr/>
            <p:nvPr isPhoto="0" userDrawn="0"/>
          </p:nvSpPr>
          <p:spPr bwMode="auto">
            <a:xfrm>
              <a:off x="2147750" y="1082307"/>
              <a:ext cx="101581" cy="334181"/>
            </a:xfrm>
            <a:custGeom>
              <a:avLst/>
              <a:gdLst/>
              <a:ahLst/>
              <a:cxnLst/>
              <a:rect l="l" t="t" r="r" b="b"/>
              <a:pathLst>
                <a:path w="7240" h="23818" fill="norm" stroke="1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825242" name="Google Shape;812;p36" hidden="0"/>
            <p:cNvSpPr/>
            <p:nvPr isPhoto="0" userDrawn="0"/>
          </p:nvSpPr>
          <p:spPr bwMode="auto">
            <a:xfrm>
              <a:off x="2123884" y="653601"/>
              <a:ext cx="268194" cy="363084"/>
            </a:xfrm>
            <a:custGeom>
              <a:avLst/>
              <a:gdLst/>
              <a:ahLst/>
              <a:cxnLst/>
              <a:rect l="l" t="t" r="r" b="b"/>
              <a:pathLst>
                <a:path w="19115" h="25878" fill="norm" stroke="1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496367" name="Google Shape;813;p36" hidden="0"/>
            <p:cNvSpPr/>
            <p:nvPr isPhoto="0" userDrawn="0"/>
          </p:nvSpPr>
          <p:spPr bwMode="auto">
            <a:xfrm>
              <a:off x="2122481" y="375417"/>
              <a:ext cx="268194" cy="267423"/>
            </a:xfrm>
            <a:custGeom>
              <a:avLst/>
              <a:gdLst/>
              <a:ahLst/>
              <a:cxnLst/>
              <a:rect l="l" t="t" r="r" b="b"/>
              <a:pathLst>
                <a:path w="19115" h="19060" fill="norm" stroke="1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622390" name="Google Shape;814;p36" hidden="0"/>
            <p:cNvSpPr/>
            <p:nvPr isPhoto="0" userDrawn="0"/>
          </p:nvSpPr>
          <p:spPr bwMode="auto">
            <a:xfrm>
              <a:off x="2147287" y="453286"/>
              <a:ext cx="211090" cy="265108"/>
            </a:xfrm>
            <a:custGeom>
              <a:avLst/>
              <a:gdLst/>
              <a:ahLst/>
              <a:cxnLst/>
              <a:rect l="l" t="t" r="r" b="b"/>
              <a:pathLst>
                <a:path w="15045" h="18895" fill="norm" stroke="1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2296" name="Google Shape;815;p36" hidden="0"/>
            <p:cNvSpPr/>
            <p:nvPr isPhoto="0" userDrawn="0"/>
          </p:nvSpPr>
          <p:spPr bwMode="auto">
            <a:xfrm>
              <a:off x="2280676" y="499615"/>
              <a:ext cx="23402" cy="52923"/>
            </a:xfrm>
            <a:custGeom>
              <a:avLst/>
              <a:gdLst/>
              <a:ahLst/>
              <a:cxnLst/>
              <a:rect l="l" t="t" r="r" b="b"/>
              <a:pathLst>
                <a:path w="1668" h="3772" fill="norm" stroke="1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62405" name="Google Shape;816;p36" hidden="0"/>
            <p:cNvSpPr/>
            <p:nvPr isPhoto="0" userDrawn="0"/>
          </p:nvSpPr>
          <p:spPr bwMode="auto">
            <a:xfrm>
              <a:off x="2224034" y="517869"/>
              <a:ext cx="17804" cy="15629"/>
            </a:xfrm>
            <a:custGeom>
              <a:avLst/>
              <a:gdLst/>
              <a:ahLst/>
              <a:cxnLst/>
              <a:rect l="l" t="t" r="r" b="b"/>
              <a:pathLst>
                <a:path w="1269" h="1114" fill="norm" stroke="1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939812" name="Google Shape;817;p36" hidden="0"/>
            <p:cNvSpPr/>
            <p:nvPr isPhoto="0" userDrawn="0"/>
          </p:nvSpPr>
          <p:spPr bwMode="auto">
            <a:xfrm>
              <a:off x="2202974" y="579646"/>
              <a:ext cx="22476" cy="15293"/>
            </a:xfrm>
            <a:custGeom>
              <a:avLst/>
              <a:gdLst/>
              <a:ahLst/>
              <a:cxnLst/>
              <a:rect l="l" t="t" r="r" b="b"/>
              <a:pathLst>
                <a:path w="1602" h="1090" fill="norm" stroke="1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950970" name="Google Shape;818;p36" hidden="0"/>
            <p:cNvSpPr/>
            <p:nvPr isPhoto="0" userDrawn="0"/>
          </p:nvSpPr>
          <p:spPr bwMode="auto">
            <a:xfrm>
              <a:off x="2232467" y="485641"/>
              <a:ext cx="19193" cy="12122"/>
            </a:xfrm>
            <a:custGeom>
              <a:avLst/>
              <a:gdLst/>
              <a:ahLst/>
              <a:cxnLst/>
              <a:rect l="l" t="t" r="r" b="b"/>
              <a:pathLst>
                <a:path w="1368" h="864" fill="norm" stroke="1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61700" name="Google Shape;819;p36" hidden="0"/>
            <p:cNvSpPr/>
            <p:nvPr isPhoto="0" userDrawn="0"/>
          </p:nvSpPr>
          <p:spPr bwMode="auto">
            <a:xfrm>
              <a:off x="2158048" y="521026"/>
              <a:ext cx="15924" cy="16050"/>
            </a:xfrm>
            <a:custGeom>
              <a:avLst/>
              <a:gdLst/>
              <a:ahLst/>
              <a:cxnLst/>
              <a:rect l="l" t="t" r="r" b="b"/>
              <a:pathLst>
                <a:path w="1135" h="1144" fill="norm" stroke="1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264914" name="Google Shape;820;p36" hidden="0"/>
            <p:cNvSpPr/>
            <p:nvPr isPhoto="0" userDrawn="0"/>
          </p:nvSpPr>
          <p:spPr bwMode="auto">
            <a:xfrm>
              <a:off x="2179571" y="523019"/>
              <a:ext cx="24819" cy="45879"/>
            </a:xfrm>
            <a:custGeom>
              <a:avLst/>
              <a:gdLst/>
              <a:ahLst/>
              <a:cxnLst/>
              <a:rect l="l" t="t" r="r" b="b"/>
              <a:pathLst>
                <a:path w="1769" h="3270" fill="norm" stroke="1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97215" name="Google Shape;821;p36" hidden="0"/>
            <p:cNvSpPr/>
            <p:nvPr isPhoto="0" userDrawn="0"/>
          </p:nvSpPr>
          <p:spPr bwMode="auto">
            <a:xfrm>
              <a:off x="2231526" y="587602"/>
              <a:ext cx="64596" cy="45879"/>
            </a:xfrm>
            <a:custGeom>
              <a:avLst/>
              <a:gdLst/>
              <a:ahLst/>
              <a:cxnLst/>
              <a:rect l="l" t="t" r="r" b="b"/>
              <a:pathLst>
                <a:path w="4604" h="3270" fill="norm" stroke="1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248774" name="Google Shape;822;p36" hidden="0"/>
            <p:cNvSpPr/>
            <p:nvPr isPhoto="0" userDrawn="0"/>
          </p:nvSpPr>
          <p:spPr bwMode="auto">
            <a:xfrm>
              <a:off x="2174899" y="721930"/>
              <a:ext cx="215776" cy="294572"/>
            </a:xfrm>
            <a:custGeom>
              <a:avLst/>
              <a:gdLst/>
              <a:ahLst/>
              <a:cxnLst/>
              <a:rect l="l" t="t" r="r" b="b"/>
              <a:pathLst>
                <a:path w="15379" h="20995" fill="norm" stroke="1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275419" name="Google Shape;823;p36" hidden="0"/>
            <p:cNvSpPr/>
            <p:nvPr isPhoto="0" userDrawn="0"/>
          </p:nvSpPr>
          <p:spPr bwMode="auto">
            <a:xfrm>
              <a:off x="2128247" y="500528"/>
              <a:ext cx="180980" cy="53442"/>
            </a:xfrm>
            <a:custGeom>
              <a:avLst/>
              <a:gdLst/>
              <a:ahLst/>
              <a:cxnLst/>
              <a:rect l="l" t="t" r="r" b="b"/>
              <a:pathLst>
                <a:path w="12899" h="3809" fill="norm" stroke="1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64403" name="Google Shape;824;p36" hidden="0"/>
            <p:cNvSpPr/>
            <p:nvPr isPhoto="0" userDrawn="0"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fill="norm" stroke="1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002238" name="Google Shape;825;p36" hidden="0"/>
            <p:cNvSpPr/>
            <p:nvPr isPhoto="0" userDrawn="0"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fill="norm" stroke="1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02843" name="Google Shape;826;p36" hidden="0"/>
            <p:cNvSpPr/>
            <p:nvPr isPhoto="0" userDrawn="0"/>
          </p:nvSpPr>
          <p:spPr bwMode="auto">
            <a:xfrm>
              <a:off x="2078481" y="1026605"/>
              <a:ext cx="107193" cy="44897"/>
            </a:xfrm>
            <a:custGeom>
              <a:avLst/>
              <a:gdLst/>
              <a:ahLst/>
              <a:cxnLst/>
              <a:rect l="l" t="t" r="r" b="b"/>
              <a:pathLst>
                <a:path w="7640" h="3200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988609" name="Google Shape;827;p36" hidden="0"/>
            <p:cNvSpPr/>
            <p:nvPr isPhoto="0" userDrawn="0"/>
          </p:nvSpPr>
          <p:spPr bwMode="auto">
            <a:xfrm>
              <a:off x="1996107" y="999933"/>
              <a:ext cx="38401" cy="24342"/>
            </a:xfrm>
            <a:custGeom>
              <a:avLst/>
              <a:gdLst/>
              <a:ahLst/>
              <a:cxnLst/>
              <a:rect l="l" t="t" r="r" b="b"/>
              <a:pathLst>
                <a:path w="2737" h="1735" fill="norm" stroke="1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234371" name="Google Shape;828;p36" hidden="0"/>
            <p:cNvSpPr/>
            <p:nvPr isPhoto="0" userDrawn="0"/>
          </p:nvSpPr>
          <p:spPr bwMode="auto">
            <a:xfrm>
              <a:off x="2003108" y="866418"/>
              <a:ext cx="86625" cy="32438"/>
            </a:xfrm>
            <a:custGeom>
              <a:avLst/>
              <a:gdLst/>
              <a:ahLst/>
              <a:cxnLst/>
              <a:rect l="l" t="t" r="r" b="b"/>
              <a:pathLst>
                <a:path w="6174" h="2312" fill="norm" stroke="1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761720" name="Google Shape;829;p36" hidden="0"/>
            <p:cNvSpPr/>
            <p:nvPr isPhoto="0" userDrawn="0"/>
          </p:nvSpPr>
          <p:spPr bwMode="auto">
            <a:xfrm>
              <a:off x="1989442" y="838693"/>
              <a:ext cx="103559" cy="41909"/>
            </a:xfrm>
            <a:custGeom>
              <a:avLst/>
              <a:gdLst/>
              <a:ahLst/>
              <a:cxnLst/>
              <a:rect l="l" t="t" r="r" b="b"/>
              <a:pathLst>
                <a:path w="7381" h="2987" fill="norm" stroke="1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36422" name="Google Shape;830;p36" hidden="0"/>
            <p:cNvSpPr/>
            <p:nvPr isPhoto="0" userDrawn="0"/>
          </p:nvSpPr>
          <p:spPr bwMode="auto">
            <a:xfrm>
              <a:off x="2000793" y="853440"/>
              <a:ext cx="70685" cy="37924"/>
            </a:xfrm>
            <a:custGeom>
              <a:avLst/>
              <a:gdLst/>
              <a:ahLst/>
              <a:cxnLst/>
              <a:rect l="l" t="t" r="r" b="b"/>
              <a:pathLst>
                <a:path w="5038" h="2703" fill="norm" stroke="1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267342" name="Google Shape;831;p36" hidden="0"/>
            <p:cNvSpPr/>
            <p:nvPr isPhoto="0" userDrawn="0"/>
          </p:nvSpPr>
          <p:spPr bwMode="auto">
            <a:xfrm>
              <a:off x="2000316" y="867063"/>
              <a:ext cx="86133" cy="32719"/>
            </a:xfrm>
            <a:custGeom>
              <a:avLst/>
              <a:gdLst/>
              <a:ahLst/>
              <a:cxnLst/>
              <a:rect l="l" t="t" r="r" b="b"/>
              <a:pathLst>
                <a:path w="6139" h="2332" fill="norm" stroke="1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278676" name="Google Shape;832;p36" hidden="0"/>
            <p:cNvSpPr/>
            <p:nvPr isPhoto="0" userDrawn="0"/>
          </p:nvSpPr>
          <p:spPr bwMode="auto">
            <a:xfrm>
              <a:off x="1949974" y="909239"/>
              <a:ext cx="94355" cy="108063"/>
            </a:xfrm>
            <a:custGeom>
              <a:avLst/>
              <a:gdLst/>
              <a:ahLst/>
              <a:cxnLst/>
              <a:rect l="l" t="t" r="r" b="b"/>
              <a:pathLst>
                <a:path w="6725" h="7702" fill="norm" stroke="1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63467" name="Google Shape;833;p36" hidden="0"/>
            <p:cNvSpPr/>
            <p:nvPr isPhoto="0" userDrawn="0"/>
          </p:nvSpPr>
          <p:spPr bwMode="auto">
            <a:xfrm>
              <a:off x="2066134" y="656870"/>
              <a:ext cx="355421" cy="405316"/>
            </a:xfrm>
            <a:custGeom>
              <a:avLst/>
              <a:gdLst/>
              <a:ahLst/>
              <a:cxnLst/>
              <a:rect l="l" t="t" r="r" b="b"/>
              <a:pathLst>
                <a:path w="25332" h="28888" fill="norm" stroke="1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67736" name="Google Shape;834;p36" hidden="0"/>
            <p:cNvSpPr/>
            <p:nvPr isPhoto="0" userDrawn="0"/>
          </p:nvSpPr>
          <p:spPr bwMode="auto">
            <a:xfrm>
              <a:off x="2293781" y="655931"/>
              <a:ext cx="120284" cy="203808"/>
            </a:xfrm>
            <a:custGeom>
              <a:avLst/>
              <a:gdLst/>
              <a:ahLst/>
              <a:cxnLst/>
              <a:rect l="l" t="t" r="r" b="b"/>
              <a:pathLst>
                <a:path w="8573" h="14526" fill="norm" stroke="1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182834" name="Google Shape;835;p36" hidden="0"/>
            <p:cNvSpPr/>
            <p:nvPr isPhoto="0" userDrawn="0"/>
          </p:nvSpPr>
          <p:spPr bwMode="auto">
            <a:xfrm>
              <a:off x="505466" y="831440"/>
              <a:ext cx="625288" cy="447913"/>
            </a:xfrm>
            <a:custGeom>
              <a:avLst/>
              <a:gdLst/>
              <a:ahLst/>
              <a:cxnLst/>
              <a:rect l="l" t="t" r="r" b="b"/>
              <a:pathLst>
                <a:path w="44566" h="31924" fill="norm" stroke="1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935020" name="Google Shape;836;p36" hidden="0"/>
            <p:cNvSpPr/>
            <p:nvPr isPhoto="0" userDrawn="0"/>
          </p:nvSpPr>
          <p:spPr bwMode="auto">
            <a:xfrm>
              <a:off x="530272" y="874977"/>
              <a:ext cx="575676" cy="360853"/>
            </a:xfrm>
            <a:custGeom>
              <a:avLst/>
              <a:gdLst/>
              <a:ahLst/>
              <a:cxnLst/>
              <a:rect l="l" t="t" r="r" b="b"/>
              <a:pathLst>
                <a:path w="41030" h="25719" fill="norm" stroke="1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896101" name="Google Shape;837;p36" hidden="0"/>
            <p:cNvSpPr/>
            <p:nvPr isPhoto="0" userDrawn="0"/>
          </p:nvSpPr>
          <p:spPr bwMode="auto">
            <a:xfrm>
              <a:off x="480197" y="816932"/>
              <a:ext cx="650557" cy="375837"/>
            </a:xfrm>
            <a:custGeom>
              <a:avLst/>
              <a:gdLst/>
              <a:ahLst/>
              <a:cxnLst/>
              <a:rect l="l" t="t" r="r" b="b"/>
              <a:pathLst>
                <a:path w="46367" h="26787" fill="norm" stroke="1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570145" name="Google Shape;838;p36" hidden="0"/>
            <p:cNvSpPr/>
            <p:nvPr isPhoto="0" userDrawn="0"/>
          </p:nvSpPr>
          <p:spPr bwMode="auto">
            <a:xfrm>
              <a:off x="480197" y="1178249"/>
              <a:ext cx="25283" cy="101104"/>
            </a:xfrm>
            <a:custGeom>
              <a:avLst/>
              <a:gdLst/>
              <a:ahLst/>
              <a:cxnLst/>
              <a:rect l="l" t="t" r="r" b="b"/>
              <a:pathLst>
                <a:path w="1802" h="7206" fill="norm" stroke="1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899775" name="Google Shape;839;p36" hidden="0"/>
            <p:cNvSpPr/>
            <p:nvPr isPhoto="0" userDrawn="0"/>
          </p:nvSpPr>
          <p:spPr bwMode="auto">
            <a:xfrm>
              <a:off x="1756015" y="2305244"/>
              <a:ext cx="550406" cy="331837"/>
            </a:xfrm>
            <a:custGeom>
              <a:avLst/>
              <a:gdLst/>
              <a:ahLst/>
              <a:cxnLst/>
              <a:rect l="l" t="t" r="r" b="b"/>
              <a:pathLst>
                <a:path w="39229" h="23651" fill="norm" stroke="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579237" name="Google Shape;840;p36" hidden="0"/>
            <p:cNvSpPr/>
            <p:nvPr isPhoto="0" userDrawn="0"/>
          </p:nvSpPr>
          <p:spPr bwMode="auto">
            <a:xfrm>
              <a:off x="530272" y="889007"/>
              <a:ext cx="700646" cy="1213128"/>
            </a:xfrm>
            <a:custGeom>
              <a:avLst/>
              <a:gdLst/>
              <a:ahLst/>
              <a:cxnLst/>
              <a:rect l="l" t="t" r="r" b="b"/>
              <a:pathLst>
                <a:path w="49937" h="86463" fill="norm" stroke="1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526248" name="Google Shape;841;p36" hidden="0"/>
            <p:cNvSpPr/>
            <p:nvPr isPhoto="0" userDrawn="0"/>
          </p:nvSpPr>
          <p:spPr bwMode="auto">
            <a:xfrm>
              <a:off x="530272" y="1206801"/>
              <a:ext cx="1226233" cy="1429817"/>
            </a:xfrm>
            <a:custGeom>
              <a:avLst/>
              <a:gdLst/>
              <a:ahLst/>
              <a:cxnLst/>
              <a:rect l="l" t="t" r="r" b="b"/>
              <a:pathLst>
                <a:path w="87397" h="101907" fill="norm" stroke="1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631046" name="Google Shape;842;p36" hidden="0"/>
            <p:cNvSpPr/>
            <p:nvPr isPhoto="0" userDrawn="0"/>
          </p:nvSpPr>
          <p:spPr bwMode="auto">
            <a:xfrm>
              <a:off x="1035262" y="1235227"/>
              <a:ext cx="1271159" cy="1387347"/>
            </a:xfrm>
            <a:custGeom>
              <a:avLst/>
              <a:gdLst/>
              <a:ahLst/>
              <a:cxnLst/>
              <a:rect l="l" t="t" r="r" b="b"/>
              <a:pathLst>
                <a:path w="90599" h="98880" fill="norm" stroke="1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771942" name="Google Shape;843;p36" hidden="0"/>
            <p:cNvSpPr/>
            <p:nvPr isPhoto="0" userDrawn="0"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fill="norm" stroke="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312231" name="Google Shape;844;p36" hidden="0"/>
            <p:cNvSpPr/>
            <p:nvPr isPhoto="0" userDrawn="0"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fill="norm" stroke="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263077" name="Google Shape;845;p36" hidden="0"/>
            <p:cNvSpPr/>
            <p:nvPr isPhoto="0" userDrawn="0"/>
          </p:nvSpPr>
          <p:spPr bwMode="auto">
            <a:xfrm>
              <a:off x="616392" y="943278"/>
              <a:ext cx="469436" cy="274256"/>
            </a:xfrm>
            <a:custGeom>
              <a:avLst/>
              <a:gdLst/>
              <a:ahLst/>
              <a:cxnLst/>
              <a:rect l="l" t="t" r="r" b="b"/>
              <a:pathLst>
                <a:path w="33458" h="19547" fill="norm" stroke="1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225431" name="Google Shape;846;p36" hidden="0"/>
            <p:cNvSpPr/>
            <p:nvPr isPhoto="0" userDrawn="0"/>
          </p:nvSpPr>
          <p:spPr bwMode="auto">
            <a:xfrm>
              <a:off x="938858" y="1008141"/>
              <a:ext cx="194239" cy="114896"/>
            </a:xfrm>
            <a:custGeom>
              <a:avLst/>
              <a:gdLst/>
              <a:ahLst/>
              <a:cxnLst/>
              <a:rect l="l" t="t" r="r" b="b"/>
              <a:pathLst>
                <a:path w="13844" h="8189" fill="norm" stroke="1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177329" name="Google Shape;847;p36" hidden="0"/>
            <p:cNvSpPr/>
            <p:nvPr isPhoto="0" userDrawn="0"/>
          </p:nvSpPr>
          <p:spPr bwMode="auto">
            <a:xfrm>
              <a:off x="953829" y="1032204"/>
              <a:ext cx="194562" cy="114237"/>
            </a:xfrm>
            <a:custGeom>
              <a:avLst/>
              <a:gdLst/>
              <a:ahLst/>
              <a:cxnLst/>
              <a:rect l="l" t="t" r="r" b="b"/>
              <a:pathLst>
                <a:path w="13867" h="8142" fill="norm" stroke="1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320711" name="Google Shape;848;p36" hidden="0"/>
            <p:cNvSpPr/>
            <p:nvPr isPhoto="0" userDrawn="0"/>
          </p:nvSpPr>
          <p:spPr bwMode="auto">
            <a:xfrm>
              <a:off x="965066" y="1056561"/>
              <a:ext cx="194239" cy="114685"/>
            </a:xfrm>
            <a:custGeom>
              <a:avLst/>
              <a:gdLst/>
              <a:ahLst/>
              <a:cxnLst/>
              <a:rect l="l" t="t" r="r" b="b"/>
              <a:pathLst>
                <a:path w="13844" h="8174" fill="norm" stroke="1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82347" name="Google Shape;849;p36" hidden="0"/>
            <p:cNvSpPr/>
            <p:nvPr isPhoto="0" userDrawn="0"/>
          </p:nvSpPr>
          <p:spPr bwMode="auto">
            <a:xfrm>
              <a:off x="975366" y="1082307"/>
              <a:ext cx="193299" cy="114671"/>
            </a:xfrm>
            <a:custGeom>
              <a:avLst/>
              <a:gdLst/>
              <a:ahLst/>
              <a:cxnLst/>
              <a:rect l="l" t="t" r="r" b="b"/>
              <a:pathLst>
                <a:path w="13777" h="8173" fill="norm" stroke="1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9207" name="Google Shape;850;p36" hidden="0"/>
            <p:cNvSpPr/>
            <p:nvPr isPhoto="0" userDrawn="0"/>
          </p:nvSpPr>
          <p:spPr bwMode="auto">
            <a:xfrm>
              <a:off x="982381" y="1107127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fill="norm" stroke="1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360930" name="Google Shape;851;p36" hidden="0"/>
            <p:cNvSpPr/>
            <p:nvPr isPhoto="0" userDrawn="0"/>
          </p:nvSpPr>
          <p:spPr bwMode="auto">
            <a:xfrm>
              <a:off x="986127" y="1134234"/>
              <a:ext cx="195488" cy="114699"/>
            </a:xfrm>
            <a:custGeom>
              <a:avLst/>
              <a:gdLst/>
              <a:ahLst/>
              <a:cxnLst/>
              <a:rect l="l" t="t" r="r" b="b"/>
              <a:pathLst>
                <a:path w="13933" h="8175" fill="norm" stroke="1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221766" name="Google Shape;852;p36" hidden="0"/>
            <p:cNvSpPr/>
            <p:nvPr isPhoto="0" userDrawn="0"/>
          </p:nvSpPr>
          <p:spPr bwMode="auto">
            <a:xfrm>
              <a:off x="988625" y="1163250"/>
              <a:ext cx="195334" cy="114265"/>
            </a:xfrm>
            <a:custGeom>
              <a:avLst/>
              <a:gdLst/>
              <a:ahLst/>
              <a:cxnLst/>
              <a:rect l="l" t="t" r="r" b="b"/>
              <a:pathLst>
                <a:path w="13922" h="8144" fill="norm" stroke="1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789199" name="Google Shape;853;p36" hidden="0"/>
            <p:cNvSpPr/>
            <p:nvPr isPhoto="0" userDrawn="0"/>
          </p:nvSpPr>
          <p:spPr bwMode="auto">
            <a:xfrm>
              <a:off x="729184" y="1219414"/>
              <a:ext cx="452585" cy="263536"/>
            </a:xfrm>
            <a:custGeom>
              <a:avLst/>
              <a:gdLst/>
              <a:ahLst/>
              <a:cxnLst/>
              <a:rect l="l" t="t" r="r" b="b"/>
              <a:pathLst>
                <a:path w="32257" h="18783" fill="norm" stroke="1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697734" name="Google Shape;854;p36" hidden="0"/>
            <p:cNvSpPr/>
            <p:nvPr isPhoto="0" userDrawn="0"/>
          </p:nvSpPr>
          <p:spPr bwMode="auto">
            <a:xfrm>
              <a:off x="729184" y="1246872"/>
              <a:ext cx="452585" cy="263691"/>
            </a:xfrm>
            <a:custGeom>
              <a:avLst/>
              <a:gdLst/>
              <a:ahLst/>
              <a:cxnLst/>
              <a:rect l="l" t="t" r="r" b="b"/>
              <a:pathLst>
                <a:path w="32257" h="18794" fill="norm" stroke="1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27901" name="Google Shape;855;p36" hidden="0"/>
            <p:cNvSpPr/>
            <p:nvPr isPhoto="0" userDrawn="0"/>
          </p:nvSpPr>
          <p:spPr bwMode="auto">
            <a:xfrm>
              <a:off x="729184" y="1274260"/>
              <a:ext cx="453904" cy="263915"/>
            </a:xfrm>
            <a:custGeom>
              <a:avLst/>
              <a:gdLst/>
              <a:ahLst/>
              <a:cxnLst/>
              <a:rect l="l" t="t" r="r" b="b"/>
              <a:pathLst>
                <a:path w="32351" h="18810" fill="norm" stroke="1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006829" name="Google Shape;856;p36" hidden="0"/>
            <p:cNvSpPr/>
            <p:nvPr isPhoto="0" userDrawn="0"/>
          </p:nvSpPr>
          <p:spPr bwMode="auto">
            <a:xfrm>
              <a:off x="729184" y="1302013"/>
              <a:ext cx="453160" cy="263298"/>
            </a:xfrm>
            <a:custGeom>
              <a:avLst/>
              <a:gdLst/>
              <a:ahLst/>
              <a:cxnLst/>
              <a:rect l="l" t="t" r="r" b="b"/>
              <a:pathLst>
                <a:path w="32298" h="18766" fill="norm" stroke="1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755010" name="Google Shape;857;p36" hidden="0"/>
            <p:cNvSpPr/>
            <p:nvPr isPhoto="0" userDrawn="0"/>
          </p:nvSpPr>
          <p:spPr bwMode="auto">
            <a:xfrm>
              <a:off x="727936" y="1300146"/>
              <a:ext cx="245732" cy="143042"/>
            </a:xfrm>
            <a:custGeom>
              <a:avLst/>
              <a:gdLst/>
              <a:ahLst/>
              <a:cxnLst/>
              <a:rect l="l" t="t" r="r" b="b"/>
              <a:pathLst>
                <a:path w="17514" h="10195" fill="norm" stroke="1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36973" name="Google Shape;858;p36" hidden="0"/>
            <p:cNvSpPr/>
            <p:nvPr isPhoto="0" userDrawn="0"/>
          </p:nvSpPr>
          <p:spPr bwMode="auto">
            <a:xfrm>
              <a:off x="724498" y="1266024"/>
              <a:ext cx="60386" cy="140839"/>
            </a:xfrm>
            <a:custGeom>
              <a:avLst/>
              <a:gdLst/>
              <a:ahLst/>
              <a:cxnLst/>
              <a:rect l="l" t="t" r="r" b="b"/>
              <a:pathLst>
                <a:path w="4304" h="10038" fill="norm" stroke="1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587942" name="Google Shape;859;p36" hidden="0"/>
            <p:cNvSpPr/>
            <p:nvPr isPhoto="0" userDrawn="0"/>
          </p:nvSpPr>
          <p:spPr bwMode="auto">
            <a:xfrm>
              <a:off x="762872" y="1212202"/>
              <a:ext cx="74432" cy="164031"/>
            </a:xfrm>
            <a:custGeom>
              <a:avLst/>
              <a:gdLst/>
              <a:ahLst/>
              <a:cxnLst/>
              <a:rect l="l" t="t" r="r" b="b"/>
              <a:pathLst>
                <a:path w="5305" h="11691" fill="norm" stroke="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219287" name="Google Shape;860;p36" hidden="0"/>
            <p:cNvSpPr/>
            <p:nvPr isPhoto="0" userDrawn="0"/>
          </p:nvSpPr>
          <p:spPr bwMode="auto">
            <a:xfrm>
              <a:off x="850395" y="1255375"/>
              <a:ext cx="39327" cy="90721"/>
            </a:xfrm>
            <a:custGeom>
              <a:avLst/>
              <a:gdLst/>
              <a:ahLst/>
              <a:cxnLst/>
              <a:rect l="l" t="t" r="r" b="b"/>
              <a:pathLst>
                <a:path w="2803" h="6466" fill="norm" stroke="1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58801" name="Google Shape;861;p36" hidden="0"/>
            <p:cNvSpPr/>
            <p:nvPr isPhoto="0" userDrawn="0"/>
          </p:nvSpPr>
          <p:spPr bwMode="auto">
            <a:xfrm>
              <a:off x="892992" y="1199827"/>
              <a:ext cx="49149" cy="116243"/>
            </a:xfrm>
            <a:custGeom>
              <a:avLst/>
              <a:gdLst/>
              <a:ahLst/>
              <a:cxnLst/>
              <a:rect l="l" t="t" r="r" b="b"/>
              <a:pathLst>
                <a:path w="3503" h="8285" fill="norm" stroke="1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56300" name="Google Shape;862;p36" hidden="0"/>
            <p:cNvSpPr/>
            <p:nvPr isPhoto="0" userDrawn="0"/>
          </p:nvSpPr>
          <p:spPr bwMode="auto">
            <a:xfrm>
              <a:off x="664489" y="1246367"/>
              <a:ext cx="79679" cy="184165"/>
            </a:xfrm>
            <a:custGeom>
              <a:avLst/>
              <a:gdLst/>
              <a:ahLst/>
              <a:cxnLst/>
              <a:rect l="l" t="t" r="r" b="b"/>
              <a:pathLst>
                <a:path w="5679" h="13126" fill="norm" stroke="1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203254" name="Google Shape;863;p36" hidden="0"/>
            <p:cNvSpPr/>
            <p:nvPr isPhoto="0" userDrawn="0"/>
          </p:nvSpPr>
          <p:spPr bwMode="auto">
            <a:xfrm>
              <a:off x="761946" y="1483681"/>
              <a:ext cx="416076" cy="333900"/>
            </a:xfrm>
            <a:custGeom>
              <a:avLst/>
              <a:gdLst/>
              <a:ahLst/>
              <a:cxnLst/>
              <a:rect l="l" t="t" r="r" b="b"/>
              <a:pathLst>
                <a:path w="29655" h="23798" fill="norm" stroke="1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232180" name="Google Shape;864;p36" hidden="0"/>
            <p:cNvSpPr/>
            <p:nvPr isPhoto="0" userDrawn="0"/>
          </p:nvSpPr>
          <p:spPr bwMode="auto">
            <a:xfrm>
              <a:off x="758662" y="1480116"/>
              <a:ext cx="422643" cy="342612"/>
            </a:xfrm>
            <a:custGeom>
              <a:avLst/>
              <a:gdLst/>
              <a:ahLst/>
              <a:cxnLst/>
              <a:rect l="l" t="t" r="r" b="b"/>
              <a:pathLst>
                <a:path w="30123" h="24419" fill="norm" stroke="1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649501" name="Google Shape;865;p36" hidden="0"/>
            <p:cNvSpPr/>
            <p:nvPr isPhoto="0" userDrawn="0"/>
          </p:nvSpPr>
          <p:spPr bwMode="auto">
            <a:xfrm>
              <a:off x="758662" y="1438741"/>
              <a:ext cx="422643" cy="383989"/>
            </a:xfrm>
            <a:custGeom>
              <a:avLst/>
              <a:gdLst/>
              <a:ahLst/>
              <a:cxnLst/>
              <a:rect l="l" t="t" r="r" b="b"/>
              <a:pathLst>
                <a:path w="30123" h="27368" fill="norm" stroke="1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085968" name="Google Shape;866;p36" hidden="0"/>
            <p:cNvSpPr/>
            <p:nvPr isPhoto="0" userDrawn="0"/>
          </p:nvSpPr>
          <p:spPr bwMode="auto">
            <a:xfrm>
              <a:off x="737603" y="1605368"/>
              <a:ext cx="451182" cy="259945"/>
            </a:xfrm>
            <a:custGeom>
              <a:avLst/>
              <a:gdLst/>
              <a:ahLst/>
              <a:cxnLst/>
              <a:rect l="l" t="t" r="r" b="b"/>
              <a:pathLst>
                <a:path w="32157" h="18527" fill="norm" stroke="1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56760" name="Google Shape;867;p36" hidden="0"/>
            <p:cNvSpPr/>
            <p:nvPr isPhoto="0" userDrawn="0"/>
          </p:nvSpPr>
          <p:spPr bwMode="auto">
            <a:xfrm>
              <a:off x="809678" y="1605550"/>
              <a:ext cx="4223" cy="8446"/>
            </a:xfrm>
            <a:custGeom>
              <a:avLst/>
              <a:gdLst/>
              <a:ahLst/>
              <a:cxnLst/>
              <a:rect l="l" t="t" r="r" b="b"/>
              <a:pathLst>
                <a:path w="301" h="602" fill="norm" stroke="1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372773" name="Google Shape;868;p36" hidden="0"/>
            <p:cNvSpPr/>
            <p:nvPr isPhoto="0" userDrawn="0"/>
          </p:nvSpPr>
          <p:spPr bwMode="auto">
            <a:xfrm>
              <a:off x="809678" y="1618192"/>
              <a:ext cx="5163" cy="163820"/>
            </a:xfrm>
            <a:custGeom>
              <a:avLst/>
              <a:gdLst/>
              <a:ahLst/>
              <a:cxnLst/>
              <a:rect l="l" t="t" r="r" b="b"/>
              <a:pathLst>
                <a:path w="368" h="11676" fill="norm" stroke="1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516928" name="Google Shape;869;p36" hidden="0"/>
            <p:cNvSpPr/>
            <p:nvPr isPhoto="0" userDrawn="0"/>
          </p:nvSpPr>
          <p:spPr bwMode="auto">
            <a:xfrm>
              <a:off x="811306" y="1785844"/>
              <a:ext cx="4938" cy="8796"/>
            </a:xfrm>
            <a:custGeom>
              <a:avLst/>
              <a:gdLst/>
              <a:ahLst/>
              <a:cxnLst/>
              <a:rect l="l" t="t" r="r" b="b"/>
              <a:pathLst>
                <a:path w="352" h="627" fill="norm" stroke="1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601552" name="Google Shape;870;p36" hidden="0"/>
            <p:cNvSpPr/>
            <p:nvPr isPhoto="0" userDrawn="0"/>
          </p:nvSpPr>
          <p:spPr bwMode="auto">
            <a:xfrm>
              <a:off x="1123725" y="1443146"/>
              <a:ext cx="4686" cy="8909"/>
            </a:xfrm>
            <a:custGeom>
              <a:avLst/>
              <a:gdLst/>
              <a:ahLst/>
              <a:cxnLst/>
              <a:rect l="l" t="t" r="r" b="b"/>
              <a:pathLst>
                <a:path w="334" h="635" fill="norm" stroke="1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300374" name="Google Shape;871;p36" hidden="0"/>
            <p:cNvSpPr/>
            <p:nvPr isPhoto="0" userDrawn="0"/>
          </p:nvSpPr>
          <p:spPr bwMode="auto">
            <a:xfrm>
              <a:off x="1123950" y="1456490"/>
              <a:ext cx="5864" cy="163119"/>
            </a:xfrm>
            <a:custGeom>
              <a:avLst/>
              <a:gdLst/>
              <a:ahLst/>
              <a:cxnLst/>
              <a:rect l="l" t="t" r="r" b="b"/>
              <a:pathLst>
                <a:path w="418" h="11626" fill="norm" stroke="1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754621" name="Google Shape;872;p36" hidden="0"/>
            <p:cNvSpPr/>
            <p:nvPr isPhoto="0" userDrawn="0"/>
          </p:nvSpPr>
          <p:spPr bwMode="auto">
            <a:xfrm>
              <a:off x="1126068" y="1623678"/>
              <a:ext cx="5149" cy="8558"/>
            </a:xfrm>
            <a:custGeom>
              <a:avLst/>
              <a:gdLst/>
              <a:ahLst/>
              <a:cxnLst/>
              <a:rect l="l" t="t" r="r" b="b"/>
              <a:pathLst>
                <a:path w="367" h="610" fill="norm" stroke="1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4000" name="Google Shape;873;p36" hidden="0"/>
            <p:cNvSpPr/>
            <p:nvPr isPhoto="0" userDrawn="0"/>
          </p:nvSpPr>
          <p:spPr bwMode="auto">
            <a:xfrm>
              <a:off x="966470" y="1569282"/>
              <a:ext cx="4686" cy="8670"/>
            </a:xfrm>
            <a:custGeom>
              <a:avLst/>
              <a:gdLst/>
              <a:ahLst/>
              <a:cxnLst/>
              <a:rect l="l" t="t" r="r" b="b"/>
              <a:pathLst>
                <a:path w="334" h="618" fill="norm" stroke="1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151372" name="Google Shape;874;p36" hidden="0"/>
            <p:cNvSpPr/>
            <p:nvPr isPhoto="0" userDrawn="0"/>
          </p:nvSpPr>
          <p:spPr bwMode="auto">
            <a:xfrm>
              <a:off x="966232" y="1581923"/>
              <a:ext cx="5864" cy="110701"/>
            </a:xfrm>
            <a:custGeom>
              <a:avLst/>
              <a:gdLst/>
              <a:ahLst/>
              <a:cxnLst/>
              <a:rect l="l" t="t" r="r" b="b"/>
              <a:pathLst>
                <a:path w="418" h="7890" fill="norm" stroke="1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347993" name="Google Shape;875;p36" hidden="0"/>
            <p:cNvSpPr/>
            <p:nvPr isPhoto="0" userDrawn="0"/>
          </p:nvSpPr>
          <p:spPr bwMode="auto">
            <a:xfrm>
              <a:off x="968336" y="1696231"/>
              <a:ext cx="5163" cy="8558"/>
            </a:xfrm>
            <a:custGeom>
              <a:avLst/>
              <a:gdLst/>
              <a:ahLst/>
              <a:cxnLst/>
              <a:rect l="l" t="t" r="r" b="b"/>
              <a:pathLst>
                <a:path w="368" h="610" fill="norm" stroke="1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173349" name="Google Shape;876;p36" hidden="0"/>
            <p:cNvSpPr/>
            <p:nvPr isPhoto="0" userDrawn="0"/>
          </p:nvSpPr>
          <p:spPr bwMode="auto">
            <a:xfrm>
              <a:off x="804066" y="1589710"/>
              <a:ext cx="14984" cy="18127"/>
            </a:xfrm>
            <a:custGeom>
              <a:avLst/>
              <a:gdLst/>
              <a:ahLst/>
              <a:cxnLst/>
              <a:rect l="l" t="t" r="r" b="b"/>
              <a:pathLst>
                <a:path w="1068" h="1292" fill="norm" stroke="1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70575" name="Google Shape;877;p36" hidden="0"/>
            <p:cNvSpPr/>
            <p:nvPr isPhoto="0" userDrawn="0"/>
          </p:nvSpPr>
          <p:spPr bwMode="auto">
            <a:xfrm>
              <a:off x="961321" y="1553413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fill="norm" stroke="1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902697" name="Google Shape;878;p36" hidden="0"/>
            <p:cNvSpPr/>
            <p:nvPr isPhoto="0" userDrawn="0"/>
          </p:nvSpPr>
          <p:spPr bwMode="auto">
            <a:xfrm>
              <a:off x="1118576" y="1436412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fill="norm" stroke="1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76390" name="Google Shape;879;p36" hidden="0"/>
            <p:cNvSpPr/>
            <p:nvPr isPhoto="0" userDrawn="0"/>
          </p:nvSpPr>
          <p:spPr bwMode="auto">
            <a:xfrm>
              <a:off x="720751" y="1587774"/>
              <a:ext cx="24328" cy="252733"/>
            </a:xfrm>
            <a:custGeom>
              <a:avLst/>
              <a:gdLst/>
              <a:ahLst/>
              <a:cxnLst/>
              <a:rect l="l" t="t" r="r" b="b"/>
              <a:pathLst>
                <a:path w="1734" h="18013" fill="norm" stroke="1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831147" name="Google Shape;880;p36" hidden="0"/>
            <p:cNvSpPr/>
            <p:nvPr isPhoto="0" userDrawn="0"/>
          </p:nvSpPr>
          <p:spPr bwMode="auto">
            <a:xfrm>
              <a:off x="812960" y="1732472"/>
              <a:ext cx="493765" cy="292005"/>
            </a:xfrm>
            <a:custGeom>
              <a:avLst/>
              <a:gdLst/>
              <a:ahLst/>
              <a:cxnLst/>
              <a:rect l="l" t="t" r="r" b="b"/>
              <a:pathLst>
                <a:path w="35192" h="20812" fill="norm" stroke="1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368674" name="Google Shape;881;p36" hidden="0"/>
            <p:cNvSpPr/>
            <p:nvPr isPhoto="0" userDrawn="0"/>
          </p:nvSpPr>
          <p:spPr bwMode="auto">
            <a:xfrm>
              <a:off x="742920" y="1616060"/>
              <a:ext cx="481081" cy="278310"/>
            </a:xfrm>
            <a:custGeom>
              <a:avLst/>
              <a:gdLst/>
              <a:ahLst/>
              <a:cxnLst/>
              <a:rect l="l" t="t" r="r" b="b"/>
              <a:pathLst>
                <a:path w="34288" h="19836" fill="norm" stroke="1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31211" name="Google Shape;882;p36" hidden="0"/>
            <p:cNvSpPr/>
            <p:nvPr isPhoto="0" userDrawn="0"/>
          </p:nvSpPr>
          <p:spPr bwMode="auto">
            <a:xfrm>
              <a:off x="753991" y="1641118"/>
              <a:ext cx="478794" cy="278956"/>
            </a:xfrm>
            <a:custGeom>
              <a:avLst/>
              <a:gdLst/>
              <a:ahLst/>
              <a:cxnLst/>
              <a:rect l="l" t="t" r="r" b="b"/>
              <a:pathLst>
                <a:path w="34125" h="19882" fill="norm" stroke="1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692795" name="Google Shape;883;p36" hidden="0"/>
            <p:cNvSpPr/>
            <p:nvPr isPhoto="0" userDrawn="0"/>
          </p:nvSpPr>
          <p:spPr bwMode="auto">
            <a:xfrm>
              <a:off x="764752" y="1665672"/>
              <a:ext cx="480772" cy="278746"/>
            </a:xfrm>
            <a:custGeom>
              <a:avLst/>
              <a:gdLst/>
              <a:ahLst/>
              <a:cxnLst/>
              <a:rect l="l" t="t" r="r" b="b"/>
              <a:pathLst>
                <a:path w="34266" h="19867" fill="norm" stroke="1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649781" name="Google Shape;884;p36" hidden="0"/>
            <p:cNvSpPr/>
            <p:nvPr isPhoto="0" userDrawn="0"/>
          </p:nvSpPr>
          <p:spPr bwMode="auto">
            <a:xfrm>
              <a:off x="779723" y="1689075"/>
              <a:ext cx="479846" cy="278746"/>
            </a:xfrm>
            <a:custGeom>
              <a:avLst/>
              <a:gdLst/>
              <a:ahLst/>
              <a:cxnLst/>
              <a:rect l="l" t="t" r="r" b="b"/>
              <a:pathLst>
                <a:path w="34200" h="19867" fill="norm" stroke="1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700368" name="Google Shape;885;p36" hidden="0"/>
            <p:cNvSpPr/>
            <p:nvPr isPhoto="0" userDrawn="0"/>
          </p:nvSpPr>
          <p:spPr bwMode="auto">
            <a:xfrm>
              <a:off x="1179413" y="1281668"/>
              <a:ext cx="468973" cy="263845"/>
            </a:xfrm>
            <a:custGeom>
              <a:avLst/>
              <a:gdLst/>
              <a:ahLst/>
              <a:cxnLst/>
              <a:rect l="l" t="t" r="r" b="b"/>
              <a:pathLst>
                <a:path w="33425" h="18805" fill="norm" stroke="1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777383" name="Google Shape;886;p36" hidden="0"/>
            <p:cNvSpPr/>
            <p:nvPr isPhoto="0" userDrawn="0"/>
          </p:nvSpPr>
          <p:spPr bwMode="auto">
            <a:xfrm>
              <a:off x="1236980" y="1313335"/>
              <a:ext cx="454928" cy="264617"/>
            </a:xfrm>
            <a:custGeom>
              <a:avLst/>
              <a:gdLst/>
              <a:ahLst/>
              <a:cxnLst/>
              <a:rect l="l" t="t" r="r" b="b"/>
              <a:pathLst>
                <a:path w="32424" h="18860" fill="norm" stroke="1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665149" name="Google Shape;887;p36" hidden="0"/>
            <p:cNvSpPr/>
            <p:nvPr isPhoto="0" userDrawn="0"/>
          </p:nvSpPr>
          <p:spPr bwMode="auto">
            <a:xfrm>
              <a:off x="1255697" y="1333146"/>
              <a:ext cx="455405" cy="264925"/>
            </a:xfrm>
            <a:custGeom>
              <a:avLst/>
              <a:gdLst/>
              <a:ahLst/>
              <a:cxnLst/>
              <a:rect l="l" t="t" r="r" b="b"/>
              <a:pathLst>
                <a:path w="32458" h="18882" fill="norm" stroke="1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292568" name="Google Shape;888;p36" hidden="0"/>
            <p:cNvSpPr/>
            <p:nvPr isPhoto="0" userDrawn="0"/>
          </p:nvSpPr>
          <p:spPr bwMode="auto">
            <a:xfrm>
              <a:off x="1272983" y="1613829"/>
              <a:ext cx="62772" cy="213111"/>
            </a:xfrm>
            <a:custGeom>
              <a:avLst/>
              <a:gdLst/>
              <a:ahLst/>
              <a:cxnLst/>
              <a:rect l="l" t="t" r="r" b="b"/>
              <a:pathLst>
                <a:path w="4474" h="15189" fill="norm" stroke="1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508931" name="Google Shape;889;p36" hidden="0"/>
            <p:cNvSpPr/>
            <p:nvPr isPhoto="0" userDrawn="0"/>
          </p:nvSpPr>
          <p:spPr bwMode="auto">
            <a:xfrm>
              <a:off x="1319817" y="1519431"/>
              <a:ext cx="194253" cy="124255"/>
            </a:xfrm>
            <a:custGeom>
              <a:avLst/>
              <a:gdLst/>
              <a:ahLst/>
              <a:cxnLst/>
              <a:rect l="l" t="t" r="r" b="b"/>
              <a:pathLst>
                <a:path w="13845" h="8856" fill="norm" stroke="1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862720" name="Google Shape;890;p36" hidden="0"/>
            <p:cNvSpPr/>
            <p:nvPr isPhoto="0" userDrawn="0"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fill="norm" stroke="1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010401" name="Google Shape;891;p36" hidden="0"/>
            <p:cNvSpPr/>
            <p:nvPr isPhoto="0" userDrawn="0"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fill="norm" stroke="1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642205" name="Google Shape;892;p36" hidden="0"/>
            <p:cNvSpPr/>
            <p:nvPr isPhoto="0" userDrawn="0"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fill="norm" stroke="1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45029" name="Google Shape;893;p36" hidden="0"/>
            <p:cNvSpPr/>
            <p:nvPr isPhoto="0" userDrawn="0"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fill="norm" stroke="1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121889" name="Google Shape;894;p36" hidden="0"/>
            <p:cNvSpPr/>
            <p:nvPr isPhoto="0" userDrawn="0"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fill="norm" stroke="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07828" name="Google Shape;895;p36" hidden="0"/>
            <p:cNvSpPr/>
            <p:nvPr isPhoto="0" userDrawn="0"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fill="norm" stroke="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286668" name="Google Shape;896;p36" hidden="0"/>
            <p:cNvSpPr/>
            <p:nvPr isPhoto="0" userDrawn="0"/>
          </p:nvSpPr>
          <p:spPr bwMode="auto">
            <a:xfrm>
              <a:off x="1354922" y="1593849"/>
              <a:ext cx="425913" cy="259762"/>
            </a:xfrm>
            <a:custGeom>
              <a:avLst/>
              <a:gdLst/>
              <a:ahLst/>
              <a:cxnLst/>
              <a:rect l="l" t="t" r="r" b="b"/>
              <a:pathLst>
                <a:path w="30356" h="18514" fill="norm" stroke="1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93771" name="Google Shape;897;p36" hidden="0"/>
            <p:cNvSpPr/>
            <p:nvPr isPhoto="0" userDrawn="0"/>
          </p:nvSpPr>
          <p:spPr bwMode="auto">
            <a:xfrm>
              <a:off x="1333399" y="1881687"/>
              <a:ext cx="101567" cy="155864"/>
            </a:xfrm>
            <a:custGeom>
              <a:avLst/>
              <a:gdLst/>
              <a:ahLst/>
              <a:cxnLst/>
              <a:rect l="l" t="t" r="r" b="b"/>
              <a:pathLst>
                <a:path w="7239" h="11109" fill="norm" stroke="1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307919" name="Google Shape;898;p36" hidden="0"/>
            <p:cNvSpPr/>
            <p:nvPr isPhoto="0" userDrawn="0"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fill="norm" stroke="1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515127" name="Google Shape;899;p36" hidden="0"/>
            <p:cNvSpPr/>
            <p:nvPr isPhoto="0" userDrawn="0"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fill="norm" stroke="1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013956" name="Google Shape;900;p36" hidden="0"/>
            <p:cNvSpPr/>
            <p:nvPr isPhoto="0" userDrawn="0"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fill="norm" stroke="1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250967" name="Google Shape;901;p36" hidden="0"/>
            <p:cNvSpPr/>
            <p:nvPr isPhoto="0" userDrawn="0"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fill="norm" stroke="1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65090" name="Google Shape;902;p36" hidden="0"/>
            <p:cNvSpPr/>
            <p:nvPr isPhoto="0" userDrawn="0"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fill="norm" stroke="1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482526" name="Google Shape;903;p36" hidden="0"/>
            <p:cNvSpPr/>
            <p:nvPr isPhoto="0" userDrawn="0"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fill="norm" stroke="1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696579" name="Google Shape;904;p36" hidden="0"/>
            <p:cNvSpPr/>
            <p:nvPr isPhoto="0" userDrawn="0"/>
          </p:nvSpPr>
          <p:spPr bwMode="auto">
            <a:xfrm>
              <a:off x="1330593" y="1878699"/>
              <a:ext cx="107656" cy="162123"/>
            </a:xfrm>
            <a:custGeom>
              <a:avLst/>
              <a:gdLst/>
              <a:ahLst/>
              <a:cxnLst/>
              <a:rect l="l" t="t" r="r" b="b"/>
              <a:pathLst>
                <a:path w="7673" h="11555" fill="norm" stroke="1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166095" name="Google Shape;905;p36" hidden="0"/>
            <p:cNvSpPr/>
            <p:nvPr isPhoto="0" userDrawn="0"/>
          </p:nvSpPr>
          <p:spPr bwMode="auto">
            <a:xfrm>
              <a:off x="1408742" y="1877338"/>
              <a:ext cx="84730" cy="127454"/>
            </a:xfrm>
            <a:custGeom>
              <a:avLst/>
              <a:gdLst/>
              <a:ahLst/>
              <a:cxnLst/>
              <a:rect l="l" t="t" r="r" b="b"/>
              <a:pathLst>
                <a:path w="6039" h="9084" fill="norm" stroke="1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52357" name="Google Shape;906;p36" hidden="0"/>
            <p:cNvSpPr/>
            <p:nvPr isPhoto="0" userDrawn="0"/>
          </p:nvSpPr>
          <p:spPr bwMode="auto">
            <a:xfrm>
              <a:off x="1408280" y="1953412"/>
              <a:ext cx="84730" cy="51379"/>
            </a:xfrm>
            <a:custGeom>
              <a:avLst/>
              <a:gdLst/>
              <a:ahLst/>
              <a:cxnLst/>
              <a:rect l="l" t="t" r="r" b="b"/>
              <a:pathLst>
                <a:path w="6039" h="3662" fill="norm" stroke="1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27621" name="Google Shape;907;p36" hidden="0"/>
            <p:cNvSpPr/>
            <p:nvPr isPhoto="0" userDrawn="0"/>
          </p:nvSpPr>
          <p:spPr bwMode="auto">
            <a:xfrm>
              <a:off x="1330116" y="1994297"/>
              <a:ext cx="153059" cy="103629"/>
            </a:xfrm>
            <a:custGeom>
              <a:avLst/>
              <a:gdLst/>
              <a:ahLst/>
              <a:cxnLst/>
              <a:rect l="l" t="t" r="r" b="b"/>
              <a:pathLst>
                <a:path w="10909" h="7386" fill="norm" stroke="1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861278" name="Google Shape;908;p36" hidden="0"/>
            <p:cNvSpPr/>
            <p:nvPr isPhoto="0" userDrawn="0"/>
          </p:nvSpPr>
          <p:spPr bwMode="auto">
            <a:xfrm>
              <a:off x="1621222" y="1754849"/>
              <a:ext cx="79118" cy="153059"/>
            </a:xfrm>
            <a:custGeom>
              <a:avLst/>
              <a:gdLst/>
              <a:ahLst/>
              <a:cxnLst/>
              <a:rect l="l" t="t" r="r" b="b"/>
              <a:pathLst>
                <a:path w="5639" h="10909" fill="norm" stroke="1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527627" name="Google Shape;909;p36" hidden="0"/>
            <p:cNvSpPr/>
            <p:nvPr isPhoto="0" userDrawn="0"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fill="norm" stroke="1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737060" name="Google Shape;910;p36" hidden="0"/>
            <p:cNvSpPr/>
            <p:nvPr isPhoto="0" userDrawn="0"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fill="norm" stroke="1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607580" name="Google Shape;911;p36" hidden="0"/>
            <p:cNvSpPr/>
            <p:nvPr isPhoto="0" userDrawn="0"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fill="norm" stroke="1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396428" name="Google Shape;912;p36" hidden="0"/>
            <p:cNvSpPr/>
            <p:nvPr isPhoto="0" userDrawn="0"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fill="norm" stroke="1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347804" name="Google Shape;913;p36" hidden="0"/>
            <p:cNvSpPr/>
            <p:nvPr isPhoto="0" userDrawn="0"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fill="norm" stroke="1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71912" name="Google Shape;914;p36" hidden="0"/>
            <p:cNvSpPr/>
            <p:nvPr isPhoto="0" userDrawn="0"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fill="norm" stroke="1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577730" name="Google Shape;915;p36" hidden="0"/>
            <p:cNvSpPr/>
            <p:nvPr isPhoto="0" userDrawn="0"/>
          </p:nvSpPr>
          <p:spPr bwMode="auto">
            <a:xfrm>
              <a:off x="1618417" y="1751581"/>
              <a:ext cx="85193" cy="159598"/>
            </a:xfrm>
            <a:custGeom>
              <a:avLst/>
              <a:gdLst/>
              <a:ahLst/>
              <a:cxnLst/>
              <a:rect l="l" t="t" r="r" b="b"/>
              <a:pathLst>
                <a:path w="6072" h="11375" fill="norm" stroke="1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217323" name="Google Shape;916;p36" hidden="0"/>
            <p:cNvSpPr/>
            <p:nvPr isPhoto="0" userDrawn="0"/>
          </p:nvSpPr>
          <p:spPr bwMode="auto">
            <a:xfrm>
              <a:off x="1661477" y="1710388"/>
              <a:ext cx="77238" cy="113745"/>
            </a:xfrm>
            <a:custGeom>
              <a:avLst/>
              <a:gdLst/>
              <a:ahLst/>
              <a:cxnLst/>
              <a:rect l="l" t="t" r="r" b="b"/>
              <a:pathLst>
                <a:path w="5505" h="8107" fill="norm" stroke="1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831942" name="Google Shape;917;p36" hidden="0"/>
            <p:cNvSpPr/>
            <p:nvPr isPhoto="0" userDrawn="0"/>
          </p:nvSpPr>
          <p:spPr bwMode="auto">
            <a:xfrm>
              <a:off x="1697044" y="1710388"/>
              <a:ext cx="77715" cy="113745"/>
            </a:xfrm>
            <a:custGeom>
              <a:avLst/>
              <a:gdLst/>
              <a:ahLst/>
              <a:cxnLst/>
              <a:rect l="l" t="t" r="r" b="b"/>
              <a:pathLst>
                <a:path w="5539" h="8107" fill="norm" stroke="1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347120" name="Google Shape;918;p36" hidden="0"/>
            <p:cNvSpPr/>
            <p:nvPr isPhoto="0" userDrawn="0"/>
          </p:nvSpPr>
          <p:spPr bwMode="auto">
            <a:xfrm>
              <a:off x="1628252" y="1735657"/>
              <a:ext cx="153985" cy="195670"/>
            </a:xfrm>
            <a:custGeom>
              <a:avLst/>
              <a:gdLst/>
              <a:ahLst/>
              <a:cxnLst/>
              <a:rect l="l" t="t" r="r" b="b"/>
              <a:pathLst>
                <a:path w="10975" h="13946" fill="norm" stroke="1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1496" name="Google Shape;919;p36" hidden="0"/>
            <p:cNvSpPr/>
            <p:nvPr isPhoto="0" userDrawn="0"/>
          </p:nvSpPr>
          <p:spPr bwMode="auto">
            <a:xfrm>
              <a:off x="1516863" y="1817694"/>
              <a:ext cx="26223" cy="37208"/>
            </a:xfrm>
            <a:custGeom>
              <a:avLst/>
              <a:gdLst/>
              <a:ahLst/>
              <a:cxnLst/>
              <a:rect l="l" t="t" r="r" b="b"/>
              <a:pathLst>
                <a:path w="1869" h="2652" fill="norm" stroke="1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81498" name="Google Shape;920;p36" hidden="0"/>
            <p:cNvSpPr/>
            <p:nvPr isPhoto="0" userDrawn="0"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701885" name="Google Shape;921;p36" hidden="0"/>
            <p:cNvSpPr/>
            <p:nvPr isPhoto="0" userDrawn="0"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906351" name="Google Shape;922;p36" hidden="0"/>
            <p:cNvSpPr/>
            <p:nvPr isPhoto="0" userDrawn="0"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fill="norm" stroke="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040375" name="Google Shape;923;p36" hidden="0"/>
            <p:cNvSpPr/>
            <p:nvPr isPhoto="0" userDrawn="0"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fill="norm" stroke="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514690" name="Google Shape;924;p36" hidden="0"/>
            <p:cNvSpPr/>
            <p:nvPr isPhoto="0" userDrawn="0"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212225" name="Google Shape;925;p36" hidden="0"/>
            <p:cNvSpPr/>
            <p:nvPr isPhoto="0" userDrawn="0"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152411" name="Google Shape;926;p36" hidden="0"/>
            <p:cNvSpPr/>
            <p:nvPr isPhoto="0" userDrawn="0"/>
          </p:nvSpPr>
          <p:spPr bwMode="auto">
            <a:xfrm>
              <a:off x="1551491" y="1793673"/>
              <a:ext cx="49878" cy="30922"/>
            </a:xfrm>
            <a:custGeom>
              <a:avLst/>
              <a:gdLst/>
              <a:ahLst/>
              <a:cxnLst/>
              <a:rect l="l" t="t" r="r" b="b"/>
              <a:pathLst>
                <a:path w="3555" h="2204" fill="norm" stroke="1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501776" name="Google Shape;927;p36" hidden="0"/>
            <p:cNvSpPr/>
            <p:nvPr isPhoto="0" userDrawn="0"/>
          </p:nvSpPr>
          <p:spPr bwMode="auto">
            <a:xfrm>
              <a:off x="1549625" y="1848954"/>
              <a:ext cx="52333" cy="31807"/>
            </a:xfrm>
            <a:custGeom>
              <a:avLst/>
              <a:gdLst/>
              <a:ahLst/>
              <a:cxnLst/>
              <a:rect l="l" t="t" r="r" b="b"/>
              <a:pathLst>
                <a:path w="3730" h="2267" fill="norm" stroke="1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71441" name="Google Shape;928;p36" hidden="0"/>
            <p:cNvSpPr/>
            <p:nvPr isPhoto="0" userDrawn="0"/>
          </p:nvSpPr>
          <p:spPr bwMode="auto">
            <a:xfrm>
              <a:off x="1548685" y="1905553"/>
              <a:ext cx="50088" cy="31372"/>
            </a:xfrm>
            <a:custGeom>
              <a:avLst/>
              <a:gdLst/>
              <a:ahLst/>
              <a:cxnLst/>
              <a:rect l="l" t="t" r="r" b="b"/>
              <a:pathLst>
                <a:path w="3570" h="2236" fill="norm" stroke="1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732567" name="Google Shape;929;p36" hidden="0"/>
            <p:cNvSpPr/>
            <p:nvPr isPhoto="0" userDrawn="0"/>
          </p:nvSpPr>
          <p:spPr bwMode="auto">
            <a:xfrm>
              <a:off x="1549625" y="1961241"/>
              <a:ext cx="50973" cy="31849"/>
            </a:xfrm>
            <a:custGeom>
              <a:avLst/>
              <a:gdLst/>
              <a:ahLst/>
              <a:cxnLst/>
              <a:rect l="l" t="t" r="r" b="b"/>
              <a:pathLst>
                <a:path w="3633" h="2270" fill="norm" stroke="1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48681" name="Google Shape;930;p36" hidden="0"/>
            <p:cNvSpPr/>
            <p:nvPr isPhoto="0" userDrawn="0"/>
          </p:nvSpPr>
          <p:spPr bwMode="auto">
            <a:xfrm>
              <a:off x="1333399" y="2075464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fill="norm" stroke="1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554831" name="Google Shape;931;p36" hidden="0"/>
            <p:cNvSpPr/>
            <p:nvPr isPhoto="0" userDrawn="0"/>
          </p:nvSpPr>
          <p:spPr bwMode="auto">
            <a:xfrm>
              <a:off x="1338071" y="2102445"/>
              <a:ext cx="195867" cy="114826"/>
            </a:xfrm>
            <a:custGeom>
              <a:avLst/>
              <a:gdLst/>
              <a:ahLst/>
              <a:cxnLst/>
              <a:rect l="l" t="t" r="r" b="b"/>
              <a:pathLst>
                <a:path w="13960" h="8184" fill="norm" stroke="1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56286" name="Google Shape;932;p36" hidden="0"/>
            <p:cNvSpPr/>
            <p:nvPr isPhoto="0" userDrawn="0"/>
          </p:nvSpPr>
          <p:spPr bwMode="auto">
            <a:xfrm>
              <a:off x="1346504" y="2128359"/>
              <a:ext cx="196554" cy="115121"/>
            </a:xfrm>
            <a:custGeom>
              <a:avLst/>
              <a:gdLst/>
              <a:ahLst/>
              <a:cxnLst/>
              <a:rect l="l" t="t" r="r" b="b"/>
              <a:pathLst>
                <a:path w="14009" h="8205" fill="norm" stroke="1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470578" name="Google Shape;933;p36" hidden="0"/>
            <p:cNvSpPr/>
            <p:nvPr isPhoto="0" userDrawn="0"/>
          </p:nvSpPr>
          <p:spPr bwMode="auto">
            <a:xfrm>
              <a:off x="1621222" y="1909313"/>
              <a:ext cx="193313" cy="114657"/>
            </a:xfrm>
            <a:custGeom>
              <a:avLst/>
              <a:gdLst/>
              <a:ahLst/>
              <a:cxnLst/>
              <a:rect l="l" t="t" r="r" b="b"/>
              <a:pathLst>
                <a:path w="13778" h="8172" fill="norm" stroke="1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106750" name="Google Shape;934;p36" hidden="0"/>
            <p:cNvSpPr/>
            <p:nvPr isPhoto="0" userDrawn="0"/>
          </p:nvSpPr>
          <p:spPr bwMode="auto">
            <a:xfrm>
              <a:off x="1627312" y="1936462"/>
              <a:ext cx="192836" cy="114657"/>
            </a:xfrm>
            <a:custGeom>
              <a:avLst/>
              <a:gdLst/>
              <a:ahLst/>
              <a:cxnLst/>
              <a:rect l="l" t="t" r="r" b="b"/>
              <a:pathLst>
                <a:path w="13744" h="8172" fill="norm" stroke="1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627956" name="Google Shape;935;p36" hidden="0"/>
            <p:cNvSpPr/>
            <p:nvPr isPhoto="0" userDrawn="0"/>
          </p:nvSpPr>
          <p:spPr bwMode="auto">
            <a:xfrm>
              <a:off x="1635730" y="1962504"/>
              <a:ext cx="194870" cy="114826"/>
            </a:xfrm>
            <a:custGeom>
              <a:avLst/>
              <a:gdLst/>
              <a:ahLst/>
              <a:cxnLst/>
              <a:rect l="l" t="t" r="r" b="b"/>
              <a:pathLst>
                <a:path w="13889" h="8184" fill="norm" stroke="1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242396" name="Google Shape;936;p36" hidden="0"/>
            <p:cNvSpPr/>
            <p:nvPr isPhoto="0" userDrawn="0"/>
          </p:nvSpPr>
          <p:spPr bwMode="auto">
            <a:xfrm>
              <a:off x="1382534" y="2027129"/>
              <a:ext cx="489570" cy="295470"/>
            </a:xfrm>
            <a:custGeom>
              <a:avLst/>
              <a:gdLst/>
              <a:ahLst/>
              <a:cxnLst/>
              <a:rect l="l" t="t" r="r" b="b"/>
              <a:pathLst>
                <a:path w="34893" h="21059" fill="norm" stroke="1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140151" name="Google Shape;937;p36" hidden="0"/>
            <p:cNvSpPr/>
            <p:nvPr isPhoto="0" userDrawn="0"/>
          </p:nvSpPr>
          <p:spPr bwMode="auto">
            <a:xfrm>
              <a:off x="1467251" y="2276958"/>
              <a:ext cx="192836" cy="114419"/>
            </a:xfrm>
            <a:custGeom>
              <a:avLst/>
              <a:gdLst/>
              <a:ahLst/>
              <a:cxnLst/>
              <a:rect l="l" t="t" r="r" b="b"/>
              <a:pathLst>
                <a:path w="13744" h="8155" fill="norm" stroke="1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833583" name="Google Shape;938;p36" hidden="0"/>
            <p:cNvSpPr/>
            <p:nvPr isPhoto="0" userDrawn="0"/>
          </p:nvSpPr>
          <p:spPr bwMode="auto">
            <a:xfrm>
              <a:off x="1442908" y="2260794"/>
              <a:ext cx="194253" cy="114671"/>
            </a:xfrm>
            <a:custGeom>
              <a:avLst/>
              <a:gdLst/>
              <a:ahLst/>
              <a:cxnLst/>
              <a:rect l="l" t="t" r="r" b="b"/>
              <a:pathLst>
                <a:path w="13845" h="8173" fill="norm" stroke="1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806774" name="Google Shape;939;p36" hidden="0"/>
            <p:cNvSpPr/>
            <p:nvPr isPhoto="0" userDrawn="0"/>
          </p:nvSpPr>
          <p:spPr bwMode="auto">
            <a:xfrm>
              <a:off x="1491580" y="2291227"/>
              <a:ext cx="192850" cy="114657"/>
            </a:xfrm>
            <a:custGeom>
              <a:avLst/>
              <a:gdLst/>
              <a:ahLst/>
              <a:cxnLst/>
              <a:rect l="l" t="t" r="r" b="b"/>
              <a:pathLst>
                <a:path w="13745" h="8172" fill="norm" stroke="1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500864" name="Google Shape;940;p36" hidden="0"/>
            <p:cNvSpPr/>
            <p:nvPr isPhoto="0" userDrawn="0"/>
          </p:nvSpPr>
          <p:spPr bwMode="auto">
            <a:xfrm>
              <a:off x="1727940" y="2125680"/>
              <a:ext cx="195726" cy="114516"/>
            </a:xfrm>
            <a:custGeom>
              <a:avLst/>
              <a:gdLst/>
              <a:ahLst/>
              <a:cxnLst/>
              <a:rect l="l" t="t" r="r" b="b"/>
              <a:pathLst>
                <a:path w="13950" h="8162" fill="norm" stroke="1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862479" name="Google Shape;941;p36" hidden="0"/>
            <p:cNvSpPr/>
            <p:nvPr isPhoto="0" userDrawn="0"/>
          </p:nvSpPr>
          <p:spPr bwMode="auto">
            <a:xfrm>
              <a:off x="1705000" y="2109629"/>
              <a:ext cx="194253" cy="114657"/>
            </a:xfrm>
            <a:custGeom>
              <a:avLst/>
              <a:gdLst/>
              <a:ahLst/>
              <a:cxnLst/>
              <a:rect l="l" t="t" r="r" b="b"/>
              <a:pathLst>
                <a:path w="13845" h="8172" fill="norm" stroke="1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013911" name="Google Shape;942;p36" hidden="0"/>
            <p:cNvSpPr/>
            <p:nvPr isPhoto="0" userDrawn="0"/>
          </p:nvSpPr>
          <p:spPr bwMode="auto">
            <a:xfrm>
              <a:off x="1753209" y="2139752"/>
              <a:ext cx="195221" cy="114965"/>
            </a:xfrm>
            <a:custGeom>
              <a:avLst/>
              <a:gdLst/>
              <a:ahLst/>
              <a:cxnLst/>
              <a:rect l="l" t="t" r="r" b="b"/>
              <a:pathLst>
                <a:path w="13914" h="8194" fill="norm" stroke="1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848430" name="Google Shape;943;p36" hidden="0"/>
            <p:cNvSpPr/>
            <p:nvPr isPhoto="0" userDrawn="0"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fill="norm" stroke="1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966466" name="Google Shape;944;p36" hidden="0"/>
            <p:cNvSpPr/>
            <p:nvPr isPhoto="0" userDrawn="0"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841227" name="Google Shape;945;p36" hidden="0"/>
            <p:cNvSpPr/>
            <p:nvPr isPhoto="0" userDrawn="0"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882196" name="Google Shape;946;p36" hidden="0"/>
            <p:cNvSpPr/>
            <p:nvPr isPhoto="0" userDrawn="0"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fill="norm" stroke="1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400290" name="Google Shape;947;p36" hidden="0"/>
            <p:cNvSpPr/>
            <p:nvPr isPhoto="0" userDrawn="0"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fill="norm" stroke="1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092842" name="Google Shape;948;p36" hidden="0"/>
            <p:cNvSpPr/>
            <p:nvPr isPhoto="0" userDrawn="0"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fill="norm" stroke="1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10773" name="Google Shape;949;p36" hidden="0"/>
            <p:cNvSpPr/>
            <p:nvPr isPhoto="0" userDrawn="0"/>
          </p:nvSpPr>
          <p:spPr bwMode="auto">
            <a:xfrm>
              <a:off x="1683477" y="2294805"/>
              <a:ext cx="90483" cy="72229"/>
            </a:xfrm>
            <a:custGeom>
              <a:avLst/>
              <a:gdLst/>
              <a:ahLst/>
              <a:cxnLst/>
              <a:rect l="l" t="t" r="r" b="b"/>
              <a:pathLst>
                <a:path w="6449" h="5148" fill="norm" stroke="1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38089" name="Google Shape;950;p36" hidden="0"/>
            <p:cNvSpPr/>
            <p:nvPr isPhoto="0" userDrawn="0"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fill="norm" stroke="1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925720" name="Google Shape;951;p36" hidden="0"/>
            <p:cNvSpPr/>
            <p:nvPr isPhoto="0" userDrawn="0"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789489" name="Google Shape;952;p36" hidden="0"/>
            <p:cNvSpPr/>
            <p:nvPr isPhoto="0" userDrawn="0"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530572" name="Google Shape;953;p36" hidden="0"/>
            <p:cNvSpPr/>
            <p:nvPr isPhoto="0" userDrawn="0"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fill="norm" stroke="1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105625" name="Google Shape;954;p36" hidden="0"/>
            <p:cNvSpPr/>
            <p:nvPr isPhoto="0" userDrawn="0"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fill="norm" stroke="1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581192" name="Google Shape;955;p36" hidden="0"/>
            <p:cNvSpPr/>
            <p:nvPr isPhoto="0" userDrawn="0"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fill="norm" stroke="1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969175" name="Google Shape;956;p36" hidden="0"/>
            <p:cNvSpPr/>
            <p:nvPr isPhoto="0" userDrawn="0"/>
          </p:nvSpPr>
          <p:spPr bwMode="auto">
            <a:xfrm>
              <a:off x="1919359" y="2158890"/>
              <a:ext cx="90300" cy="71948"/>
            </a:xfrm>
            <a:custGeom>
              <a:avLst/>
              <a:gdLst/>
              <a:ahLst/>
              <a:cxnLst/>
              <a:rect l="l" t="t" r="r" b="b"/>
              <a:pathLst>
                <a:path w="6436" h="5128" fill="norm" stroke="1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486500" name="Google Shape;957;p36" hidden="0"/>
            <p:cNvSpPr/>
            <p:nvPr isPhoto="0" userDrawn="0"/>
          </p:nvSpPr>
          <p:spPr bwMode="auto">
            <a:xfrm>
              <a:off x="1706403" y="2265116"/>
              <a:ext cx="457875" cy="265725"/>
            </a:xfrm>
            <a:custGeom>
              <a:avLst/>
              <a:gdLst/>
              <a:ahLst/>
              <a:cxnLst/>
              <a:rect l="l" t="t" r="r" b="b"/>
              <a:pathLst>
                <a:path w="32634" h="18939" fill="norm" stroke="1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370492" name="Google Shape;958;p36" hidden="0"/>
            <p:cNvSpPr/>
            <p:nvPr isPhoto="0" userDrawn="0"/>
          </p:nvSpPr>
          <p:spPr bwMode="auto">
            <a:xfrm>
              <a:off x="1730746" y="2278389"/>
              <a:ext cx="458478" cy="266034"/>
            </a:xfrm>
            <a:custGeom>
              <a:avLst/>
              <a:gdLst/>
              <a:ahLst/>
              <a:cxnLst/>
              <a:rect l="l" t="t" r="r" b="b"/>
              <a:pathLst>
                <a:path w="32677" h="18961" fill="norm" stroke="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982095" name="Google Shape;959;p36" hidden="0"/>
            <p:cNvSpPr/>
            <p:nvPr isPhoto="0" userDrawn="0"/>
          </p:nvSpPr>
          <p:spPr bwMode="auto">
            <a:xfrm>
              <a:off x="1755552" y="2292462"/>
              <a:ext cx="457018" cy="265992"/>
            </a:xfrm>
            <a:custGeom>
              <a:avLst/>
              <a:gdLst/>
              <a:ahLst/>
              <a:cxnLst/>
              <a:rect l="l" t="t" r="r" b="b"/>
              <a:pathLst>
                <a:path w="32573" h="18958" fill="norm" stroke="1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cs typeface="Calibri"/>
              </a:rPr>
              <a:t>Análise das abordagens arquiteturais</a:t>
            </a:r>
            <a:endParaRPr sz="2400"/>
          </a:p>
        </p:txBody>
      </p:sp>
      <p:grpSp>
        <p:nvGrpSpPr>
          <p:cNvPr id="349" name="Google Shape;349;p34" hidden="0"/>
          <p:cNvGrpSpPr/>
          <p:nvPr isPhoto="0" userDrawn="0"/>
        </p:nvGrpSpPr>
        <p:grpSpPr bwMode="auto">
          <a:xfrm>
            <a:off x="331628" y="753611"/>
            <a:ext cx="3996408" cy="3636301"/>
            <a:chOff x="331625" y="813925"/>
            <a:chExt cx="4148664" cy="3774837"/>
          </a:xfrm>
        </p:grpSpPr>
        <p:sp>
          <p:nvSpPr>
            <p:cNvPr id="350" name="Google Shape;350;p34" hidden="0"/>
            <p:cNvSpPr/>
            <p:nvPr isPhoto="0" userDrawn="0"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fill="norm" stroke="1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34" hidden="0"/>
            <p:cNvSpPr/>
            <p:nvPr isPhoto="0" userDrawn="0"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fill="norm" stroke="1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34" hidden="0"/>
            <p:cNvSpPr/>
            <p:nvPr isPhoto="0" userDrawn="0"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fill="norm" stroke="1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34" hidden="0"/>
            <p:cNvSpPr/>
            <p:nvPr isPhoto="0" userDrawn="0"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fill="norm" stroke="1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34" hidden="0"/>
            <p:cNvSpPr/>
            <p:nvPr isPhoto="0" userDrawn="0"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stroke="1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34" hidden="0"/>
            <p:cNvSpPr/>
            <p:nvPr isPhoto="0" userDrawn="0"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stroke="1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34" hidden="0"/>
            <p:cNvSpPr/>
            <p:nvPr isPhoto="0" userDrawn="0"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stroke="1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34" hidden="0"/>
            <p:cNvSpPr/>
            <p:nvPr isPhoto="0" userDrawn="0"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stroke="1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34" hidden="0"/>
            <p:cNvSpPr/>
            <p:nvPr isPhoto="0" userDrawn="0"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fill="norm" stroke="1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34" hidden="0"/>
            <p:cNvSpPr/>
            <p:nvPr isPhoto="0" userDrawn="0"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fill="norm" stroke="1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34" hidden="0"/>
            <p:cNvSpPr/>
            <p:nvPr isPhoto="0" userDrawn="0"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34" hidden="0"/>
            <p:cNvSpPr/>
            <p:nvPr isPhoto="0" userDrawn="0"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34" hidden="0"/>
            <p:cNvSpPr/>
            <p:nvPr isPhoto="0" userDrawn="0"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63;p34" hidden="0"/>
            <p:cNvSpPr/>
            <p:nvPr isPhoto="0" userDrawn="0"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34" hidden="0"/>
            <p:cNvSpPr/>
            <p:nvPr isPhoto="0" userDrawn="0"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stroke="1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34" hidden="0"/>
            <p:cNvSpPr/>
            <p:nvPr isPhoto="0" userDrawn="0"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stroke="1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34" hidden="0"/>
            <p:cNvSpPr/>
            <p:nvPr isPhoto="0" userDrawn="0"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stroke="1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34" hidden="0"/>
            <p:cNvSpPr/>
            <p:nvPr isPhoto="0" userDrawn="0"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stroke="1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34" hidden="0"/>
            <p:cNvSpPr/>
            <p:nvPr isPhoto="0" userDrawn="0"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stroke="1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34" hidden="0"/>
            <p:cNvSpPr/>
            <p:nvPr isPhoto="0" userDrawn="0"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stroke="1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34" hidden="0"/>
            <p:cNvSpPr/>
            <p:nvPr isPhoto="0" userDrawn="0"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stroke="1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34" hidden="0"/>
            <p:cNvSpPr/>
            <p:nvPr isPhoto="0" userDrawn="0"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stroke="1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34" hidden="0"/>
            <p:cNvSpPr/>
            <p:nvPr isPhoto="0" userDrawn="0"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stroke="1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34" hidden="0"/>
            <p:cNvSpPr/>
            <p:nvPr isPhoto="0" userDrawn="0"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stroke="1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34" hidden="0"/>
            <p:cNvSpPr/>
            <p:nvPr isPhoto="0" userDrawn="0"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stroke="1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34" hidden="0"/>
            <p:cNvSpPr/>
            <p:nvPr isPhoto="0" userDrawn="0"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stroke="1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34" hidden="0"/>
            <p:cNvSpPr/>
            <p:nvPr isPhoto="0" userDrawn="0"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stroke="1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34" hidden="0"/>
            <p:cNvSpPr/>
            <p:nvPr isPhoto="0" userDrawn="0"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stroke="1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34" hidden="0"/>
            <p:cNvSpPr/>
            <p:nvPr isPhoto="0" userDrawn="0"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stroke="1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34" hidden="0"/>
            <p:cNvSpPr/>
            <p:nvPr isPhoto="0" userDrawn="0"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stroke="1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34" hidden="0"/>
            <p:cNvSpPr/>
            <p:nvPr isPhoto="0" userDrawn="0"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stroke="1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34" hidden="0"/>
            <p:cNvSpPr/>
            <p:nvPr isPhoto="0" userDrawn="0"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stroke="1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34" hidden="0"/>
            <p:cNvSpPr/>
            <p:nvPr isPhoto="0" userDrawn="0"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stroke="1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34" hidden="0"/>
            <p:cNvSpPr/>
            <p:nvPr isPhoto="0" userDrawn="0"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stroke="1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34" hidden="0"/>
            <p:cNvSpPr/>
            <p:nvPr isPhoto="0" userDrawn="0"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stroke="1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34" hidden="0"/>
            <p:cNvSpPr/>
            <p:nvPr isPhoto="0" userDrawn="0"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stroke="1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34" hidden="0"/>
            <p:cNvSpPr/>
            <p:nvPr isPhoto="0" userDrawn="0"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fill="norm" stroke="1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34" hidden="0"/>
            <p:cNvSpPr/>
            <p:nvPr isPhoto="0" userDrawn="0"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fill="norm" stroke="1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34" hidden="0"/>
            <p:cNvSpPr/>
            <p:nvPr isPhoto="0" userDrawn="0"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fill="norm" stroke="1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34" hidden="0"/>
            <p:cNvSpPr/>
            <p:nvPr isPhoto="0" userDrawn="0"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fill="norm" stroke="1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34" hidden="0"/>
            <p:cNvSpPr/>
            <p:nvPr isPhoto="0" userDrawn="0"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fill="norm" stroke="1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34" hidden="0"/>
            <p:cNvSpPr/>
            <p:nvPr isPhoto="0" userDrawn="0"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fill="norm" stroke="1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34" hidden="0"/>
            <p:cNvSpPr/>
            <p:nvPr isPhoto="0" userDrawn="0"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fill="norm" stroke="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34" hidden="0"/>
            <p:cNvSpPr/>
            <p:nvPr isPhoto="0" userDrawn="0"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fill="norm" stroke="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34" hidden="0"/>
            <p:cNvSpPr/>
            <p:nvPr isPhoto="0" userDrawn="0"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fill="norm" stroke="1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34" hidden="0"/>
            <p:cNvSpPr/>
            <p:nvPr isPhoto="0" userDrawn="0"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fill="norm" stroke="1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34" hidden="0"/>
            <p:cNvSpPr/>
            <p:nvPr isPhoto="0" userDrawn="0"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fill="norm" stroke="1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34" hidden="0"/>
            <p:cNvSpPr/>
            <p:nvPr isPhoto="0" userDrawn="0"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fill="norm" stroke="1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34" hidden="0"/>
            <p:cNvSpPr/>
            <p:nvPr isPhoto="0" userDrawn="0"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fill="norm" stroke="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34" hidden="0"/>
            <p:cNvSpPr/>
            <p:nvPr isPhoto="0" userDrawn="0"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fill="norm" stroke="1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34" hidden="0"/>
            <p:cNvSpPr/>
            <p:nvPr isPhoto="0" userDrawn="0"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fill="norm" stroke="1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34" hidden="0"/>
            <p:cNvSpPr/>
            <p:nvPr isPhoto="0" userDrawn="0"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fill="norm" stroke="1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34" hidden="0"/>
            <p:cNvSpPr/>
            <p:nvPr isPhoto="0" userDrawn="0"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fill="norm" stroke="1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34" hidden="0"/>
            <p:cNvSpPr/>
            <p:nvPr isPhoto="0" userDrawn="0"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fill="norm" stroke="1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34" hidden="0"/>
            <p:cNvSpPr/>
            <p:nvPr isPhoto="0" userDrawn="0"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fill="norm" stroke="1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34" hidden="0"/>
            <p:cNvSpPr/>
            <p:nvPr isPhoto="0" userDrawn="0"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fill="norm" stroke="1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34" hidden="0"/>
            <p:cNvSpPr/>
            <p:nvPr isPhoto="0" userDrawn="0"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fill="norm" stroke="1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34" hidden="0"/>
            <p:cNvSpPr/>
            <p:nvPr isPhoto="0" userDrawn="0"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fill="norm" stroke="1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34" hidden="0"/>
            <p:cNvSpPr/>
            <p:nvPr isPhoto="0" userDrawn="0"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fill="norm" stroke="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34" hidden="0"/>
            <p:cNvSpPr/>
            <p:nvPr isPhoto="0" userDrawn="0"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fill="norm" stroke="1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34" hidden="0"/>
            <p:cNvSpPr/>
            <p:nvPr isPhoto="0" userDrawn="0"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fill="norm" stroke="1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34" hidden="0"/>
            <p:cNvSpPr/>
            <p:nvPr isPhoto="0" userDrawn="0"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fill="norm" stroke="1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34" hidden="0"/>
            <p:cNvSpPr/>
            <p:nvPr isPhoto="0" userDrawn="0"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fill="norm" stroke="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34" hidden="0"/>
            <p:cNvSpPr/>
            <p:nvPr isPhoto="0" userDrawn="0"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fill="norm" stroke="1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34" hidden="0"/>
            <p:cNvSpPr/>
            <p:nvPr isPhoto="0" userDrawn="0"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fill="norm" stroke="1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34" hidden="0"/>
            <p:cNvSpPr/>
            <p:nvPr isPhoto="0" userDrawn="0"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fill="norm" stroke="1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34" hidden="0"/>
            <p:cNvSpPr/>
            <p:nvPr isPhoto="0" userDrawn="0"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fill="norm" stroke="1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34" hidden="0"/>
            <p:cNvSpPr/>
            <p:nvPr isPhoto="0" userDrawn="0"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fill="norm" stroke="1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34" hidden="0"/>
            <p:cNvSpPr/>
            <p:nvPr isPhoto="0" userDrawn="0"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stroke="1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419;p34" hidden="0"/>
            <p:cNvSpPr/>
            <p:nvPr isPhoto="0" userDrawn="0"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stroke="1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34" hidden="0"/>
            <p:cNvSpPr/>
            <p:nvPr isPhoto="0" userDrawn="0"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stroke="1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34" hidden="0"/>
            <p:cNvSpPr/>
            <p:nvPr isPhoto="0" userDrawn="0"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stroke="1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34" hidden="0"/>
            <p:cNvSpPr/>
            <p:nvPr isPhoto="0" userDrawn="0"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stroke="1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34" hidden="0"/>
            <p:cNvSpPr/>
            <p:nvPr isPhoto="0" userDrawn="0"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stroke="1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34" hidden="0"/>
            <p:cNvSpPr/>
            <p:nvPr isPhoto="0" userDrawn="0"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stroke="1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34" hidden="0"/>
            <p:cNvSpPr/>
            <p:nvPr isPhoto="0" userDrawn="0"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stroke="1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34" hidden="0"/>
            <p:cNvSpPr/>
            <p:nvPr isPhoto="0" userDrawn="0"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stroke="1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34" hidden="0"/>
            <p:cNvSpPr/>
            <p:nvPr isPhoto="0" userDrawn="0"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stroke="1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34" hidden="0"/>
            <p:cNvSpPr/>
            <p:nvPr isPhoto="0" userDrawn="0"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fill="norm" stroke="1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34" hidden="0"/>
            <p:cNvSpPr/>
            <p:nvPr isPhoto="0" userDrawn="0"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fill="norm" stroke="1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34" hidden="0"/>
            <p:cNvSpPr/>
            <p:nvPr isPhoto="0" userDrawn="0"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fill="norm" stroke="1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34" hidden="0"/>
            <p:cNvSpPr/>
            <p:nvPr isPhoto="0" userDrawn="0"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fill="norm" stroke="1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34" hidden="0"/>
            <p:cNvSpPr/>
            <p:nvPr isPhoto="0" userDrawn="0"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fill="norm" stroke="1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34" hidden="0"/>
            <p:cNvSpPr/>
            <p:nvPr isPhoto="0" userDrawn="0"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fill="norm" stroke="1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34" hidden="0"/>
            <p:cNvSpPr/>
            <p:nvPr isPhoto="0" userDrawn="0"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fill="norm" stroke="1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34" hidden="0"/>
            <p:cNvSpPr/>
            <p:nvPr isPhoto="0" userDrawn="0"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fill="norm" stroke="1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34" hidden="0"/>
            <p:cNvSpPr/>
            <p:nvPr isPhoto="0" userDrawn="0"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fill="norm" stroke="1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34" hidden="0"/>
            <p:cNvSpPr/>
            <p:nvPr isPhoto="0" userDrawn="0"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fill="norm" stroke="1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34" hidden="0"/>
            <p:cNvSpPr/>
            <p:nvPr isPhoto="0" userDrawn="0"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fill="norm" stroke="1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4" hidden="0"/>
            <p:cNvSpPr/>
            <p:nvPr isPhoto="0" userDrawn="0"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fill="norm" stroke="1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4" hidden="0"/>
            <p:cNvSpPr/>
            <p:nvPr isPhoto="0" userDrawn="0"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fill="norm" stroke="1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4" hidden="0"/>
            <p:cNvSpPr/>
            <p:nvPr isPhoto="0" userDrawn="0"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fill="norm" stroke="1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4" hidden="0"/>
            <p:cNvSpPr/>
            <p:nvPr isPhoto="0" userDrawn="0"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stroke="1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34" hidden="0"/>
            <p:cNvSpPr/>
            <p:nvPr isPhoto="0" userDrawn="0"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stroke="1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34" hidden="0"/>
            <p:cNvSpPr/>
            <p:nvPr isPhoto="0" userDrawn="0"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stroke="1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4" hidden="0"/>
            <p:cNvSpPr/>
            <p:nvPr isPhoto="0" userDrawn="0"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stroke="1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4" hidden="0"/>
            <p:cNvSpPr/>
            <p:nvPr isPhoto="0" userDrawn="0"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stroke="1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4" hidden="0"/>
            <p:cNvSpPr/>
            <p:nvPr isPhoto="0" userDrawn="0"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stroke="1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34" hidden="0"/>
            <p:cNvSpPr/>
            <p:nvPr isPhoto="0" userDrawn="0"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stroke="1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34" hidden="0"/>
            <p:cNvSpPr/>
            <p:nvPr isPhoto="0" userDrawn="0"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stroke="1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34" hidden="0"/>
            <p:cNvSpPr/>
            <p:nvPr isPhoto="0" userDrawn="0"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stroke="1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34" hidden="0"/>
            <p:cNvSpPr/>
            <p:nvPr isPhoto="0" userDrawn="0"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stroke="1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34" hidden="0"/>
            <p:cNvSpPr/>
            <p:nvPr isPhoto="0" userDrawn="0"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stroke="1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34" hidden="0"/>
            <p:cNvSpPr/>
            <p:nvPr isPhoto="0" userDrawn="0"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stroke="1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34" hidden="0"/>
            <p:cNvSpPr/>
            <p:nvPr isPhoto="0" userDrawn="0"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stroke="1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34" hidden="0"/>
            <p:cNvSpPr/>
            <p:nvPr isPhoto="0" userDrawn="0"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stroke="1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34" hidden="0"/>
            <p:cNvSpPr/>
            <p:nvPr isPhoto="0" userDrawn="0"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stroke="1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34" hidden="0"/>
            <p:cNvSpPr/>
            <p:nvPr isPhoto="0" userDrawn="0"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stroke="1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34" hidden="0"/>
            <p:cNvSpPr/>
            <p:nvPr isPhoto="0" userDrawn="0"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stroke="1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34" hidden="0"/>
            <p:cNvSpPr/>
            <p:nvPr isPhoto="0" userDrawn="0"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stroke="1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34" hidden="0"/>
            <p:cNvSpPr/>
            <p:nvPr isPhoto="0" userDrawn="0"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stroke="1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34" hidden="0"/>
            <p:cNvSpPr/>
            <p:nvPr isPhoto="0" userDrawn="0"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stroke="1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34" hidden="0"/>
            <p:cNvSpPr/>
            <p:nvPr isPhoto="0" userDrawn="0"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stroke="1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463;p34" hidden="0"/>
            <p:cNvSpPr/>
            <p:nvPr isPhoto="0" userDrawn="0"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stroke="1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34" hidden="0"/>
            <p:cNvSpPr/>
            <p:nvPr isPhoto="0" userDrawn="0"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stroke="1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34" hidden="0"/>
            <p:cNvSpPr/>
            <p:nvPr isPhoto="0" userDrawn="0"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stroke="1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34" hidden="0"/>
            <p:cNvSpPr/>
            <p:nvPr isPhoto="0" userDrawn="0"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stroke="1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467;p34" hidden="0"/>
            <p:cNvSpPr/>
            <p:nvPr isPhoto="0" userDrawn="0"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stroke="1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34" hidden="0"/>
            <p:cNvSpPr/>
            <p:nvPr isPhoto="0" userDrawn="0"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stroke="1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34" hidden="0"/>
            <p:cNvSpPr/>
            <p:nvPr isPhoto="0" userDrawn="0"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stroke="1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34" hidden="0"/>
            <p:cNvSpPr/>
            <p:nvPr isPhoto="0" userDrawn="0"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stroke="1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34" hidden="0"/>
            <p:cNvSpPr/>
            <p:nvPr isPhoto="0" userDrawn="0"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stroke="1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34" hidden="0"/>
            <p:cNvSpPr/>
            <p:nvPr isPhoto="0" userDrawn="0"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stroke="1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34" hidden="0"/>
            <p:cNvSpPr/>
            <p:nvPr isPhoto="0" userDrawn="0"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stroke="1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34" hidden="0"/>
            <p:cNvSpPr/>
            <p:nvPr isPhoto="0" userDrawn="0"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stroke="1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34" hidden="0"/>
            <p:cNvSpPr/>
            <p:nvPr isPhoto="0" userDrawn="0"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stroke="1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34" hidden="0"/>
            <p:cNvSpPr/>
            <p:nvPr isPhoto="0" userDrawn="0"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stroke="1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34" hidden="0"/>
            <p:cNvSpPr/>
            <p:nvPr isPhoto="0" userDrawn="0"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stroke="1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34" hidden="0"/>
            <p:cNvSpPr/>
            <p:nvPr isPhoto="0" userDrawn="0"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stroke="1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34" hidden="0"/>
            <p:cNvSpPr/>
            <p:nvPr isPhoto="0" userDrawn="0"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stroke="1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34" hidden="0"/>
            <p:cNvSpPr/>
            <p:nvPr isPhoto="0" userDrawn="0"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stroke="1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34" hidden="0"/>
            <p:cNvSpPr/>
            <p:nvPr isPhoto="0" userDrawn="0"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stroke="1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34" hidden="0"/>
            <p:cNvSpPr/>
            <p:nvPr isPhoto="0" userDrawn="0"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stroke="1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34" hidden="0"/>
            <p:cNvSpPr/>
            <p:nvPr isPhoto="0" userDrawn="0"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stroke="1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34" hidden="0"/>
            <p:cNvSpPr/>
            <p:nvPr isPhoto="0" userDrawn="0"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stroke="1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34" hidden="0"/>
            <p:cNvSpPr/>
            <p:nvPr isPhoto="0" userDrawn="0"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stroke="1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34" hidden="0"/>
            <p:cNvSpPr/>
            <p:nvPr isPhoto="0" userDrawn="0"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stroke="1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34" hidden="0"/>
            <p:cNvSpPr/>
            <p:nvPr isPhoto="0" userDrawn="0"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stroke="1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34" hidden="0"/>
            <p:cNvSpPr/>
            <p:nvPr isPhoto="0" userDrawn="0"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stroke="1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34" hidden="0"/>
            <p:cNvSpPr/>
            <p:nvPr isPhoto="0" userDrawn="0"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stroke="1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34" hidden="0"/>
            <p:cNvSpPr/>
            <p:nvPr isPhoto="0" userDrawn="0"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stroke="1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34" hidden="0"/>
            <p:cNvSpPr/>
            <p:nvPr isPhoto="0" userDrawn="0"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stroke="1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34" hidden="0"/>
            <p:cNvSpPr/>
            <p:nvPr isPhoto="0" userDrawn="0"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fill="norm" stroke="1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34" hidden="0"/>
            <p:cNvSpPr/>
            <p:nvPr isPhoto="0" userDrawn="0"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fill="norm" stroke="1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34" hidden="0"/>
            <p:cNvSpPr/>
            <p:nvPr isPhoto="0" userDrawn="0"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fill="norm" stroke="1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34" hidden="0"/>
            <p:cNvSpPr/>
            <p:nvPr isPhoto="0" userDrawn="0"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fill="norm" stroke="1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34" hidden="0"/>
            <p:cNvSpPr/>
            <p:nvPr isPhoto="0" userDrawn="0"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fill="norm" stroke="1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34" hidden="0"/>
            <p:cNvSpPr/>
            <p:nvPr isPhoto="0" userDrawn="0"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fill="norm" stroke="1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34" hidden="0"/>
            <p:cNvSpPr/>
            <p:nvPr isPhoto="0" userDrawn="0"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fill="norm" stroke="1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34" hidden="0"/>
            <p:cNvSpPr/>
            <p:nvPr isPhoto="0" userDrawn="0"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fill="norm" stroke="1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34" hidden="0"/>
            <p:cNvSpPr/>
            <p:nvPr isPhoto="0" userDrawn="0"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stroke="1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34" hidden="0"/>
            <p:cNvSpPr/>
            <p:nvPr isPhoto="0" userDrawn="0"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stroke="1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34" hidden="0"/>
            <p:cNvSpPr/>
            <p:nvPr isPhoto="0" userDrawn="0"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stroke="1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34" hidden="0"/>
            <p:cNvSpPr/>
            <p:nvPr isPhoto="0" userDrawn="0"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stroke="1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34" hidden="0"/>
            <p:cNvSpPr/>
            <p:nvPr isPhoto="0" userDrawn="0"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rm" stroke="1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34" hidden="0"/>
            <p:cNvSpPr/>
            <p:nvPr isPhoto="0" userDrawn="0"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fill="norm" stroke="1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34" hidden="0"/>
            <p:cNvSpPr/>
            <p:nvPr isPhoto="0" userDrawn="0"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stroke="1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34" hidden="0"/>
            <p:cNvSpPr/>
            <p:nvPr isPhoto="0" userDrawn="0"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stroke="1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34" hidden="0"/>
            <p:cNvSpPr/>
            <p:nvPr isPhoto="0" userDrawn="0"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fill="norm" stroke="1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34" hidden="0"/>
            <p:cNvSpPr/>
            <p:nvPr isPhoto="0" userDrawn="0"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fill="norm" stroke="1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34" hidden="0"/>
            <p:cNvSpPr/>
            <p:nvPr isPhoto="0" userDrawn="0"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fill="norm" stroke="1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34" hidden="0"/>
            <p:cNvSpPr/>
            <p:nvPr isPhoto="0" userDrawn="0"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fill="norm" stroke="1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34" hidden="0"/>
            <p:cNvSpPr/>
            <p:nvPr isPhoto="0" userDrawn="0"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fill="norm" stroke="1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34" hidden="0"/>
            <p:cNvSpPr/>
            <p:nvPr isPhoto="0" userDrawn="0"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fill="norm" stroke="1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34" hidden="0"/>
            <p:cNvSpPr/>
            <p:nvPr isPhoto="0" userDrawn="0"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stroke="1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34" hidden="0"/>
            <p:cNvSpPr/>
            <p:nvPr isPhoto="0" userDrawn="0"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stroke="1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34" hidden="0"/>
            <p:cNvSpPr/>
            <p:nvPr isPhoto="0" userDrawn="0"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stroke="1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34" hidden="0"/>
            <p:cNvSpPr/>
            <p:nvPr isPhoto="0" userDrawn="0"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stroke="1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34" hidden="0"/>
            <p:cNvSpPr/>
            <p:nvPr isPhoto="0" userDrawn="0"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fill="norm" stroke="1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34" hidden="0"/>
            <p:cNvSpPr/>
            <p:nvPr isPhoto="0" userDrawn="0"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stroke="1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34" hidden="0"/>
            <p:cNvSpPr/>
            <p:nvPr isPhoto="0" userDrawn="0"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fill="norm" stroke="1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34" hidden="0"/>
            <p:cNvSpPr/>
            <p:nvPr isPhoto="0" userDrawn="0"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fill="norm" stroke="1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34" hidden="0"/>
            <p:cNvSpPr/>
            <p:nvPr isPhoto="0" userDrawn="0"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stroke="1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34" hidden="0"/>
            <p:cNvSpPr/>
            <p:nvPr isPhoto="0" userDrawn="0"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stroke="1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34" hidden="0"/>
            <p:cNvSpPr/>
            <p:nvPr isPhoto="0" userDrawn="0"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fill="norm" stroke="1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34" hidden="0"/>
            <p:cNvSpPr/>
            <p:nvPr isPhoto="0" userDrawn="0"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stroke="1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34" hidden="0"/>
            <p:cNvSpPr/>
            <p:nvPr isPhoto="0" userDrawn="0"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stroke="1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34" hidden="0"/>
            <p:cNvSpPr/>
            <p:nvPr isPhoto="0" userDrawn="0"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stroke="1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34" hidden="0"/>
            <p:cNvSpPr/>
            <p:nvPr isPhoto="0" userDrawn="0"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stroke="1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34" hidden="0"/>
            <p:cNvSpPr/>
            <p:nvPr isPhoto="0" userDrawn="0"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stroke="1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rm" stroke="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rm" stroke="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stroke="1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34" hidden="0"/>
            <p:cNvSpPr/>
            <p:nvPr isPhoto="0" userDrawn="0"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fill="norm" stroke="1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34" hidden="0"/>
            <p:cNvSpPr/>
            <p:nvPr isPhoto="0" userDrawn="0"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fill="norm" stroke="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34" hidden="0"/>
            <p:cNvSpPr/>
            <p:nvPr isPhoto="0" userDrawn="0"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stroke="1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34" hidden="0"/>
            <p:cNvSpPr/>
            <p:nvPr isPhoto="0" userDrawn="0"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fill="norm" stroke="1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34" hidden="0"/>
            <p:cNvSpPr/>
            <p:nvPr isPhoto="0" userDrawn="0"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fill="norm" stroke="1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34" hidden="0"/>
            <p:cNvSpPr/>
            <p:nvPr isPhoto="0" userDrawn="0"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stroke="1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34" hidden="0"/>
            <p:cNvSpPr/>
            <p:nvPr isPhoto="0" userDrawn="0"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rm" stroke="1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34" hidden="0"/>
            <p:cNvSpPr/>
            <p:nvPr isPhoto="0" userDrawn="0"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stroke="1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34" hidden="0"/>
            <p:cNvSpPr/>
            <p:nvPr isPhoto="0" userDrawn="0"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stroke="1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34" hidden="0"/>
            <p:cNvSpPr/>
            <p:nvPr isPhoto="0" userDrawn="0"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stroke="1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34" hidden="0"/>
            <p:cNvSpPr/>
            <p:nvPr isPhoto="0" userDrawn="0"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fill="norm" stroke="1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34" hidden="0"/>
            <p:cNvSpPr/>
            <p:nvPr isPhoto="0" userDrawn="0"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stroke="1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34" hidden="0"/>
            <p:cNvSpPr/>
            <p:nvPr isPhoto="0" userDrawn="0"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stroke="1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34" hidden="0"/>
            <p:cNvSpPr/>
            <p:nvPr isPhoto="0" userDrawn="0"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stroke="1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34" hidden="0"/>
            <p:cNvSpPr/>
            <p:nvPr isPhoto="0" userDrawn="0"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stroke="1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34" hidden="0"/>
            <p:cNvSpPr/>
            <p:nvPr isPhoto="0" userDrawn="0"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fill="norm" stroke="1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34" hidden="0"/>
            <p:cNvSpPr/>
            <p:nvPr isPhoto="0" userDrawn="0"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fill="norm" stroke="1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34" hidden="0"/>
            <p:cNvSpPr/>
            <p:nvPr isPhoto="0" userDrawn="0"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stroke="1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34" hidden="0"/>
            <p:cNvSpPr/>
            <p:nvPr isPhoto="0" userDrawn="0"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stroke="1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2" name="Google Shape;552;p34" hidden="0"/>
            <p:cNvSpPr/>
            <p:nvPr isPhoto="0" userDrawn="0"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stroke="1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3" name="Google Shape;553;p34" hidden="0"/>
            <p:cNvSpPr/>
            <p:nvPr isPhoto="0" userDrawn="0"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fill="norm" stroke="1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34" hidden="0"/>
            <p:cNvSpPr/>
            <p:nvPr isPhoto="0" userDrawn="0"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fill="norm" stroke="1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34" hidden="0"/>
            <p:cNvSpPr/>
            <p:nvPr isPhoto="0" userDrawn="0"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fill="norm" stroke="1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" name="Google Shape;556;p34" hidden="0"/>
            <p:cNvSpPr/>
            <p:nvPr isPhoto="0" userDrawn="0"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fill="norm" stroke="1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34" hidden="0"/>
            <p:cNvSpPr/>
            <p:nvPr isPhoto="0" userDrawn="0"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fill="norm" stroke="1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34" hidden="0"/>
            <p:cNvSpPr/>
            <p:nvPr isPhoto="0" userDrawn="0"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fill="norm" stroke="1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34" hidden="0"/>
            <p:cNvSpPr/>
            <p:nvPr isPhoto="0" userDrawn="0"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fill="norm" stroke="1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34" hidden="0"/>
            <p:cNvSpPr/>
            <p:nvPr isPhoto="0" userDrawn="0"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fill="norm" stroke="1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34" hidden="0"/>
            <p:cNvSpPr/>
            <p:nvPr isPhoto="0" userDrawn="0"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fill="norm" stroke="1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34" hidden="0"/>
            <p:cNvSpPr/>
            <p:nvPr isPhoto="0" userDrawn="0"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fill="norm" stroke="1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" name="Google Shape;563;p34" hidden="0"/>
            <p:cNvSpPr/>
            <p:nvPr isPhoto="0" userDrawn="0"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fill="norm" stroke="1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34" hidden="0"/>
            <p:cNvSpPr/>
            <p:nvPr isPhoto="0" userDrawn="0"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stroke="1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34" hidden="0"/>
            <p:cNvSpPr/>
            <p:nvPr isPhoto="0" userDrawn="0"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fill="norm" stroke="1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34" hidden="0"/>
            <p:cNvSpPr/>
            <p:nvPr isPhoto="0" userDrawn="0"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fill="norm" stroke="1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34" hidden="0"/>
            <p:cNvSpPr/>
            <p:nvPr isPhoto="0" userDrawn="0"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fill="norm" stroke="1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34" hidden="0"/>
            <p:cNvSpPr/>
            <p:nvPr isPhoto="0" userDrawn="0"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fill="norm" stroke="1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34" hidden="0"/>
            <p:cNvSpPr/>
            <p:nvPr isPhoto="0" userDrawn="0"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stroke="1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34" hidden="0"/>
            <p:cNvSpPr/>
            <p:nvPr isPhoto="0" userDrawn="0"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stroke="1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34" hidden="0"/>
            <p:cNvSpPr/>
            <p:nvPr isPhoto="0" userDrawn="0"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stroke="1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34" hidden="0"/>
            <p:cNvSpPr/>
            <p:nvPr isPhoto="0" userDrawn="0"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stroke="1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34" hidden="0"/>
            <p:cNvSpPr/>
            <p:nvPr isPhoto="0" userDrawn="0"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stroke="1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34" hidden="0"/>
            <p:cNvSpPr/>
            <p:nvPr isPhoto="0" userDrawn="0"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fill="norm" stroke="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34" hidden="0"/>
            <p:cNvSpPr/>
            <p:nvPr isPhoto="0" userDrawn="0"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fill="norm" stroke="1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34" hidden="0"/>
            <p:cNvSpPr/>
            <p:nvPr isPhoto="0" userDrawn="0"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stroke="1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34" hidden="0"/>
            <p:cNvSpPr/>
            <p:nvPr isPhoto="0" userDrawn="0"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stroke="1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34" hidden="0"/>
            <p:cNvSpPr/>
            <p:nvPr isPhoto="0" userDrawn="0"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stroke="1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34" hidden="0"/>
            <p:cNvSpPr/>
            <p:nvPr isPhoto="0" userDrawn="0"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fill="norm" stroke="1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34" hidden="0"/>
            <p:cNvSpPr/>
            <p:nvPr isPhoto="0" userDrawn="0"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stroke="1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34" hidden="0"/>
            <p:cNvSpPr/>
            <p:nvPr isPhoto="0" userDrawn="0"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stroke="1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34" hidden="0"/>
            <p:cNvSpPr/>
            <p:nvPr isPhoto="0" userDrawn="0"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stroke="1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34" hidden="0"/>
            <p:cNvSpPr/>
            <p:nvPr isPhoto="0" userDrawn="0"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stroke="1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34" hidden="0"/>
            <p:cNvSpPr/>
            <p:nvPr isPhoto="0" userDrawn="0"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stroke="1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34" hidden="0"/>
            <p:cNvSpPr/>
            <p:nvPr isPhoto="0" userDrawn="0"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fill="norm" stroke="1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34" hidden="0"/>
            <p:cNvSpPr/>
            <p:nvPr isPhoto="0" userDrawn="0"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fill="norm" stroke="1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34" hidden="0"/>
            <p:cNvSpPr/>
            <p:nvPr isPhoto="0" userDrawn="0"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stroke="1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99343764" name="CaixaDeTexto 1899343763" hidden="0"/>
          <p:cNvSpPr txBox="1"/>
          <p:nvPr isPhoto="0" userDrawn="0"/>
        </p:nvSpPr>
        <p:spPr bwMode="auto">
          <a:xfrm>
            <a:off x="4571999" y="1386116"/>
            <a:ext cx="4412966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Certificar através da prática os conhecimentos compartilhados durante o curso da Pós-graduação Lato Sensu em Arquitetura de Software Distribuído.</a:t>
            </a:r>
            <a:b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b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Aisoftware Tracker é um projeto pessoal com intuito educacional objetivando o desenvolvimento do estudo e práticas requeridas.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243283" name="Google Shape;80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19019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3180401" name="Google Shape;81;p16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94074" y="2584099"/>
            <a:ext cx="3904499" cy="562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199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199"/>
              </a:spcBef>
              <a:spcAft>
                <a:spcPts val="1199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340345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54430" y="222725"/>
            <a:ext cx="5787341" cy="4024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Sobre a </a:t>
            </a:r>
            <a:r>
              <a:rPr lang="pt-BR" sz="2400">
                <a:latin typeface="Calibri"/>
                <a:ea typeface="Calibri"/>
                <a:cs typeface="Calibri"/>
              </a:rPr>
              <a:t>Aisoftware</a:t>
            </a:r>
            <a:r>
              <a:rPr lang="pt-BR" sz="2400">
                <a:latin typeface="Calibri"/>
                <a:ea typeface="Calibri"/>
                <a:cs typeface="Calibri"/>
              </a:rPr>
              <a:t> </a:t>
            </a:r>
            <a:r>
              <a:rPr lang="pt-BR" sz="2400">
                <a:latin typeface="Calibri"/>
                <a:ea typeface="Calibri"/>
                <a:cs typeface="Calibri"/>
              </a:rPr>
              <a:t>Tracker</a:t>
            </a:r>
            <a:endParaRPr sz="2400"/>
          </a:p>
        </p:txBody>
      </p:sp>
      <p:sp>
        <p:nvSpPr>
          <p:cNvPr id="1899343764" name="CaixaDeTexto 1899343763" hidden="0"/>
          <p:cNvSpPr txBox="1"/>
          <p:nvPr isPhoto="0" userDrawn="0"/>
        </p:nvSpPr>
        <p:spPr bwMode="auto">
          <a:xfrm>
            <a:off x="4571998" y="1386115"/>
            <a:ext cx="4413037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Sistema para</a:t>
            </a: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 gestão e controle de frotas. Focada em prover uma plataforma de simples uso e com recursos enxutos, onde, pode-se gerenciar todas as rotas, usuários, motoristas, veículos.</a:t>
            </a:r>
            <a:endParaRPr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4576270" y="2773673"/>
            <a:ext cx="4413073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Simplicidade ao utilizar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Validar, pesquisar e verificar veículos da frota com poucos cliques</a:t>
            </a:r>
            <a:endParaRPr lang="pt-BR"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Ter em tela apenas as informações realmente relevantes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Baixo custo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Confiabilidade e rastreabilidade dos veículos dentro da plataforma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246" name="Google Shape;2697;p56" hidden="0"/>
          <p:cNvGrpSpPr/>
          <p:nvPr isPhoto="0" userDrawn="0"/>
        </p:nvGrpSpPr>
        <p:grpSpPr bwMode="auto">
          <a:xfrm>
            <a:off x="179512" y="1346987"/>
            <a:ext cx="4002671" cy="2525357"/>
            <a:chOff x="4145900" y="1432100"/>
            <a:chExt cx="1615425" cy="1019200"/>
          </a:xfrm>
        </p:grpSpPr>
        <p:sp>
          <p:nvSpPr>
            <p:cNvPr id="247" name="Google Shape;2698;p56" hidden="0"/>
            <p:cNvSpPr/>
            <p:nvPr isPhoto="0" userDrawn="0"/>
          </p:nvSpPr>
          <p:spPr bwMode="auto">
            <a:xfrm>
              <a:off x="4157825" y="1435100"/>
              <a:ext cx="1603500" cy="1015300"/>
            </a:xfrm>
            <a:custGeom>
              <a:avLst/>
              <a:gdLst/>
              <a:ahLst/>
              <a:cxnLst/>
              <a:rect l="l" t="t" r="r" b="b"/>
              <a:pathLst>
                <a:path w="64140" h="40612" fill="norm" stroke="1" extrusionOk="0">
                  <a:moveTo>
                    <a:pt x="47455" y="0"/>
                  </a:moveTo>
                  <a:cubicBezTo>
                    <a:pt x="46629" y="0"/>
                    <a:pt x="45812" y="84"/>
                    <a:pt x="45018" y="261"/>
                  </a:cubicBezTo>
                  <a:cubicBezTo>
                    <a:pt x="39862" y="1404"/>
                    <a:pt x="37564" y="4179"/>
                    <a:pt x="33838" y="4179"/>
                  </a:cubicBezTo>
                  <a:cubicBezTo>
                    <a:pt x="30111" y="4179"/>
                    <a:pt x="26944" y="1904"/>
                    <a:pt x="23348" y="1214"/>
                  </a:cubicBezTo>
                  <a:cubicBezTo>
                    <a:pt x="23051" y="1166"/>
                    <a:pt x="22753" y="1107"/>
                    <a:pt x="22444" y="1071"/>
                  </a:cubicBezTo>
                  <a:cubicBezTo>
                    <a:pt x="21481" y="934"/>
                    <a:pt x="20495" y="866"/>
                    <a:pt x="19502" y="866"/>
                  </a:cubicBezTo>
                  <a:cubicBezTo>
                    <a:pt x="15408" y="866"/>
                    <a:pt x="11174" y="2016"/>
                    <a:pt x="7811" y="4190"/>
                  </a:cubicBezTo>
                  <a:cubicBezTo>
                    <a:pt x="4203" y="6524"/>
                    <a:pt x="2155" y="10334"/>
                    <a:pt x="1429" y="14513"/>
                  </a:cubicBezTo>
                  <a:cubicBezTo>
                    <a:pt x="476" y="20050"/>
                    <a:pt x="3822" y="23979"/>
                    <a:pt x="4679" y="27419"/>
                  </a:cubicBezTo>
                  <a:cubicBezTo>
                    <a:pt x="5537" y="30860"/>
                    <a:pt x="3441" y="32480"/>
                    <a:pt x="1715" y="35349"/>
                  </a:cubicBezTo>
                  <a:cubicBezTo>
                    <a:pt x="0" y="38218"/>
                    <a:pt x="1810" y="40612"/>
                    <a:pt x="1810" y="40612"/>
                  </a:cubicBezTo>
                  <a:lnTo>
                    <a:pt x="62234" y="40612"/>
                  </a:lnTo>
                  <a:cubicBezTo>
                    <a:pt x="62234" y="40612"/>
                    <a:pt x="64139" y="36111"/>
                    <a:pt x="63187" y="31241"/>
                  </a:cubicBezTo>
                  <a:cubicBezTo>
                    <a:pt x="62234" y="26360"/>
                    <a:pt x="58007" y="23490"/>
                    <a:pt x="58210" y="20859"/>
                  </a:cubicBezTo>
                  <a:cubicBezTo>
                    <a:pt x="58365" y="18740"/>
                    <a:pt x="59865" y="16740"/>
                    <a:pt x="60532" y="14751"/>
                  </a:cubicBezTo>
                  <a:cubicBezTo>
                    <a:pt x="63138" y="6975"/>
                    <a:pt x="54960" y="0"/>
                    <a:pt x="4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699;p56" hidden="0"/>
            <p:cNvSpPr/>
            <p:nvPr isPhoto="0" userDrawn="0"/>
          </p:nvSpPr>
          <p:spPr bwMode="auto">
            <a:xfrm>
              <a:off x="4237600" y="2047650"/>
              <a:ext cx="1423700" cy="11025"/>
            </a:xfrm>
            <a:custGeom>
              <a:avLst/>
              <a:gdLst/>
              <a:ahLst/>
              <a:cxnLst/>
              <a:rect l="l" t="t" r="r" b="b"/>
              <a:pathLst>
                <a:path w="56948" h="441" fill="norm" stroke="1" extrusionOk="0">
                  <a:moveTo>
                    <a:pt x="0" y="0"/>
                  </a:moveTo>
                  <a:lnTo>
                    <a:pt x="0" y="441"/>
                  </a:lnTo>
                  <a:lnTo>
                    <a:pt x="56948" y="441"/>
                  </a:lnTo>
                  <a:lnTo>
                    <a:pt x="569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700;p56" hidden="0"/>
            <p:cNvSpPr/>
            <p:nvPr isPhoto="0" userDrawn="0"/>
          </p:nvSpPr>
          <p:spPr bwMode="auto">
            <a:xfrm>
              <a:off x="5510675" y="1901475"/>
              <a:ext cx="12225" cy="9875"/>
            </a:xfrm>
            <a:custGeom>
              <a:avLst/>
              <a:gdLst/>
              <a:ahLst/>
              <a:cxnLst/>
              <a:rect l="l" t="t" r="r" b="b"/>
              <a:pathLst>
                <a:path w="489" h="395" fill="norm" stroke="1" extrusionOk="0">
                  <a:moveTo>
                    <a:pt x="144" y="1"/>
                  </a:moveTo>
                  <a:cubicBezTo>
                    <a:pt x="140" y="1"/>
                    <a:pt x="135" y="1"/>
                    <a:pt x="131" y="1"/>
                  </a:cubicBezTo>
                  <a:cubicBezTo>
                    <a:pt x="48" y="13"/>
                    <a:pt x="0" y="85"/>
                    <a:pt x="12" y="168"/>
                  </a:cubicBezTo>
                  <a:cubicBezTo>
                    <a:pt x="12" y="168"/>
                    <a:pt x="12" y="180"/>
                    <a:pt x="12" y="180"/>
                  </a:cubicBezTo>
                  <a:cubicBezTo>
                    <a:pt x="36" y="263"/>
                    <a:pt x="107" y="323"/>
                    <a:pt x="191" y="359"/>
                  </a:cubicBezTo>
                  <a:cubicBezTo>
                    <a:pt x="286" y="382"/>
                    <a:pt x="381" y="394"/>
                    <a:pt x="488" y="394"/>
                  </a:cubicBezTo>
                  <a:cubicBezTo>
                    <a:pt x="488" y="394"/>
                    <a:pt x="441" y="252"/>
                    <a:pt x="441" y="240"/>
                  </a:cubicBezTo>
                  <a:cubicBezTo>
                    <a:pt x="395" y="148"/>
                    <a:pt x="261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701;p56" hidden="0"/>
            <p:cNvSpPr/>
            <p:nvPr isPhoto="0" userDrawn="0"/>
          </p:nvSpPr>
          <p:spPr bwMode="auto">
            <a:xfrm>
              <a:off x="5510675" y="1886425"/>
              <a:ext cx="76525" cy="161250"/>
            </a:xfrm>
            <a:custGeom>
              <a:avLst/>
              <a:gdLst/>
              <a:ahLst/>
              <a:cxnLst/>
              <a:rect l="l" t="t" r="r" b="b"/>
              <a:pathLst>
                <a:path w="3061" h="6450" fill="norm" stroke="1" extrusionOk="0">
                  <a:moveTo>
                    <a:pt x="652" y="1"/>
                  </a:moveTo>
                  <a:cubicBezTo>
                    <a:pt x="637" y="1"/>
                    <a:pt x="622" y="3"/>
                    <a:pt x="607" y="8"/>
                  </a:cubicBezTo>
                  <a:cubicBezTo>
                    <a:pt x="595" y="8"/>
                    <a:pt x="595" y="20"/>
                    <a:pt x="595" y="20"/>
                  </a:cubicBezTo>
                  <a:cubicBezTo>
                    <a:pt x="488" y="68"/>
                    <a:pt x="453" y="282"/>
                    <a:pt x="476" y="389"/>
                  </a:cubicBezTo>
                  <a:cubicBezTo>
                    <a:pt x="476" y="401"/>
                    <a:pt x="509" y="533"/>
                    <a:pt x="522" y="533"/>
                  </a:cubicBezTo>
                  <a:cubicBezTo>
                    <a:pt x="523" y="533"/>
                    <a:pt x="524" y="533"/>
                    <a:pt x="524" y="532"/>
                  </a:cubicBezTo>
                  <a:lnTo>
                    <a:pt x="524" y="532"/>
                  </a:lnTo>
                  <a:cubicBezTo>
                    <a:pt x="524" y="532"/>
                    <a:pt x="524" y="532"/>
                    <a:pt x="524" y="532"/>
                  </a:cubicBezTo>
                  <a:cubicBezTo>
                    <a:pt x="607" y="484"/>
                    <a:pt x="679" y="413"/>
                    <a:pt x="738" y="342"/>
                  </a:cubicBezTo>
                  <a:cubicBezTo>
                    <a:pt x="786" y="270"/>
                    <a:pt x="810" y="175"/>
                    <a:pt x="786" y="103"/>
                  </a:cubicBezTo>
                  <a:cubicBezTo>
                    <a:pt x="767" y="37"/>
                    <a:pt x="710" y="1"/>
                    <a:pt x="652" y="1"/>
                  </a:cubicBezTo>
                  <a:close/>
                  <a:moveTo>
                    <a:pt x="2929" y="246"/>
                  </a:moveTo>
                  <a:cubicBezTo>
                    <a:pt x="2812" y="246"/>
                    <a:pt x="2677" y="404"/>
                    <a:pt x="2631" y="496"/>
                  </a:cubicBezTo>
                  <a:cubicBezTo>
                    <a:pt x="2631" y="496"/>
                    <a:pt x="2585" y="636"/>
                    <a:pt x="2595" y="639"/>
                  </a:cubicBezTo>
                  <a:lnTo>
                    <a:pt x="2595" y="639"/>
                  </a:lnTo>
                  <a:cubicBezTo>
                    <a:pt x="2688" y="638"/>
                    <a:pt x="2790" y="626"/>
                    <a:pt x="2870" y="592"/>
                  </a:cubicBezTo>
                  <a:cubicBezTo>
                    <a:pt x="2953" y="568"/>
                    <a:pt x="3024" y="496"/>
                    <a:pt x="3048" y="413"/>
                  </a:cubicBezTo>
                  <a:cubicBezTo>
                    <a:pt x="3060" y="342"/>
                    <a:pt x="3024" y="270"/>
                    <a:pt x="2941" y="246"/>
                  </a:cubicBezTo>
                  <a:cubicBezTo>
                    <a:pt x="2937" y="246"/>
                    <a:pt x="2933" y="246"/>
                    <a:pt x="2929" y="246"/>
                  </a:cubicBezTo>
                  <a:close/>
                  <a:moveTo>
                    <a:pt x="2595" y="639"/>
                  </a:moveTo>
                  <a:cubicBezTo>
                    <a:pt x="2591" y="639"/>
                    <a:pt x="2588" y="639"/>
                    <a:pt x="2584" y="639"/>
                  </a:cubicBezTo>
                  <a:cubicBezTo>
                    <a:pt x="2560" y="663"/>
                    <a:pt x="2536" y="699"/>
                    <a:pt x="2512" y="723"/>
                  </a:cubicBezTo>
                  <a:cubicBezTo>
                    <a:pt x="2465" y="782"/>
                    <a:pt x="2417" y="854"/>
                    <a:pt x="2369" y="925"/>
                  </a:cubicBezTo>
                  <a:cubicBezTo>
                    <a:pt x="2429" y="842"/>
                    <a:pt x="2477" y="782"/>
                    <a:pt x="2524" y="723"/>
                  </a:cubicBezTo>
                  <a:lnTo>
                    <a:pt x="2596" y="639"/>
                  </a:lnTo>
                  <a:cubicBezTo>
                    <a:pt x="2596" y="639"/>
                    <a:pt x="2595" y="639"/>
                    <a:pt x="2595" y="639"/>
                  </a:cubicBezTo>
                  <a:close/>
                  <a:moveTo>
                    <a:pt x="834" y="1068"/>
                  </a:moveTo>
                  <a:cubicBezTo>
                    <a:pt x="715" y="1080"/>
                    <a:pt x="607" y="1270"/>
                    <a:pt x="595" y="1365"/>
                  </a:cubicBezTo>
                  <a:cubicBezTo>
                    <a:pt x="595" y="1377"/>
                    <a:pt x="584" y="1496"/>
                    <a:pt x="584" y="1520"/>
                  </a:cubicBezTo>
                  <a:cubicBezTo>
                    <a:pt x="679" y="1496"/>
                    <a:pt x="774" y="1473"/>
                    <a:pt x="857" y="1425"/>
                  </a:cubicBezTo>
                  <a:cubicBezTo>
                    <a:pt x="929" y="1365"/>
                    <a:pt x="976" y="1294"/>
                    <a:pt x="988" y="1211"/>
                  </a:cubicBezTo>
                  <a:cubicBezTo>
                    <a:pt x="988" y="1127"/>
                    <a:pt x="929" y="1068"/>
                    <a:pt x="845" y="1068"/>
                  </a:cubicBezTo>
                  <a:close/>
                  <a:moveTo>
                    <a:pt x="2486" y="1241"/>
                  </a:moveTo>
                  <a:cubicBezTo>
                    <a:pt x="2380" y="1241"/>
                    <a:pt x="2248" y="1321"/>
                    <a:pt x="2191" y="1377"/>
                  </a:cubicBezTo>
                  <a:cubicBezTo>
                    <a:pt x="2179" y="1389"/>
                    <a:pt x="2108" y="1473"/>
                    <a:pt x="2096" y="1496"/>
                  </a:cubicBezTo>
                  <a:cubicBezTo>
                    <a:pt x="2191" y="1532"/>
                    <a:pt x="2286" y="1556"/>
                    <a:pt x="2381" y="1568"/>
                  </a:cubicBezTo>
                  <a:cubicBezTo>
                    <a:pt x="2465" y="1568"/>
                    <a:pt x="2548" y="1532"/>
                    <a:pt x="2608" y="1461"/>
                  </a:cubicBezTo>
                  <a:cubicBezTo>
                    <a:pt x="2655" y="1401"/>
                    <a:pt x="2643" y="1306"/>
                    <a:pt x="2572" y="1270"/>
                  </a:cubicBezTo>
                  <a:lnTo>
                    <a:pt x="2560" y="1258"/>
                  </a:lnTo>
                  <a:cubicBezTo>
                    <a:pt x="2538" y="1246"/>
                    <a:pt x="2513" y="1241"/>
                    <a:pt x="2486" y="1241"/>
                  </a:cubicBezTo>
                  <a:close/>
                  <a:moveTo>
                    <a:pt x="1060" y="1592"/>
                  </a:moveTo>
                  <a:cubicBezTo>
                    <a:pt x="941" y="1604"/>
                    <a:pt x="834" y="1794"/>
                    <a:pt x="822" y="1889"/>
                  </a:cubicBezTo>
                  <a:cubicBezTo>
                    <a:pt x="822" y="1901"/>
                    <a:pt x="810" y="2008"/>
                    <a:pt x="810" y="2044"/>
                  </a:cubicBezTo>
                  <a:cubicBezTo>
                    <a:pt x="905" y="2032"/>
                    <a:pt x="1000" y="1997"/>
                    <a:pt x="1084" y="1949"/>
                  </a:cubicBezTo>
                  <a:cubicBezTo>
                    <a:pt x="1155" y="1901"/>
                    <a:pt x="1203" y="1818"/>
                    <a:pt x="1215" y="1735"/>
                  </a:cubicBezTo>
                  <a:cubicBezTo>
                    <a:pt x="1215" y="1651"/>
                    <a:pt x="1155" y="1592"/>
                    <a:pt x="1072" y="1592"/>
                  </a:cubicBezTo>
                  <a:close/>
                  <a:moveTo>
                    <a:pt x="1453" y="3140"/>
                  </a:moveTo>
                  <a:cubicBezTo>
                    <a:pt x="1524" y="3199"/>
                    <a:pt x="1596" y="3247"/>
                    <a:pt x="1691" y="3294"/>
                  </a:cubicBezTo>
                  <a:cubicBezTo>
                    <a:pt x="1667" y="3342"/>
                    <a:pt x="1643" y="3390"/>
                    <a:pt x="1619" y="3437"/>
                  </a:cubicBezTo>
                  <a:cubicBezTo>
                    <a:pt x="1548" y="3604"/>
                    <a:pt x="1488" y="3735"/>
                    <a:pt x="1441" y="3830"/>
                  </a:cubicBezTo>
                  <a:cubicBezTo>
                    <a:pt x="1429" y="3854"/>
                    <a:pt x="1417" y="3866"/>
                    <a:pt x="1405" y="3890"/>
                  </a:cubicBezTo>
                  <a:cubicBezTo>
                    <a:pt x="1405" y="3866"/>
                    <a:pt x="1405" y="3842"/>
                    <a:pt x="1393" y="3830"/>
                  </a:cubicBezTo>
                  <a:cubicBezTo>
                    <a:pt x="1381" y="3723"/>
                    <a:pt x="1357" y="3568"/>
                    <a:pt x="1322" y="3390"/>
                  </a:cubicBezTo>
                  <a:cubicBezTo>
                    <a:pt x="1310" y="3330"/>
                    <a:pt x="1298" y="3270"/>
                    <a:pt x="1286" y="3211"/>
                  </a:cubicBezTo>
                  <a:cubicBezTo>
                    <a:pt x="1346" y="3187"/>
                    <a:pt x="1393" y="3163"/>
                    <a:pt x="1453" y="3140"/>
                  </a:cubicBezTo>
                  <a:close/>
                  <a:moveTo>
                    <a:pt x="524" y="532"/>
                  </a:moveTo>
                  <a:lnTo>
                    <a:pt x="524" y="532"/>
                  </a:lnTo>
                  <a:cubicBezTo>
                    <a:pt x="512" y="568"/>
                    <a:pt x="512" y="603"/>
                    <a:pt x="500" y="651"/>
                  </a:cubicBezTo>
                  <a:cubicBezTo>
                    <a:pt x="500" y="723"/>
                    <a:pt x="488" y="806"/>
                    <a:pt x="488" y="889"/>
                  </a:cubicBezTo>
                  <a:cubicBezTo>
                    <a:pt x="488" y="996"/>
                    <a:pt x="488" y="1092"/>
                    <a:pt x="488" y="1187"/>
                  </a:cubicBezTo>
                  <a:cubicBezTo>
                    <a:pt x="500" y="1294"/>
                    <a:pt x="524" y="1401"/>
                    <a:pt x="548" y="1508"/>
                  </a:cubicBezTo>
                  <a:cubicBezTo>
                    <a:pt x="524" y="1485"/>
                    <a:pt x="476" y="1401"/>
                    <a:pt x="464" y="1389"/>
                  </a:cubicBezTo>
                  <a:cubicBezTo>
                    <a:pt x="414" y="1329"/>
                    <a:pt x="272" y="1235"/>
                    <a:pt x="164" y="1235"/>
                  </a:cubicBezTo>
                  <a:cubicBezTo>
                    <a:pt x="144" y="1235"/>
                    <a:pt x="124" y="1239"/>
                    <a:pt x="107" y="1246"/>
                  </a:cubicBezTo>
                  <a:cubicBezTo>
                    <a:pt x="36" y="1282"/>
                    <a:pt x="0" y="1365"/>
                    <a:pt x="36" y="1437"/>
                  </a:cubicBezTo>
                  <a:cubicBezTo>
                    <a:pt x="36" y="1437"/>
                    <a:pt x="48" y="1437"/>
                    <a:pt x="48" y="1449"/>
                  </a:cubicBezTo>
                  <a:cubicBezTo>
                    <a:pt x="95" y="1520"/>
                    <a:pt x="179" y="1556"/>
                    <a:pt x="262" y="1568"/>
                  </a:cubicBezTo>
                  <a:cubicBezTo>
                    <a:pt x="357" y="1568"/>
                    <a:pt x="453" y="1556"/>
                    <a:pt x="548" y="1520"/>
                  </a:cubicBezTo>
                  <a:cubicBezTo>
                    <a:pt x="584" y="1627"/>
                    <a:pt x="619" y="1735"/>
                    <a:pt x="667" y="1842"/>
                  </a:cubicBezTo>
                  <a:cubicBezTo>
                    <a:pt x="691" y="1901"/>
                    <a:pt x="715" y="1961"/>
                    <a:pt x="750" y="2020"/>
                  </a:cubicBezTo>
                  <a:cubicBezTo>
                    <a:pt x="726" y="1997"/>
                    <a:pt x="715" y="1973"/>
                    <a:pt x="715" y="1973"/>
                  </a:cubicBezTo>
                  <a:cubicBezTo>
                    <a:pt x="653" y="1901"/>
                    <a:pt x="502" y="1811"/>
                    <a:pt x="393" y="1811"/>
                  </a:cubicBezTo>
                  <a:cubicBezTo>
                    <a:pt x="376" y="1811"/>
                    <a:pt x="360" y="1813"/>
                    <a:pt x="345" y="1818"/>
                  </a:cubicBezTo>
                  <a:cubicBezTo>
                    <a:pt x="274" y="1854"/>
                    <a:pt x="250" y="1937"/>
                    <a:pt x="274" y="2008"/>
                  </a:cubicBezTo>
                  <a:cubicBezTo>
                    <a:pt x="274" y="2008"/>
                    <a:pt x="286" y="2020"/>
                    <a:pt x="286" y="2020"/>
                  </a:cubicBezTo>
                  <a:cubicBezTo>
                    <a:pt x="334" y="2092"/>
                    <a:pt x="417" y="2139"/>
                    <a:pt x="500" y="2139"/>
                  </a:cubicBezTo>
                  <a:cubicBezTo>
                    <a:pt x="595" y="2139"/>
                    <a:pt x="691" y="2127"/>
                    <a:pt x="786" y="2104"/>
                  </a:cubicBezTo>
                  <a:lnTo>
                    <a:pt x="822" y="2163"/>
                  </a:lnTo>
                  <a:cubicBezTo>
                    <a:pt x="881" y="2270"/>
                    <a:pt x="929" y="2378"/>
                    <a:pt x="976" y="2485"/>
                  </a:cubicBezTo>
                  <a:cubicBezTo>
                    <a:pt x="1000" y="2532"/>
                    <a:pt x="1012" y="2568"/>
                    <a:pt x="1036" y="2604"/>
                  </a:cubicBezTo>
                  <a:lnTo>
                    <a:pt x="1000" y="2556"/>
                  </a:lnTo>
                  <a:cubicBezTo>
                    <a:pt x="941" y="2487"/>
                    <a:pt x="808" y="2401"/>
                    <a:pt x="703" y="2401"/>
                  </a:cubicBezTo>
                  <a:cubicBezTo>
                    <a:pt x="682" y="2401"/>
                    <a:pt x="661" y="2405"/>
                    <a:pt x="643" y="2413"/>
                  </a:cubicBezTo>
                  <a:cubicBezTo>
                    <a:pt x="572" y="2437"/>
                    <a:pt x="536" y="2520"/>
                    <a:pt x="572" y="2592"/>
                  </a:cubicBezTo>
                  <a:cubicBezTo>
                    <a:pt x="572" y="2604"/>
                    <a:pt x="572" y="2604"/>
                    <a:pt x="572" y="2616"/>
                  </a:cubicBezTo>
                  <a:cubicBezTo>
                    <a:pt x="631" y="2675"/>
                    <a:pt x="703" y="2723"/>
                    <a:pt x="798" y="2735"/>
                  </a:cubicBezTo>
                  <a:cubicBezTo>
                    <a:pt x="881" y="2735"/>
                    <a:pt x="976" y="2723"/>
                    <a:pt x="1072" y="2687"/>
                  </a:cubicBezTo>
                  <a:cubicBezTo>
                    <a:pt x="1084" y="2735"/>
                    <a:pt x="1096" y="2770"/>
                    <a:pt x="1107" y="2806"/>
                  </a:cubicBezTo>
                  <a:cubicBezTo>
                    <a:pt x="1131" y="2842"/>
                    <a:pt x="1131" y="2866"/>
                    <a:pt x="1143" y="2889"/>
                  </a:cubicBezTo>
                  <a:lnTo>
                    <a:pt x="1155" y="2961"/>
                  </a:lnTo>
                  <a:cubicBezTo>
                    <a:pt x="1167" y="3020"/>
                    <a:pt x="1191" y="3068"/>
                    <a:pt x="1191" y="3116"/>
                  </a:cubicBezTo>
                  <a:cubicBezTo>
                    <a:pt x="1203" y="3151"/>
                    <a:pt x="1215" y="3187"/>
                    <a:pt x="1215" y="3223"/>
                  </a:cubicBezTo>
                  <a:cubicBezTo>
                    <a:pt x="1203" y="3187"/>
                    <a:pt x="1167" y="3116"/>
                    <a:pt x="1155" y="3104"/>
                  </a:cubicBezTo>
                  <a:cubicBezTo>
                    <a:pt x="1111" y="3027"/>
                    <a:pt x="965" y="2899"/>
                    <a:pt x="849" y="2899"/>
                  </a:cubicBezTo>
                  <a:cubicBezTo>
                    <a:pt x="840" y="2899"/>
                    <a:pt x="831" y="2900"/>
                    <a:pt x="822" y="2901"/>
                  </a:cubicBezTo>
                  <a:cubicBezTo>
                    <a:pt x="750" y="2925"/>
                    <a:pt x="703" y="2997"/>
                    <a:pt x="726" y="3080"/>
                  </a:cubicBezTo>
                  <a:cubicBezTo>
                    <a:pt x="726" y="3080"/>
                    <a:pt x="726" y="3092"/>
                    <a:pt x="726" y="3092"/>
                  </a:cubicBezTo>
                  <a:cubicBezTo>
                    <a:pt x="774" y="3163"/>
                    <a:pt x="834" y="3223"/>
                    <a:pt x="917" y="3247"/>
                  </a:cubicBezTo>
                  <a:cubicBezTo>
                    <a:pt x="965" y="3253"/>
                    <a:pt x="1015" y="3256"/>
                    <a:pt x="1066" y="3256"/>
                  </a:cubicBezTo>
                  <a:cubicBezTo>
                    <a:pt x="1116" y="3256"/>
                    <a:pt x="1167" y="3253"/>
                    <a:pt x="1215" y="3247"/>
                  </a:cubicBezTo>
                  <a:cubicBezTo>
                    <a:pt x="1226" y="3306"/>
                    <a:pt x="1238" y="3354"/>
                    <a:pt x="1250" y="3401"/>
                  </a:cubicBezTo>
                  <a:cubicBezTo>
                    <a:pt x="1274" y="3580"/>
                    <a:pt x="1298" y="3735"/>
                    <a:pt x="1310" y="3842"/>
                  </a:cubicBezTo>
                  <a:cubicBezTo>
                    <a:pt x="1310" y="3854"/>
                    <a:pt x="1310" y="3878"/>
                    <a:pt x="1310" y="3890"/>
                  </a:cubicBezTo>
                  <a:lnTo>
                    <a:pt x="953" y="3890"/>
                  </a:lnTo>
                  <a:lnTo>
                    <a:pt x="1096" y="6449"/>
                  </a:lnTo>
                  <a:lnTo>
                    <a:pt x="1703" y="6449"/>
                  </a:lnTo>
                  <a:lnTo>
                    <a:pt x="1834" y="3890"/>
                  </a:lnTo>
                  <a:lnTo>
                    <a:pt x="1500" y="3890"/>
                  </a:lnTo>
                  <a:lnTo>
                    <a:pt x="1512" y="3866"/>
                  </a:lnTo>
                  <a:cubicBezTo>
                    <a:pt x="1560" y="3771"/>
                    <a:pt x="1619" y="3640"/>
                    <a:pt x="1691" y="3473"/>
                  </a:cubicBezTo>
                  <a:cubicBezTo>
                    <a:pt x="1715" y="3413"/>
                    <a:pt x="1738" y="3354"/>
                    <a:pt x="1762" y="3294"/>
                  </a:cubicBezTo>
                  <a:cubicBezTo>
                    <a:pt x="1823" y="3312"/>
                    <a:pt x="1897" y="3323"/>
                    <a:pt x="1970" y="3323"/>
                  </a:cubicBezTo>
                  <a:cubicBezTo>
                    <a:pt x="1996" y="3323"/>
                    <a:pt x="2022" y="3321"/>
                    <a:pt x="2048" y="3318"/>
                  </a:cubicBezTo>
                  <a:cubicBezTo>
                    <a:pt x="2131" y="3306"/>
                    <a:pt x="2203" y="3259"/>
                    <a:pt x="2250" y="3187"/>
                  </a:cubicBezTo>
                  <a:cubicBezTo>
                    <a:pt x="2286" y="3116"/>
                    <a:pt x="2250" y="3032"/>
                    <a:pt x="2191" y="2997"/>
                  </a:cubicBezTo>
                  <a:cubicBezTo>
                    <a:pt x="2179" y="2997"/>
                    <a:pt x="2179" y="2985"/>
                    <a:pt x="2167" y="2985"/>
                  </a:cubicBezTo>
                  <a:cubicBezTo>
                    <a:pt x="2155" y="2981"/>
                    <a:pt x="2141" y="2979"/>
                    <a:pt x="2127" y="2979"/>
                  </a:cubicBezTo>
                  <a:cubicBezTo>
                    <a:pt x="2020" y="2979"/>
                    <a:pt x="1874" y="3090"/>
                    <a:pt x="1822" y="3163"/>
                  </a:cubicBezTo>
                  <a:cubicBezTo>
                    <a:pt x="1822" y="3175"/>
                    <a:pt x="1786" y="3235"/>
                    <a:pt x="1762" y="3270"/>
                  </a:cubicBezTo>
                  <a:cubicBezTo>
                    <a:pt x="1774" y="3247"/>
                    <a:pt x="1786" y="3223"/>
                    <a:pt x="1786" y="3199"/>
                  </a:cubicBezTo>
                  <a:cubicBezTo>
                    <a:pt x="1810" y="3151"/>
                    <a:pt x="1822" y="3104"/>
                    <a:pt x="1846" y="3044"/>
                  </a:cubicBezTo>
                  <a:lnTo>
                    <a:pt x="1869" y="2961"/>
                  </a:lnTo>
                  <a:cubicBezTo>
                    <a:pt x="1869" y="2937"/>
                    <a:pt x="1881" y="2913"/>
                    <a:pt x="1893" y="2878"/>
                  </a:cubicBezTo>
                  <a:cubicBezTo>
                    <a:pt x="1905" y="2818"/>
                    <a:pt x="1917" y="2747"/>
                    <a:pt x="1929" y="2687"/>
                  </a:cubicBezTo>
                  <a:cubicBezTo>
                    <a:pt x="2012" y="2723"/>
                    <a:pt x="2108" y="2735"/>
                    <a:pt x="2203" y="2747"/>
                  </a:cubicBezTo>
                  <a:cubicBezTo>
                    <a:pt x="2286" y="2747"/>
                    <a:pt x="2369" y="2711"/>
                    <a:pt x="2429" y="2639"/>
                  </a:cubicBezTo>
                  <a:cubicBezTo>
                    <a:pt x="2477" y="2580"/>
                    <a:pt x="2465" y="2497"/>
                    <a:pt x="2393" y="2449"/>
                  </a:cubicBezTo>
                  <a:lnTo>
                    <a:pt x="2381" y="2437"/>
                  </a:lnTo>
                  <a:cubicBezTo>
                    <a:pt x="2360" y="2425"/>
                    <a:pt x="2334" y="2420"/>
                    <a:pt x="2307" y="2420"/>
                  </a:cubicBezTo>
                  <a:cubicBezTo>
                    <a:pt x="2202" y="2420"/>
                    <a:pt x="2069" y="2499"/>
                    <a:pt x="2012" y="2556"/>
                  </a:cubicBezTo>
                  <a:cubicBezTo>
                    <a:pt x="2012" y="2568"/>
                    <a:pt x="1953" y="2628"/>
                    <a:pt x="1929" y="2651"/>
                  </a:cubicBezTo>
                  <a:cubicBezTo>
                    <a:pt x="1941" y="2616"/>
                    <a:pt x="1941" y="2568"/>
                    <a:pt x="1953" y="2532"/>
                  </a:cubicBezTo>
                  <a:cubicBezTo>
                    <a:pt x="1965" y="2413"/>
                    <a:pt x="1977" y="2294"/>
                    <a:pt x="1988" y="2175"/>
                  </a:cubicBezTo>
                  <a:cubicBezTo>
                    <a:pt x="1988" y="2139"/>
                    <a:pt x="2000" y="2104"/>
                    <a:pt x="2000" y="2068"/>
                  </a:cubicBezTo>
                  <a:cubicBezTo>
                    <a:pt x="2096" y="2104"/>
                    <a:pt x="2191" y="2127"/>
                    <a:pt x="2286" y="2127"/>
                  </a:cubicBezTo>
                  <a:cubicBezTo>
                    <a:pt x="2369" y="2127"/>
                    <a:pt x="2453" y="2092"/>
                    <a:pt x="2512" y="2020"/>
                  </a:cubicBezTo>
                  <a:cubicBezTo>
                    <a:pt x="2560" y="1961"/>
                    <a:pt x="2536" y="1877"/>
                    <a:pt x="2477" y="1830"/>
                  </a:cubicBezTo>
                  <a:lnTo>
                    <a:pt x="2465" y="1818"/>
                  </a:lnTo>
                  <a:cubicBezTo>
                    <a:pt x="2443" y="1806"/>
                    <a:pt x="2418" y="1801"/>
                    <a:pt x="2391" y="1801"/>
                  </a:cubicBezTo>
                  <a:cubicBezTo>
                    <a:pt x="2285" y="1801"/>
                    <a:pt x="2153" y="1880"/>
                    <a:pt x="2096" y="1937"/>
                  </a:cubicBezTo>
                  <a:cubicBezTo>
                    <a:pt x="2084" y="1949"/>
                    <a:pt x="2012" y="2032"/>
                    <a:pt x="2000" y="2056"/>
                  </a:cubicBezTo>
                  <a:cubicBezTo>
                    <a:pt x="2000" y="1973"/>
                    <a:pt x="2012" y="1889"/>
                    <a:pt x="2024" y="1818"/>
                  </a:cubicBezTo>
                  <a:cubicBezTo>
                    <a:pt x="2048" y="1711"/>
                    <a:pt x="2072" y="1604"/>
                    <a:pt x="2096" y="1496"/>
                  </a:cubicBezTo>
                  <a:lnTo>
                    <a:pt x="2096" y="1473"/>
                  </a:lnTo>
                  <a:cubicBezTo>
                    <a:pt x="2119" y="1377"/>
                    <a:pt x="2167" y="1270"/>
                    <a:pt x="2215" y="1175"/>
                  </a:cubicBezTo>
                  <a:cubicBezTo>
                    <a:pt x="2239" y="1127"/>
                    <a:pt x="2274" y="1080"/>
                    <a:pt x="2298" y="1032"/>
                  </a:cubicBezTo>
                  <a:cubicBezTo>
                    <a:pt x="2393" y="1080"/>
                    <a:pt x="2477" y="1104"/>
                    <a:pt x="2572" y="1127"/>
                  </a:cubicBezTo>
                  <a:cubicBezTo>
                    <a:pt x="2667" y="1127"/>
                    <a:pt x="2750" y="1104"/>
                    <a:pt x="2810" y="1044"/>
                  </a:cubicBezTo>
                  <a:cubicBezTo>
                    <a:pt x="2858" y="984"/>
                    <a:pt x="2858" y="901"/>
                    <a:pt x="2798" y="842"/>
                  </a:cubicBezTo>
                  <a:cubicBezTo>
                    <a:pt x="2798" y="842"/>
                    <a:pt x="2786" y="842"/>
                    <a:pt x="2786" y="830"/>
                  </a:cubicBezTo>
                  <a:cubicBezTo>
                    <a:pt x="2763" y="815"/>
                    <a:pt x="2734" y="809"/>
                    <a:pt x="2701" y="809"/>
                  </a:cubicBezTo>
                  <a:cubicBezTo>
                    <a:pt x="2600" y="809"/>
                    <a:pt x="2468" y="868"/>
                    <a:pt x="2405" y="913"/>
                  </a:cubicBezTo>
                  <a:cubicBezTo>
                    <a:pt x="2405" y="913"/>
                    <a:pt x="2358" y="961"/>
                    <a:pt x="2334" y="996"/>
                  </a:cubicBezTo>
                  <a:cubicBezTo>
                    <a:pt x="2346" y="973"/>
                    <a:pt x="2358" y="949"/>
                    <a:pt x="2369" y="925"/>
                  </a:cubicBezTo>
                  <a:lnTo>
                    <a:pt x="2369" y="925"/>
                  </a:lnTo>
                  <a:cubicBezTo>
                    <a:pt x="2310" y="996"/>
                    <a:pt x="2262" y="1080"/>
                    <a:pt x="2215" y="1163"/>
                  </a:cubicBezTo>
                  <a:cubicBezTo>
                    <a:pt x="2155" y="1258"/>
                    <a:pt x="2119" y="1365"/>
                    <a:pt x="2084" y="1473"/>
                  </a:cubicBezTo>
                  <a:lnTo>
                    <a:pt x="2084" y="1330"/>
                  </a:lnTo>
                  <a:cubicBezTo>
                    <a:pt x="2060" y="1223"/>
                    <a:pt x="1977" y="1032"/>
                    <a:pt x="1858" y="1008"/>
                  </a:cubicBezTo>
                  <a:cubicBezTo>
                    <a:pt x="1850" y="1007"/>
                    <a:pt x="1843" y="1006"/>
                    <a:pt x="1836" y="1006"/>
                  </a:cubicBezTo>
                  <a:cubicBezTo>
                    <a:pt x="1772" y="1006"/>
                    <a:pt x="1713" y="1053"/>
                    <a:pt x="1703" y="1127"/>
                  </a:cubicBezTo>
                  <a:lnTo>
                    <a:pt x="1703" y="1139"/>
                  </a:lnTo>
                  <a:cubicBezTo>
                    <a:pt x="1703" y="1223"/>
                    <a:pt x="1738" y="1306"/>
                    <a:pt x="1810" y="1365"/>
                  </a:cubicBezTo>
                  <a:cubicBezTo>
                    <a:pt x="1893" y="1413"/>
                    <a:pt x="1988" y="1461"/>
                    <a:pt x="2084" y="1485"/>
                  </a:cubicBezTo>
                  <a:cubicBezTo>
                    <a:pt x="2048" y="1592"/>
                    <a:pt x="2024" y="1699"/>
                    <a:pt x="2000" y="1806"/>
                  </a:cubicBezTo>
                  <a:cubicBezTo>
                    <a:pt x="1988" y="1866"/>
                    <a:pt x="1977" y="1937"/>
                    <a:pt x="1977" y="1997"/>
                  </a:cubicBezTo>
                  <a:lnTo>
                    <a:pt x="1977" y="1937"/>
                  </a:lnTo>
                  <a:cubicBezTo>
                    <a:pt x="1953" y="1830"/>
                    <a:pt x="1869" y="1639"/>
                    <a:pt x="1750" y="1616"/>
                  </a:cubicBezTo>
                  <a:cubicBezTo>
                    <a:pt x="1743" y="1614"/>
                    <a:pt x="1736" y="1614"/>
                    <a:pt x="1728" y="1614"/>
                  </a:cubicBezTo>
                  <a:cubicBezTo>
                    <a:pt x="1663" y="1614"/>
                    <a:pt x="1594" y="1660"/>
                    <a:pt x="1584" y="1735"/>
                  </a:cubicBezTo>
                  <a:cubicBezTo>
                    <a:pt x="1584" y="1735"/>
                    <a:pt x="1584" y="1735"/>
                    <a:pt x="1584" y="1746"/>
                  </a:cubicBezTo>
                  <a:cubicBezTo>
                    <a:pt x="1596" y="1830"/>
                    <a:pt x="1631" y="1913"/>
                    <a:pt x="1703" y="1961"/>
                  </a:cubicBezTo>
                  <a:cubicBezTo>
                    <a:pt x="1786" y="2020"/>
                    <a:pt x="1869" y="2056"/>
                    <a:pt x="1965" y="2092"/>
                  </a:cubicBezTo>
                  <a:cubicBezTo>
                    <a:pt x="1965" y="2116"/>
                    <a:pt x="1953" y="2139"/>
                    <a:pt x="1953" y="2163"/>
                  </a:cubicBezTo>
                  <a:cubicBezTo>
                    <a:pt x="1941" y="2282"/>
                    <a:pt x="1929" y="2401"/>
                    <a:pt x="1905" y="2520"/>
                  </a:cubicBezTo>
                  <a:cubicBezTo>
                    <a:pt x="1905" y="2556"/>
                    <a:pt x="1893" y="2604"/>
                    <a:pt x="1881" y="2639"/>
                  </a:cubicBezTo>
                  <a:lnTo>
                    <a:pt x="1881" y="2592"/>
                  </a:lnTo>
                  <a:cubicBezTo>
                    <a:pt x="1869" y="2485"/>
                    <a:pt x="1786" y="2282"/>
                    <a:pt x="1667" y="2258"/>
                  </a:cubicBezTo>
                  <a:cubicBezTo>
                    <a:pt x="1661" y="2257"/>
                    <a:pt x="1655" y="2257"/>
                    <a:pt x="1648" y="2257"/>
                  </a:cubicBezTo>
                  <a:cubicBezTo>
                    <a:pt x="1582" y="2257"/>
                    <a:pt x="1511" y="2312"/>
                    <a:pt x="1500" y="2378"/>
                  </a:cubicBezTo>
                  <a:cubicBezTo>
                    <a:pt x="1500" y="2389"/>
                    <a:pt x="1500" y="2389"/>
                    <a:pt x="1500" y="2401"/>
                  </a:cubicBezTo>
                  <a:cubicBezTo>
                    <a:pt x="1500" y="2485"/>
                    <a:pt x="1548" y="2568"/>
                    <a:pt x="1619" y="2616"/>
                  </a:cubicBezTo>
                  <a:cubicBezTo>
                    <a:pt x="1691" y="2663"/>
                    <a:pt x="1786" y="2711"/>
                    <a:pt x="1869" y="2735"/>
                  </a:cubicBezTo>
                  <a:cubicBezTo>
                    <a:pt x="1858" y="2770"/>
                    <a:pt x="1858" y="2818"/>
                    <a:pt x="1846" y="2854"/>
                  </a:cubicBezTo>
                  <a:cubicBezTo>
                    <a:pt x="1834" y="2889"/>
                    <a:pt x="1834" y="2913"/>
                    <a:pt x="1822" y="2937"/>
                  </a:cubicBezTo>
                  <a:cubicBezTo>
                    <a:pt x="1810" y="2961"/>
                    <a:pt x="1798" y="2985"/>
                    <a:pt x="1798" y="3009"/>
                  </a:cubicBezTo>
                  <a:cubicBezTo>
                    <a:pt x="1774" y="3068"/>
                    <a:pt x="1762" y="3116"/>
                    <a:pt x="1738" y="3163"/>
                  </a:cubicBezTo>
                  <a:cubicBezTo>
                    <a:pt x="1727" y="3199"/>
                    <a:pt x="1715" y="3223"/>
                    <a:pt x="1703" y="3259"/>
                  </a:cubicBezTo>
                  <a:cubicBezTo>
                    <a:pt x="1703" y="3223"/>
                    <a:pt x="1715" y="3140"/>
                    <a:pt x="1715" y="3128"/>
                  </a:cubicBezTo>
                  <a:cubicBezTo>
                    <a:pt x="1715" y="3032"/>
                    <a:pt x="1691" y="2949"/>
                    <a:pt x="1643" y="2866"/>
                  </a:cubicBezTo>
                  <a:lnTo>
                    <a:pt x="1643" y="2830"/>
                  </a:lnTo>
                  <a:cubicBezTo>
                    <a:pt x="1632" y="2765"/>
                    <a:pt x="1572" y="2709"/>
                    <a:pt x="1507" y="2709"/>
                  </a:cubicBezTo>
                  <a:cubicBezTo>
                    <a:pt x="1501" y="2709"/>
                    <a:pt x="1495" y="2710"/>
                    <a:pt x="1488" y="2711"/>
                  </a:cubicBezTo>
                  <a:cubicBezTo>
                    <a:pt x="1477" y="2711"/>
                    <a:pt x="1477" y="2711"/>
                    <a:pt x="1465" y="2723"/>
                  </a:cubicBezTo>
                  <a:cubicBezTo>
                    <a:pt x="1346" y="2747"/>
                    <a:pt x="1274" y="2949"/>
                    <a:pt x="1274" y="3056"/>
                  </a:cubicBezTo>
                  <a:cubicBezTo>
                    <a:pt x="1274" y="3068"/>
                    <a:pt x="1274" y="3128"/>
                    <a:pt x="1286" y="3175"/>
                  </a:cubicBezTo>
                  <a:cubicBezTo>
                    <a:pt x="1274" y="3151"/>
                    <a:pt x="1274" y="3128"/>
                    <a:pt x="1262" y="3104"/>
                  </a:cubicBezTo>
                  <a:cubicBezTo>
                    <a:pt x="1250" y="3044"/>
                    <a:pt x="1238" y="2997"/>
                    <a:pt x="1226" y="2949"/>
                  </a:cubicBezTo>
                  <a:cubicBezTo>
                    <a:pt x="1215" y="2925"/>
                    <a:pt x="1215" y="2889"/>
                    <a:pt x="1203" y="2866"/>
                  </a:cubicBezTo>
                  <a:cubicBezTo>
                    <a:pt x="1191" y="2842"/>
                    <a:pt x="1179" y="2818"/>
                    <a:pt x="1167" y="2782"/>
                  </a:cubicBezTo>
                  <a:cubicBezTo>
                    <a:pt x="1143" y="2723"/>
                    <a:pt x="1119" y="2663"/>
                    <a:pt x="1096" y="2604"/>
                  </a:cubicBezTo>
                  <a:cubicBezTo>
                    <a:pt x="1191" y="2580"/>
                    <a:pt x="1274" y="2544"/>
                    <a:pt x="1357" y="2497"/>
                  </a:cubicBezTo>
                  <a:cubicBezTo>
                    <a:pt x="1429" y="2449"/>
                    <a:pt x="1477" y="2378"/>
                    <a:pt x="1488" y="2282"/>
                  </a:cubicBezTo>
                  <a:cubicBezTo>
                    <a:pt x="1488" y="2211"/>
                    <a:pt x="1429" y="2139"/>
                    <a:pt x="1357" y="2139"/>
                  </a:cubicBezTo>
                  <a:lnTo>
                    <a:pt x="1334" y="2139"/>
                  </a:lnTo>
                  <a:cubicBezTo>
                    <a:pt x="1215" y="2151"/>
                    <a:pt x="1107" y="2342"/>
                    <a:pt x="1084" y="2449"/>
                  </a:cubicBezTo>
                  <a:cubicBezTo>
                    <a:pt x="1084" y="2461"/>
                    <a:pt x="1084" y="2532"/>
                    <a:pt x="1072" y="2580"/>
                  </a:cubicBezTo>
                  <a:cubicBezTo>
                    <a:pt x="1060" y="2532"/>
                    <a:pt x="1048" y="2497"/>
                    <a:pt x="1024" y="2461"/>
                  </a:cubicBezTo>
                  <a:cubicBezTo>
                    <a:pt x="976" y="2354"/>
                    <a:pt x="917" y="2247"/>
                    <a:pt x="857" y="2139"/>
                  </a:cubicBezTo>
                  <a:lnTo>
                    <a:pt x="810" y="2044"/>
                  </a:lnTo>
                  <a:cubicBezTo>
                    <a:pt x="762" y="1973"/>
                    <a:pt x="726" y="1901"/>
                    <a:pt x="703" y="1818"/>
                  </a:cubicBezTo>
                  <a:cubicBezTo>
                    <a:pt x="655" y="1723"/>
                    <a:pt x="607" y="1627"/>
                    <a:pt x="584" y="1520"/>
                  </a:cubicBezTo>
                  <a:cubicBezTo>
                    <a:pt x="572" y="1508"/>
                    <a:pt x="572" y="1508"/>
                    <a:pt x="572" y="1496"/>
                  </a:cubicBezTo>
                  <a:cubicBezTo>
                    <a:pt x="548" y="1389"/>
                    <a:pt x="524" y="1294"/>
                    <a:pt x="512" y="1187"/>
                  </a:cubicBezTo>
                  <a:cubicBezTo>
                    <a:pt x="500" y="1127"/>
                    <a:pt x="500" y="1068"/>
                    <a:pt x="500" y="1008"/>
                  </a:cubicBezTo>
                  <a:cubicBezTo>
                    <a:pt x="595" y="996"/>
                    <a:pt x="691" y="973"/>
                    <a:pt x="786" y="937"/>
                  </a:cubicBezTo>
                  <a:cubicBezTo>
                    <a:pt x="857" y="901"/>
                    <a:pt x="917" y="830"/>
                    <a:pt x="929" y="746"/>
                  </a:cubicBezTo>
                  <a:cubicBezTo>
                    <a:pt x="941" y="663"/>
                    <a:pt x="893" y="592"/>
                    <a:pt x="810" y="580"/>
                  </a:cubicBezTo>
                  <a:lnTo>
                    <a:pt x="798" y="580"/>
                  </a:lnTo>
                  <a:cubicBezTo>
                    <a:pt x="679" y="580"/>
                    <a:pt x="560" y="758"/>
                    <a:pt x="524" y="865"/>
                  </a:cubicBezTo>
                  <a:cubicBezTo>
                    <a:pt x="524" y="865"/>
                    <a:pt x="512" y="925"/>
                    <a:pt x="500" y="973"/>
                  </a:cubicBezTo>
                  <a:lnTo>
                    <a:pt x="500" y="889"/>
                  </a:lnTo>
                  <a:cubicBezTo>
                    <a:pt x="500" y="794"/>
                    <a:pt x="500" y="723"/>
                    <a:pt x="512" y="639"/>
                  </a:cubicBezTo>
                  <a:cubicBezTo>
                    <a:pt x="512" y="603"/>
                    <a:pt x="524" y="568"/>
                    <a:pt x="524" y="5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702;p56" hidden="0"/>
            <p:cNvSpPr/>
            <p:nvPr isPhoto="0" userDrawn="0"/>
          </p:nvSpPr>
          <p:spPr bwMode="auto">
            <a:xfrm>
              <a:off x="5560975" y="1898175"/>
              <a:ext cx="8950" cy="13475"/>
            </a:xfrm>
            <a:custGeom>
              <a:avLst/>
              <a:gdLst/>
              <a:ahLst/>
              <a:cxnLst/>
              <a:rect l="l" t="t" r="r" b="b"/>
              <a:pathLst>
                <a:path w="358" h="539" fill="norm" stroke="1" extrusionOk="0">
                  <a:moveTo>
                    <a:pt x="156" y="0"/>
                  </a:moveTo>
                  <a:cubicBezTo>
                    <a:pt x="102" y="0"/>
                    <a:pt x="50" y="34"/>
                    <a:pt x="24" y="86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0" y="193"/>
                    <a:pt x="24" y="276"/>
                    <a:pt x="72" y="348"/>
                  </a:cubicBezTo>
                  <a:cubicBezTo>
                    <a:pt x="131" y="419"/>
                    <a:pt x="215" y="491"/>
                    <a:pt x="298" y="538"/>
                  </a:cubicBezTo>
                  <a:cubicBezTo>
                    <a:pt x="298" y="538"/>
                    <a:pt x="334" y="395"/>
                    <a:pt x="334" y="384"/>
                  </a:cubicBezTo>
                  <a:cubicBezTo>
                    <a:pt x="357" y="276"/>
                    <a:pt x="322" y="74"/>
                    <a:pt x="215" y="14"/>
                  </a:cubicBezTo>
                  <a:cubicBezTo>
                    <a:pt x="195" y="5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703;p56" hidden="0"/>
            <p:cNvSpPr/>
            <p:nvPr isPhoto="0" userDrawn="0"/>
          </p:nvSpPr>
          <p:spPr bwMode="auto">
            <a:xfrm>
              <a:off x="4388500" y="1908625"/>
              <a:ext cx="11625" cy="9274"/>
            </a:xfrm>
            <a:custGeom>
              <a:avLst/>
              <a:gdLst/>
              <a:ahLst/>
              <a:cxnLst/>
              <a:rect l="l" t="t" r="r" b="b"/>
              <a:pathLst>
                <a:path w="465" h="371" fill="norm" stroke="1" extrusionOk="0">
                  <a:moveTo>
                    <a:pt x="143" y="1"/>
                  </a:moveTo>
                  <a:cubicBezTo>
                    <a:pt x="139" y="1"/>
                    <a:pt x="135" y="1"/>
                    <a:pt x="132" y="1"/>
                  </a:cubicBezTo>
                  <a:cubicBezTo>
                    <a:pt x="60" y="25"/>
                    <a:pt x="1" y="85"/>
                    <a:pt x="24" y="168"/>
                  </a:cubicBezTo>
                  <a:cubicBezTo>
                    <a:pt x="24" y="168"/>
                    <a:pt x="24" y="168"/>
                    <a:pt x="24" y="180"/>
                  </a:cubicBezTo>
                  <a:cubicBezTo>
                    <a:pt x="48" y="251"/>
                    <a:pt x="108" y="311"/>
                    <a:pt x="191" y="347"/>
                  </a:cubicBezTo>
                  <a:lnTo>
                    <a:pt x="179" y="347"/>
                  </a:lnTo>
                  <a:cubicBezTo>
                    <a:pt x="274" y="370"/>
                    <a:pt x="370" y="370"/>
                    <a:pt x="465" y="370"/>
                  </a:cubicBezTo>
                  <a:lnTo>
                    <a:pt x="429" y="239"/>
                  </a:lnTo>
                  <a:cubicBezTo>
                    <a:pt x="383" y="148"/>
                    <a:pt x="249" y="1"/>
                    <a:pt x="1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704;p56" hidden="0"/>
            <p:cNvSpPr/>
            <p:nvPr isPhoto="0" userDrawn="0"/>
          </p:nvSpPr>
          <p:spPr bwMode="auto">
            <a:xfrm>
              <a:off x="4388800" y="1894175"/>
              <a:ext cx="72950" cy="153500"/>
            </a:xfrm>
            <a:custGeom>
              <a:avLst/>
              <a:gdLst/>
              <a:ahLst/>
              <a:cxnLst/>
              <a:rect l="l" t="t" r="r" b="b"/>
              <a:pathLst>
                <a:path w="2918" h="6140" fill="norm" stroke="1" extrusionOk="0">
                  <a:moveTo>
                    <a:pt x="786" y="1020"/>
                  </a:moveTo>
                  <a:cubicBezTo>
                    <a:pt x="679" y="1032"/>
                    <a:pt x="584" y="1210"/>
                    <a:pt x="560" y="1306"/>
                  </a:cubicBezTo>
                  <a:cubicBezTo>
                    <a:pt x="560" y="1306"/>
                    <a:pt x="548" y="1425"/>
                    <a:pt x="548" y="1448"/>
                  </a:cubicBezTo>
                  <a:cubicBezTo>
                    <a:pt x="643" y="1436"/>
                    <a:pt x="727" y="1401"/>
                    <a:pt x="810" y="1353"/>
                  </a:cubicBezTo>
                  <a:cubicBezTo>
                    <a:pt x="882" y="1306"/>
                    <a:pt x="929" y="1234"/>
                    <a:pt x="941" y="1151"/>
                  </a:cubicBezTo>
                  <a:cubicBezTo>
                    <a:pt x="941" y="1079"/>
                    <a:pt x="882" y="1020"/>
                    <a:pt x="810" y="1020"/>
                  </a:cubicBezTo>
                  <a:close/>
                  <a:moveTo>
                    <a:pt x="1013" y="1508"/>
                  </a:moveTo>
                  <a:cubicBezTo>
                    <a:pt x="893" y="1520"/>
                    <a:pt x="798" y="1698"/>
                    <a:pt x="774" y="1806"/>
                  </a:cubicBezTo>
                  <a:cubicBezTo>
                    <a:pt x="774" y="1806"/>
                    <a:pt x="762" y="1913"/>
                    <a:pt x="762" y="1948"/>
                  </a:cubicBezTo>
                  <a:cubicBezTo>
                    <a:pt x="858" y="1925"/>
                    <a:pt x="941" y="1901"/>
                    <a:pt x="1024" y="1853"/>
                  </a:cubicBezTo>
                  <a:cubicBezTo>
                    <a:pt x="1096" y="1806"/>
                    <a:pt x="1143" y="1734"/>
                    <a:pt x="1155" y="1651"/>
                  </a:cubicBezTo>
                  <a:cubicBezTo>
                    <a:pt x="1155" y="1579"/>
                    <a:pt x="1096" y="1508"/>
                    <a:pt x="1024" y="1508"/>
                  </a:cubicBezTo>
                  <a:close/>
                  <a:moveTo>
                    <a:pt x="1370" y="2984"/>
                  </a:moveTo>
                  <a:cubicBezTo>
                    <a:pt x="1441" y="3044"/>
                    <a:pt x="1513" y="3103"/>
                    <a:pt x="1596" y="3139"/>
                  </a:cubicBezTo>
                  <a:cubicBezTo>
                    <a:pt x="1572" y="3187"/>
                    <a:pt x="1548" y="3234"/>
                    <a:pt x="1536" y="3282"/>
                  </a:cubicBezTo>
                  <a:cubicBezTo>
                    <a:pt x="1465" y="3437"/>
                    <a:pt x="1405" y="3568"/>
                    <a:pt x="1358" y="3651"/>
                  </a:cubicBezTo>
                  <a:lnTo>
                    <a:pt x="1334" y="3699"/>
                  </a:lnTo>
                  <a:lnTo>
                    <a:pt x="1322" y="3699"/>
                  </a:lnTo>
                  <a:cubicBezTo>
                    <a:pt x="1322" y="3687"/>
                    <a:pt x="1322" y="3663"/>
                    <a:pt x="1322" y="3639"/>
                  </a:cubicBezTo>
                  <a:cubicBezTo>
                    <a:pt x="1310" y="3544"/>
                    <a:pt x="1286" y="3401"/>
                    <a:pt x="1251" y="3234"/>
                  </a:cubicBezTo>
                  <a:cubicBezTo>
                    <a:pt x="1239" y="3175"/>
                    <a:pt x="1227" y="3115"/>
                    <a:pt x="1215" y="3068"/>
                  </a:cubicBezTo>
                  <a:cubicBezTo>
                    <a:pt x="1263" y="3044"/>
                    <a:pt x="1322" y="3020"/>
                    <a:pt x="1370" y="2984"/>
                  </a:cubicBezTo>
                  <a:close/>
                  <a:moveTo>
                    <a:pt x="616" y="0"/>
                  </a:moveTo>
                  <a:cubicBezTo>
                    <a:pt x="602" y="0"/>
                    <a:pt x="587" y="3"/>
                    <a:pt x="572" y="8"/>
                  </a:cubicBezTo>
                  <a:lnTo>
                    <a:pt x="560" y="8"/>
                  </a:lnTo>
                  <a:cubicBezTo>
                    <a:pt x="453" y="67"/>
                    <a:pt x="429" y="270"/>
                    <a:pt x="441" y="365"/>
                  </a:cubicBezTo>
                  <a:cubicBezTo>
                    <a:pt x="441" y="377"/>
                    <a:pt x="489" y="508"/>
                    <a:pt x="489" y="508"/>
                  </a:cubicBezTo>
                  <a:cubicBezTo>
                    <a:pt x="489" y="544"/>
                    <a:pt x="477" y="567"/>
                    <a:pt x="477" y="615"/>
                  </a:cubicBezTo>
                  <a:cubicBezTo>
                    <a:pt x="465" y="674"/>
                    <a:pt x="465" y="758"/>
                    <a:pt x="465" y="841"/>
                  </a:cubicBezTo>
                  <a:cubicBezTo>
                    <a:pt x="453" y="936"/>
                    <a:pt x="465" y="1032"/>
                    <a:pt x="465" y="1127"/>
                  </a:cubicBezTo>
                  <a:cubicBezTo>
                    <a:pt x="477" y="1222"/>
                    <a:pt x="489" y="1329"/>
                    <a:pt x="512" y="1436"/>
                  </a:cubicBezTo>
                  <a:cubicBezTo>
                    <a:pt x="501" y="1401"/>
                    <a:pt x="441" y="1329"/>
                    <a:pt x="441" y="1317"/>
                  </a:cubicBezTo>
                  <a:cubicBezTo>
                    <a:pt x="390" y="1256"/>
                    <a:pt x="249" y="1167"/>
                    <a:pt x="143" y="1167"/>
                  </a:cubicBezTo>
                  <a:cubicBezTo>
                    <a:pt x="126" y="1167"/>
                    <a:pt x="110" y="1170"/>
                    <a:pt x="96" y="1175"/>
                  </a:cubicBezTo>
                  <a:cubicBezTo>
                    <a:pt x="36" y="1210"/>
                    <a:pt x="0" y="1294"/>
                    <a:pt x="36" y="1353"/>
                  </a:cubicBezTo>
                  <a:cubicBezTo>
                    <a:pt x="36" y="1365"/>
                    <a:pt x="36" y="1365"/>
                    <a:pt x="36" y="1365"/>
                  </a:cubicBezTo>
                  <a:cubicBezTo>
                    <a:pt x="84" y="1436"/>
                    <a:pt x="167" y="1484"/>
                    <a:pt x="239" y="1484"/>
                  </a:cubicBezTo>
                  <a:cubicBezTo>
                    <a:pt x="334" y="1484"/>
                    <a:pt x="429" y="1472"/>
                    <a:pt x="524" y="1436"/>
                  </a:cubicBezTo>
                  <a:cubicBezTo>
                    <a:pt x="548" y="1544"/>
                    <a:pt x="584" y="1639"/>
                    <a:pt x="632" y="1746"/>
                  </a:cubicBezTo>
                  <a:cubicBezTo>
                    <a:pt x="655" y="1794"/>
                    <a:pt x="679" y="1853"/>
                    <a:pt x="703" y="1913"/>
                  </a:cubicBezTo>
                  <a:lnTo>
                    <a:pt x="679" y="1865"/>
                  </a:lnTo>
                  <a:cubicBezTo>
                    <a:pt x="620" y="1796"/>
                    <a:pt x="495" y="1710"/>
                    <a:pt x="393" y="1710"/>
                  </a:cubicBezTo>
                  <a:cubicBezTo>
                    <a:pt x="372" y="1710"/>
                    <a:pt x="352" y="1714"/>
                    <a:pt x="334" y="1722"/>
                  </a:cubicBezTo>
                  <a:cubicBezTo>
                    <a:pt x="262" y="1758"/>
                    <a:pt x="239" y="1829"/>
                    <a:pt x="262" y="1901"/>
                  </a:cubicBezTo>
                  <a:cubicBezTo>
                    <a:pt x="262" y="1901"/>
                    <a:pt x="274" y="1913"/>
                    <a:pt x="274" y="1913"/>
                  </a:cubicBezTo>
                  <a:cubicBezTo>
                    <a:pt x="322" y="1984"/>
                    <a:pt x="393" y="2020"/>
                    <a:pt x="477" y="2032"/>
                  </a:cubicBezTo>
                  <a:cubicBezTo>
                    <a:pt x="572" y="2032"/>
                    <a:pt x="655" y="2020"/>
                    <a:pt x="751" y="1984"/>
                  </a:cubicBezTo>
                  <a:cubicBezTo>
                    <a:pt x="751" y="2008"/>
                    <a:pt x="762" y="2032"/>
                    <a:pt x="774" y="2056"/>
                  </a:cubicBezTo>
                  <a:cubicBezTo>
                    <a:pt x="834" y="2151"/>
                    <a:pt x="882" y="2258"/>
                    <a:pt x="929" y="2353"/>
                  </a:cubicBezTo>
                  <a:cubicBezTo>
                    <a:pt x="941" y="2389"/>
                    <a:pt x="965" y="2425"/>
                    <a:pt x="977" y="2460"/>
                  </a:cubicBezTo>
                  <a:cubicBezTo>
                    <a:pt x="965" y="2449"/>
                    <a:pt x="953" y="2425"/>
                    <a:pt x="941" y="2425"/>
                  </a:cubicBezTo>
                  <a:cubicBezTo>
                    <a:pt x="891" y="2365"/>
                    <a:pt x="757" y="2271"/>
                    <a:pt x="659" y="2271"/>
                  </a:cubicBezTo>
                  <a:cubicBezTo>
                    <a:pt x="640" y="2271"/>
                    <a:pt x="623" y="2274"/>
                    <a:pt x="608" y="2282"/>
                  </a:cubicBezTo>
                  <a:cubicBezTo>
                    <a:pt x="536" y="2318"/>
                    <a:pt x="501" y="2389"/>
                    <a:pt x="536" y="2460"/>
                  </a:cubicBezTo>
                  <a:cubicBezTo>
                    <a:pt x="536" y="2460"/>
                    <a:pt x="536" y="2472"/>
                    <a:pt x="548" y="2472"/>
                  </a:cubicBezTo>
                  <a:cubicBezTo>
                    <a:pt x="596" y="2544"/>
                    <a:pt x="667" y="2579"/>
                    <a:pt x="751" y="2591"/>
                  </a:cubicBezTo>
                  <a:cubicBezTo>
                    <a:pt x="834" y="2591"/>
                    <a:pt x="929" y="2579"/>
                    <a:pt x="1013" y="2556"/>
                  </a:cubicBezTo>
                  <a:cubicBezTo>
                    <a:pt x="1024" y="2591"/>
                    <a:pt x="1036" y="2627"/>
                    <a:pt x="1048" y="2663"/>
                  </a:cubicBezTo>
                  <a:cubicBezTo>
                    <a:pt x="1060" y="2699"/>
                    <a:pt x="1072" y="2710"/>
                    <a:pt x="1072" y="2734"/>
                  </a:cubicBezTo>
                  <a:cubicBezTo>
                    <a:pt x="1084" y="2758"/>
                    <a:pt x="1096" y="2782"/>
                    <a:pt x="1096" y="2818"/>
                  </a:cubicBezTo>
                  <a:cubicBezTo>
                    <a:pt x="1108" y="2865"/>
                    <a:pt x="1120" y="2913"/>
                    <a:pt x="1132" y="2960"/>
                  </a:cubicBezTo>
                  <a:cubicBezTo>
                    <a:pt x="1143" y="2996"/>
                    <a:pt x="1143" y="3020"/>
                    <a:pt x="1155" y="3056"/>
                  </a:cubicBezTo>
                  <a:cubicBezTo>
                    <a:pt x="1132" y="3020"/>
                    <a:pt x="1108" y="2949"/>
                    <a:pt x="1096" y="2937"/>
                  </a:cubicBezTo>
                  <a:cubicBezTo>
                    <a:pt x="1052" y="2860"/>
                    <a:pt x="918" y="2743"/>
                    <a:pt x="804" y="2743"/>
                  </a:cubicBezTo>
                  <a:cubicBezTo>
                    <a:pt x="794" y="2743"/>
                    <a:pt x="784" y="2744"/>
                    <a:pt x="774" y="2746"/>
                  </a:cubicBezTo>
                  <a:cubicBezTo>
                    <a:pt x="703" y="2770"/>
                    <a:pt x="667" y="2853"/>
                    <a:pt x="691" y="2925"/>
                  </a:cubicBezTo>
                  <a:cubicBezTo>
                    <a:pt x="691" y="2925"/>
                    <a:pt x="691" y="2925"/>
                    <a:pt x="691" y="2937"/>
                  </a:cubicBezTo>
                  <a:cubicBezTo>
                    <a:pt x="727" y="3008"/>
                    <a:pt x="798" y="3056"/>
                    <a:pt x="882" y="3080"/>
                  </a:cubicBezTo>
                  <a:cubicBezTo>
                    <a:pt x="923" y="3086"/>
                    <a:pt x="968" y="3088"/>
                    <a:pt x="1014" y="3088"/>
                  </a:cubicBezTo>
                  <a:cubicBezTo>
                    <a:pt x="1060" y="3088"/>
                    <a:pt x="1108" y="3086"/>
                    <a:pt x="1155" y="3080"/>
                  </a:cubicBezTo>
                  <a:cubicBezTo>
                    <a:pt x="1167" y="3127"/>
                    <a:pt x="1179" y="3187"/>
                    <a:pt x="1179" y="3234"/>
                  </a:cubicBezTo>
                  <a:cubicBezTo>
                    <a:pt x="1215" y="3401"/>
                    <a:pt x="1239" y="3544"/>
                    <a:pt x="1239" y="3639"/>
                  </a:cubicBezTo>
                  <a:cubicBezTo>
                    <a:pt x="1239" y="3663"/>
                    <a:pt x="1239" y="3675"/>
                    <a:pt x="1251" y="3687"/>
                  </a:cubicBezTo>
                  <a:lnTo>
                    <a:pt x="905" y="3687"/>
                  </a:lnTo>
                  <a:lnTo>
                    <a:pt x="1024" y="6139"/>
                  </a:lnTo>
                  <a:lnTo>
                    <a:pt x="1608" y="6139"/>
                  </a:lnTo>
                  <a:lnTo>
                    <a:pt x="1739" y="3699"/>
                  </a:lnTo>
                  <a:lnTo>
                    <a:pt x="1417" y="3699"/>
                  </a:lnTo>
                  <a:lnTo>
                    <a:pt x="1417" y="3687"/>
                  </a:lnTo>
                  <a:cubicBezTo>
                    <a:pt x="1465" y="3592"/>
                    <a:pt x="1524" y="3461"/>
                    <a:pt x="1596" y="3306"/>
                  </a:cubicBezTo>
                  <a:cubicBezTo>
                    <a:pt x="1608" y="3246"/>
                    <a:pt x="1632" y="3199"/>
                    <a:pt x="1655" y="3139"/>
                  </a:cubicBezTo>
                  <a:cubicBezTo>
                    <a:pt x="1751" y="3163"/>
                    <a:pt x="1834" y="3163"/>
                    <a:pt x="1929" y="3163"/>
                  </a:cubicBezTo>
                  <a:cubicBezTo>
                    <a:pt x="2013" y="3151"/>
                    <a:pt x="2084" y="3103"/>
                    <a:pt x="2132" y="3032"/>
                  </a:cubicBezTo>
                  <a:cubicBezTo>
                    <a:pt x="2156" y="2960"/>
                    <a:pt x="2132" y="2877"/>
                    <a:pt x="2060" y="2853"/>
                  </a:cubicBezTo>
                  <a:cubicBezTo>
                    <a:pt x="2060" y="2853"/>
                    <a:pt x="2060" y="2841"/>
                    <a:pt x="2048" y="2841"/>
                  </a:cubicBezTo>
                  <a:cubicBezTo>
                    <a:pt x="2035" y="2837"/>
                    <a:pt x="2021" y="2835"/>
                    <a:pt x="2006" y="2835"/>
                  </a:cubicBezTo>
                  <a:cubicBezTo>
                    <a:pt x="1904" y="2835"/>
                    <a:pt x="1777" y="2935"/>
                    <a:pt x="1715" y="3008"/>
                  </a:cubicBezTo>
                  <a:cubicBezTo>
                    <a:pt x="1715" y="3020"/>
                    <a:pt x="1679" y="3068"/>
                    <a:pt x="1667" y="3103"/>
                  </a:cubicBezTo>
                  <a:cubicBezTo>
                    <a:pt x="1667" y="3080"/>
                    <a:pt x="1679" y="3056"/>
                    <a:pt x="1691" y="3044"/>
                  </a:cubicBezTo>
                  <a:cubicBezTo>
                    <a:pt x="1703" y="2996"/>
                    <a:pt x="1727" y="2949"/>
                    <a:pt x="1739" y="2889"/>
                  </a:cubicBezTo>
                  <a:cubicBezTo>
                    <a:pt x="1751" y="2865"/>
                    <a:pt x="1751" y="2841"/>
                    <a:pt x="1763" y="2818"/>
                  </a:cubicBezTo>
                  <a:cubicBezTo>
                    <a:pt x="1775" y="2794"/>
                    <a:pt x="1775" y="2770"/>
                    <a:pt x="1786" y="2734"/>
                  </a:cubicBezTo>
                  <a:cubicBezTo>
                    <a:pt x="1798" y="2675"/>
                    <a:pt x="1810" y="2615"/>
                    <a:pt x="1822" y="2544"/>
                  </a:cubicBezTo>
                  <a:cubicBezTo>
                    <a:pt x="1905" y="2579"/>
                    <a:pt x="1989" y="2603"/>
                    <a:pt x="2084" y="2603"/>
                  </a:cubicBezTo>
                  <a:cubicBezTo>
                    <a:pt x="2167" y="2603"/>
                    <a:pt x="2239" y="2568"/>
                    <a:pt x="2298" y="2508"/>
                  </a:cubicBezTo>
                  <a:cubicBezTo>
                    <a:pt x="2334" y="2449"/>
                    <a:pt x="2322" y="2365"/>
                    <a:pt x="2263" y="2329"/>
                  </a:cubicBezTo>
                  <a:cubicBezTo>
                    <a:pt x="2263" y="2318"/>
                    <a:pt x="2251" y="2318"/>
                    <a:pt x="2251" y="2318"/>
                  </a:cubicBezTo>
                  <a:cubicBezTo>
                    <a:pt x="2233" y="2309"/>
                    <a:pt x="2212" y="2305"/>
                    <a:pt x="2189" y="2305"/>
                  </a:cubicBezTo>
                  <a:cubicBezTo>
                    <a:pt x="2088" y="2305"/>
                    <a:pt x="1952" y="2379"/>
                    <a:pt x="1894" y="2437"/>
                  </a:cubicBezTo>
                  <a:cubicBezTo>
                    <a:pt x="1894" y="2437"/>
                    <a:pt x="1846" y="2496"/>
                    <a:pt x="1822" y="2532"/>
                  </a:cubicBezTo>
                  <a:cubicBezTo>
                    <a:pt x="1834" y="2496"/>
                    <a:pt x="1834" y="2460"/>
                    <a:pt x="1846" y="2413"/>
                  </a:cubicBezTo>
                  <a:cubicBezTo>
                    <a:pt x="1858" y="2306"/>
                    <a:pt x="1870" y="2187"/>
                    <a:pt x="1882" y="2079"/>
                  </a:cubicBezTo>
                  <a:cubicBezTo>
                    <a:pt x="1882" y="2044"/>
                    <a:pt x="1882" y="2008"/>
                    <a:pt x="1882" y="1972"/>
                  </a:cubicBezTo>
                  <a:cubicBezTo>
                    <a:pt x="1977" y="2008"/>
                    <a:pt x="2060" y="2020"/>
                    <a:pt x="2156" y="2032"/>
                  </a:cubicBezTo>
                  <a:cubicBezTo>
                    <a:pt x="2239" y="2032"/>
                    <a:pt x="2322" y="1996"/>
                    <a:pt x="2370" y="1937"/>
                  </a:cubicBezTo>
                  <a:cubicBezTo>
                    <a:pt x="2417" y="1865"/>
                    <a:pt x="2394" y="1782"/>
                    <a:pt x="2334" y="1746"/>
                  </a:cubicBezTo>
                  <a:cubicBezTo>
                    <a:pt x="2310" y="1733"/>
                    <a:pt x="2283" y="1727"/>
                    <a:pt x="2255" y="1727"/>
                  </a:cubicBezTo>
                  <a:cubicBezTo>
                    <a:pt x="2153" y="1727"/>
                    <a:pt x="2033" y="1798"/>
                    <a:pt x="1977" y="1853"/>
                  </a:cubicBezTo>
                  <a:cubicBezTo>
                    <a:pt x="1965" y="1865"/>
                    <a:pt x="1905" y="1948"/>
                    <a:pt x="1894" y="1960"/>
                  </a:cubicBezTo>
                  <a:cubicBezTo>
                    <a:pt x="1894" y="1889"/>
                    <a:pt x="1905" y="1817"/>
                    <a:pt x="1917" y="1734"/>
                  </a:cubicBezTo>
                  <a:cubicBezTo>
                    <a:pt x="1929" y="1639"/>
                    <a:pt x="1953" y="1532"/>
                    <a:pt x="1977" y="1436"/>
                  </a:cubicBezTo>
                  <a:cubicBezTo>
                    <a:pt x="2072" y="1472"/>
                    <a:pt x="2167" y="1496"/>
                    <a:pt x="2251" y="1496"/>
                  </a:cubicBezTo>
                  <a:cubicBezTo>
                    <a:pt x="2334" y="1496"/>
                    <a:pt x="2417" y="1460"/>
                    <a:pt x="2465" y="1401"/>
                  </a:cubicBezTo>
                  <a:cubicBezTo>
                    <a:pt x="2513" y="1341"/>
                    <a:pt x="2489" y="1258"/>
                    <a:pt x="2429" y="1210"/>
                  </a:cubicBezTo>
                  <a:cubicBezTo>
                    <a:pt x="2409" y="1201"/>
                    <a:pt x="2387" y="1197"/>
                    <a:pt x="2363" y="1197"/>
                  </a:cubicBezTo>
                  <a:cubicBezTo>
                    <a:pt x="2259" y="1197"/>
                    <a:pt x="2130" y="1271"/>
                    <a:pt x="2072" y="1329"/>
                  </a:cubicBezTo>
                  <a:cubicBezTo>
                    <a:pt x="2072" y="1329"/>
                    <a:pt x="2001" y="1425"/>
                    <a:pt x="1989" y="1436"/>
                  </a:cubicBezTo>
                  <a:cubicBezTo>
                    <a:pt x="1989" y="1436"/>
                    <a:pt x="1989" y="1425"/>
                    <a:pt x="1989" y="1425"/>
                  </a:cubicBezTo>
                  <a:cubicBezTo>
                    <a:pt x="2025" y="1317"/>
                    <a:pt x="2060" y="1222"/>
                    <a:pt x="2108" y="1127"/>
                  </a:cubicBezTo>
                  <a:cubicBezTo>
                    <a:pt x="2132" y="1079"/>
                    <a:pt x="2156" y="1032"/>
                    <a:pt x="2191" y="984"/>
                  </a:cubicBezTo>
                  <a:cubicBezTo>
                    <a:pt x="2275" y="1032"/>
                    <a:pt x="2358" y="1067"/>
                    <a:pt x="2453" y="1079"/>
                  </a:cubicBezTo>
                  <a:cubicBezTo>
                    <a:pt x="2467" y="1081"/>
                    <a:pt x="2481" y="1082"/>
                    <a:pt x="2494" y="1082"/>
                  </a:cubicBezTo>
                  <a:cubicBezTo>
                    <a:pt x="2560" y="1082"/>
                    <a:pt x="2618" y="1057"/>
                    <a:pt x="2667" y="1008"/>
                  </a:cubicBezTo>
                  <a:cubicBezTo>
                    <a:pt x="2727" y="948"/>
                    <a:pt x="2715" y="865"/>
                    <a:pt x="2656" y="817"/>
                  </a:cubicBezTo>
                  <a:cubicBezTo>
                    <a:pt x="2656" y="817"/>
                    <a:pt x="2656" y="817"/>
                    <a:pt x="2656" y="805"/>
                  </a:cubicBezTo>
                  <a:cubicBezTo>
                    <a:pt x="2631" y="790"/>
                    <a:pt x="2598" y="783"/>
                    <a:pt x="2563" y="783"/>
                  </a:cubicBezTo>
                  <a:cubicBezTo>
                    <a:pt x="2463" y="783"/>
                    <a:pt x="2339" y="836"/>
                    <a:pt x="2286" y="889"/>
                  </a:cubicBezTo>
                  <a:cubicBezTo>
                    <a:pt x="2286" y="889"/>
                    <a:pt x="2239" y="925"/>
                    <a:pt x="2215" y="960"/>
                  </a:cubicBezTo>
                  <a:lnTo>
                    <a:pt x="2251" y="901"/>
                  </a:lnTo>
                  <a:cubicBezTo>
                    <a:pt x="2298" y="829"/>
                    <a:pt x="2346" y="770"/>
                    <a:pt x="2394" y="710"/>
                  </a:cubicBezTo>
                  <a:lnTo>
                    <a:pt x="2453" y="627"/>
                  </a:lnTo>
                  <a:cubicBezTo>
                    <a:pt x="2548" y="627"/>
                    <a:pt x="2644" y="615"/>
                    <a:pt x="2727" y="579"/>
                  </a:cubicBezTo>
                  <a:cubicBezTo>
                    <a:pt x="2810" y="555"/>
                    <a:pt x="2870" y="496"/>
                    <a:pt x="2894" y="413"/>
                  </a:cubicBezTo>
                  <a:cubicBezTo>
                    <a:pt x="2918" y="341"/>
                    <a:pt x="2882" y="270"/>
                    <a:pt x="2810" y="246"/>
                  </a:cubicBezTo>
                  <a:cubicBezTo>
                    <a:pt x="2798" y="234"/>
                    <a:pt x="2787" y="234"/>
                    <a:pt x="2787" y="234"/>
                  </a:cubicBezTo>
                  <a:cubicBezTo>
                    <a:pt x="2782" y="234"/>
                    <a:pt x="2778" y="233"/>
                    <a:pt x="2774" y="233"/>
                  </a:cubicBezTo>
                  <a:cubicBezTo>
                    <a:pt x="2659" y="233"/>
                    <a:pt x="2535" y="392"/>
                    <a:pt x="2501" y="472"/>
                  </a:cubicBezTo>
                  <a:cubicBezTo>
                    <a:pt x="2501" y="484"/>
                    <a:pt x="2453" y="615"/>
                    <a:pt x="2453" y="615"/>
                  </a:cubicBezTo>
                  <a:lnTo>
                    <a:pt x="2382" y="698"/>
                  </a:lnTo>
                  <a:cubicBezTo>
                    <a:pt x="2346" y="746"/>
                    <a:pt x="2286" y="817"/>
                    <a:pt x="2239" y="889"/>
                  </a:cubicBezTo>
                  <a:cubicBezTo>
                    <a:pt x="2191" y="960"/>
                    <a:pt x="2144" y="1044"/>
                    <a:pt x="2096" y="1127"/>
                  </a:cubicBezTo>
                  <a:cubicBezTo>
                    <a:pt x="2048" y="1210"/>
                    <a:pt x="2001" y="1306"/>
                    <a:pt x="1965" y="1413"/>
                  </a:cubicBezTo>
                  <a:lnTo>
                    <a:pt x="1965" y="1282"/>
                  </a:lnTo>
                  <a:cubicBezTo>
                    <a:pt x="1953" y="1175"/>
                    <a:pt x="1870" y="984"/>
                    <a:pt x="1763" y="972"/>
                  </a:cubicBezTo>
                  <a:cubicBezTo>
                    <a:pt x="1754" y="971"/>
                    <a:pt x="1746" y="970"/>
                    <a:pt x="1738" y="970"/>
                  </a:cubicBezTo>
                  <a:cubicBezTo>
                    <a:pt x="1667" y="970"/>
                    <a:pt x="1618" y="1015"/>
                    <a:pt x="1608" y="1079"/>
                  </a:cubicBezTo>
                  <a:cubicBezTo>
                    <a:pt x="1608" y="1079"/>
                    <a:pt x="1608" y="1091"/>
                    <a:pt x="1608" y="1091"/>
                  </a:cubicBezTo>
                  <a:cubicBezTo>
                    <a:pt x="1608" y="1175"/>
                    <a:pt x="1644" y="1258"/>
                    <a:pt x="1715" y="1306"/>
                  </a:cubicBezTo>
                  <a:cubicBezTo>
                    <a:pt x="1786" y="1353"/>
                    <a:pt x="1870" y="1389"/>
                    <a:pt x="1965" y="1425"/>
                  </a:cubicBezTo>
                  <a:cubicBezTo>
                    <a:pt x="1941" y="1520"/>
                    <a:pt x="1905" y="1627"/>
                    <a:pt x="1894" y="1722"/>
                  </a:cubicBezTo>
                  <a:cubicBezTo>
                    <a:pt x="1882" y="1794"/>
                    <a:pt x="1870" y="1853"/>
                    <a:pt x="1870" y="1913"/>
                  </a:cubicBezTo>
                  <a:lnTo>
                    <a:pt x="1870" y="1853"/>
                  </a:lnTo>
                  <a:cubicBezTo>
                    <a:pt x="1846" y="1758"/>
                    <a:pt x="1763" y="1567"/>
                    <a:pt x="1655" y="1544"/>
                  </a:cubicBezTo>
                  <a:cubicBezTo>
                    <a:pt x="1648" y="1542"/>
                    <a:pt x="1641" y="1542"/>
                    <a:pt x="1634" y="1542"/>
                  </a:cubicBezTo>
                  <a:cubicBezTo>
                    <a:pt x="1570" y="1542"/>
                    <a:pt x="1511" y="1588"/>
                    <a:pt x="1501" y="1663"/>
                  </a:cubicBezTo>
                  <a:cubicBezTo>
                    <a:pt x="1501" y="1663"/>
                    <a:pt x="1501" y="1675"/>
                    <a:pt x="1501" y="1675"/>
                  </a:cubicBezTo>
                  <a:cubicBezTo>
                    <a:pt x="1501" y="1758"/>
                    <a:pt x="1536" y="1829"/>
                    <a:pt x="1608" y="1877"/>
                  </a:cubicBezTo>
                  <a:cubicBezTo>
                    <a:pt x="1679" y="1937"/>
                    <a:pt x="1763" y="1972"/>
                    <a:pt x="1858" y="1996"/>
                  </a:cubicBezTo>
                  <a:lnTo>
                    <a:pt x="1846" y="2068"/>
                  </a:lnTo>
                  <a:cubicBezTo>
                    <a:pt x="1834" y="2187"/>
                    <a:pt x="1822" y="2294"/>
                    <a:pt x="1798" y="2413"/>
                  </a:cubicBezTo>
                  <a:cubicBezTo>
                    <a:pt x="1798" y="2449"/>
                    <a:pt x="1786" y="2484"/>
                    <a:pt x="1786" y="2520"/>
                  </a:cubicBezTo>
                  <a:lnTo>
                    <a:pt x="1786" y="2472"/>
                  </a:lnTo>
                  <a:cubicBezTo>
                    <a:pt x="1775" y="2377"/>
                    <a:pt x="1691" y="2187"/>
                    <a:pt x="1572" y="2163"/>
                  </a:cubicBezTo>
                  <a:cubicBezTo>
                    <a:pt x="1566" y="2162"/>
                    <a:pt x="1560" y="2161"/>
                    <a:pt x="1554" y="2161"/>
                  </a:cubicBezTo>
                  <a:cubicBezTo>
                    <a:pt x="1489" y="2161"/>
                    <a:pt x="1428" y="2217"/>
                    <a:pt x="1417" y="2282"/>
                  </a:cubicBezTo>
                  <a:lnTo>
                    <a:pt x="1417" y="2294"/>
                  </a:lnTo>
                  <a:cubicBezTo>
                    <a:pt x="1429" y="2377"/>
                    <a:pt x="1465" y="2449"/>
                    <a:pt x="1524" y="2496"/>
                  </a:cubicBezTo>
                  <a:cubicBezTo>
                    <a:pt x="1608" y="2556"/>
                    <a:pt x="1679" y="2591"/>
                    <a:pt x="1763" y="2615"/>
                  </a:cubicBezTo>
                  <a:cubicBezTo>
                    <a:pt x="1763" y="2651"/>
                    <a:pt x="1751" y="2687"/>
                    <a:pt x="1739" y="2734"/>
                  </a:cubicBezTo>
                  <a:cubicBezTo>
                    <a:pt x="1727" y="2770"/>
                    <a:pt x="1727" y="2782"/>
                    <a:pt x="1715" y="2806"/>
                  </a:cubicBezTo>
                  <a:cubicBezTo>
                    <a:pt x="1715" y="2830"/>
                    <a:pt x="1703" y="2853"/>
                    <a:pt x="1691" y="2877"/>
                  </a:cubicBezTo>
                  <a:cubicBezTo>
                    <a:pt x="1679" y="2925"/>
                    <a:pt x="1667" y="2972"/>
                    <a:pt x="1644" y="3020"/>
                  </a:cubicBezTo>
                  <a:cubicBezTo>
                    <a:pt x="1632" y="3068"/>
                    <a:pt x="1620" y="3080"/>
                    <a:pt x="1608" y="3115"/>
                  </a:cubicBezTo>
                  <a:cubicBezTo>
                    <a:pt x="1620" y="3080"/>
                    <a:pt x="1620" y="2996"/>
                    <a:pt x="1632" y="2996"/>
                  </a:cubicBezTo>
                  <a:cubicBezTo>
                    <a:pt x="1620" y="2901"/>
                    <a:pt x="1596" y="2818"/>
                    <a:pt x="1560" y="2734"/>
                  </a:cubicBezTo>
                  <a:lnTo>
                    <a:pt x="1560" y="2710"/>
                  </a:lnTo>
                  <a:cubicBezTo>
                    <a:pt x="1549" y="2645"/>
                    <a:pt x="1489" y="2590"/>
                    <a:pt x="1424" y="2590"/>
                  </a:cubicBezTo>
                  <a:cubicBezTo>
                    <a:pt x="1418" y="2590"/>
                    <a:pt x="1412" y="2590"/>
                    <a:pt x="1405" y="2591"/>
                  </a:cubicBezTo>
                  <a:lnTo>
                    <a:pt x="1394" y="2591"/>
                  </a:lnTo>
                  <a:cubicBezTo>
                    <a:pt x="1274" y="2627"/>
                    <a:pt x="1215" y="2818"/>
                    <a:pt x="1203" y="2913"/>
                  </a:cubicBezTo>
                  <a:cubicBezTo>
                    <a:pt x="1203" y="2925"/>
                    <a:pt x="1203" y="2984"/>
                    <a:pt x="1215" y="3032"/>
                  </a:cubicBezTo>
                  <a:cubicBezTo>
                    <a:pt x="1203" y="3008"/>
                    <a:pt x="1203" y="2984"/>
                    <a:pt x="1191" y="2960"/>
                  </a:cubicBezTo>
                  <a:cubicBezTo>
                    <a:pt x="1179" y="2913"/>
                    <a:pt x="1167" y="2865"/>
                    <a:pt x="1155" y="2806"/>
                  </a:cubicBezTo>
                  <a:lnTo>
                    <a:pt x="1132" y="2734"/>
                  </a:lnTo>
                  <a:cubicBezTo>
                    <a:pt x="1132" y="2710"/>
                    <a:pt x="1120" y="2687"/>
                    <a:pt x="1108" y="2663"/>
                  </a:cubicBezTo>
                  <a:cubicBezTo>
                    <a:pt x="1084" y="2603"/>
                    <a:pt x="1060" y="2544"/>
                    <a:pt x="1036" y="2484"/>
                  </a:cubicBezTo>
                  <a:cubicBezTo>
                    <a:pt x="1120" y="2460"/>
                    <a:pt x="1203" y="2437"/>
                    <a:pt x="1286" y="2389"/>
                  </a:cubicBezTo>
                  <a:cubicBezTo>
                    <a:pt x="1358" y="2341"/>
                    <a:pt x="1405" y="2270"/>
                    <a:pt x="1405" y="2187"/>
                  </a:cubicBezTo>
                  <a:cubicBezTo>
                    <a:pt x="1417" y="2115"/>
                    <a:pt x="1358" y="2044"/>
                    <a:pt x="1274" y="2044"/>
                  </a:cubicBezTo>
                  <a:lnTo>
                    <a:pt x="1263" y="2044"/>
                  </a:lnTo>
                  <a:cubicBezTo>
                    <a:pt x="1155" y="2056"/>
                    <a:pt x="1060" y="2234"/>
                    <a:pt x="1036" y="2329"/>
                  </a:cubicBezTo>
                  <a:cubicBezTo>
                    <a:pt x="1036" y="2341"/>
                    <a:pt x="1024" y="2413"/>
                    <a:pt x="1024" y="2449"/>
                  </a:cubicBezTo>
                  <a:cubicBezTo>
                    <a:pt x="1013" y="2413"/>
                    <a:pt x="989" y="2377"/>
                    <a:pt x="977" y="2341"/>
                  </a:cubicBezTo>
                  <a:cubicBezTo>
                    <a:pt x="929" y="2246"/>
                    <a:pt x="870" y="2139"/>
                    <a:pt x="810" y="2044"/>
                  </a:cubicBezTo>
                  <a:cubicBezTo>
                    <a:pt x="798" y="2008"/>
                    <a:pt x="786" y="1984"/>
                    <a:pt x="762" y="1948"/>
                  </a:cubicBezTo>
                  <a:cubicBezTo>
                    <a:pt x="727" y="1877"/>
                    <a:pt x="691" y="1806"/>
                    <a:pt x="655" y="1734"/>
                  </a:cubicBezTo>
                  <a:cubicBezTo>
                    <a:pt x="620" y="1639"/>
                    <a:pt x="584" y="1544"/>
                    <a:pt x="548" y="1448"/>
                  </a:cubicBezTo>
                  <a:cubicBezTo>
                    <a:pt x="548" y="1436"/>
                    <a:pt x="548" y="1436"/>
                    <a:pt x="548" y="1425"/>
                  </a:cubicBezTo>
                  <a:cubicBezTo>
                    <a:pt x="512" y="1329"/>
                    <a:pt x="501" y="1222"/>
                    <a:pt x="489" y="1127"/>
                  </a:cubicBezTo>
                  <a:cubicBezTo>
                    <a:pt x="477" y="1067"/>
                    <a:pt x="477" y="1008"/>
                    <a:pt x="477" y="960"/>
                  </a:cubicBezTo>
                  <a:cubicBezTo>
                    <a:pt x="572" y="948"/>
                    <a:pt x="655" y="925"/>
                    <a:pt x="739" y="889"/>
                  </a:cubicBezTo>
                  <a:cubicBezTo>
                    <a:pt x="810" y="853"/>
                    <a:pt x="870" y="782"/>
                    <a:pt x="882" y="698"/>
                  </a:cubicBezTo>
                  <a:cubicBezTo>
                    <a:pt x="893" y="627"/>
                    <a:pt x="846" y="555"/>
                    <a:pt x="774" y="544"/>
                  </a:cubicBezTo>
                  <a:lnTo>
                    <a:pt x="762" y="544"/>
                  </a:lnTo>
                  <a:cubicBezTo>
                    <a:pt x="643" y="544"/>
                    <a:pt x="524" y="722"/>
                    <a:pt x="501" y="817"/>
                  </a:cubicBezTo>
                  <a:cubicBezTo>
                    <a:pt x="501" y="817"/>
                    <a:pt x="477" y="877"/>
                    <a:pt x="477" y="913"/>
                  </a:cubicBezTo>
                  <a:lnTo>
                    <a:pt x="477" y="841"/>
                  </a:lnTo>
                  <a:cubicBezTo>
                    <a:pt x="477" y="758"/>
                    <a:pt x="477" y="674"/>
                    <a:pt x="489" y="615"/>
                  </a:cubicBezTo>
                  <a:cubicBezTo>
                    <a:pt x="489" y="567"/>
                    <a:pt x="489" y="532"/>
                    <a:pt x="501" y="496"/>
                  </a:cubicBezTo>
                  <a:cubicBezTo>
                    <a:pt x="572" y="448"/>
                    <a:pt x="643" y="389"/>
                    <a:pt x="703" y="317"/>
                  </a:cubicBezTo>
                  <a:cubicBezTo>
                    <a:pt x="751" y="246"/>
                    <a:pt x="762" y="163"/>
                    <a:pt x="739" y="91"/>
                  </a:cubicBezTo>
                  <a:cubicBezTo>
                    <a:pt x="720" y="35"/>
                    <a:pt x="671" y="0"/>
                    <a:pt x="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705;p56" hidden="0"/>
            <p:cNvSpPr/>
            <p:nvPr isPhoto="0" userDrawn="0"/>
          </p:nvSpPr>
          <p:spPr bwMode="auto">
            <a:xfrm>
              <a:off x="4436425" y="1905625"/>
              <a:ext cx="8350" cy="12575"/>
            </a:xfrm>
            <a:custGeom>
              <a:avLst/>
              <a:gdLst/>
              <a:ahLst/>
              <a:cxnLst/>
              <a:rect l="l" t="t" r="r" b="b"/>
              <a:pathLst>
                <a:path w="334" h="503" fill="norm" stroke="1" extrusionOk="0">
                  <a:moveTo>
                    <a:pt x="144" y="0"/>
                  </a:moveTo>
                  <a:cubicBezTo>
                    <a:pt x="91" y="0"/>
                    <a:pt x="42" y="33"/>
                    <a:pt x="24" y="86"/>
                  </a:cubicBezTo>
                  <a:cubicBezTo>
                    <a:pt x="24" y="86"/>
                    <a:pt x="24" y="86"/>
                    <a:pt x="24" y="97"/>
                  </a:cubicBezTo>
                  <a:cubicBezTo>
                    <a:pt x="0" y="169"/>
                    <a:pt x="24" y="264"/>
                    <a:pt x="72" y="324"/>
                  </a:cubicBezTo>
                  <a:cubicBezTo>
                    <a:pt x="131" y="395"/>
                    <a:pt x="203" y="455"/>
                    <a:pt x="286" y="502"/>
                  </a:cubicBezTo>
                  <a:cubicBezTo>
                    <a:pt x="286" y="502"/>
                    <a:pt x="322" y="371"/>
                    <a:pt x="322" y="359"/>
                  </a:cubicBezTo>
                  <a:cubicBezTo>
                    <a:pt x="334" y="264"/>
                    <a:pt x="310" y="62"/>
                    <a:pt x="203" y="14"/>
                  </a:cubicBezTo>
                  <a:cubicBezTo>
                    <a:pt x="184" y="5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706;p56" hidden="0"/>
            <p:cNvSpPr/>
            <p:nvPr isPhoto="0" userDrawn="0"/>
          </p:nvSpPr>
          <p:spPr bwMode="auto">
            <a:xfrm>
              <a:off x="5182950" y="1432100"/>
              <a:ext cx="25" cy="622125"/>
            </a:xfrm>
            <a:custGeom>
              <a:avLst/>
              <a:gdLst/>
              <a:ahLst/>
              <a:cxnLst/>
              <a:rect l="l" t="t" r="r" b="b"/>
              <a:pathLst>
                <a:path w="1" h="24885" fill="none" stroke="1" extrusionOk="0">
                  <a:moveTo>
                    <a:pt x="0" y="248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707;p56" hidden="0"/>
            <p:cNvSpPr/>
            <p:nvPr isPhoto="0" userDrawn="0"/>
          </p:nvSpPr>
          <p:spPr bwMode="auto">
            <a:xfrm>
              <a:off x="4626325" y="1435975"/>
              <a:ext cx="25" cy="618250"/>
            </a:xfrm>
            <a:custGeom>
              <a:avLst/>
              <a:gdLst/>
              <a:ahLst/>
              <a:cxnLst/>
              <a:rect l="l" t="t" r="r" b="b"/>
              <a:pathLst>
                <a:path w="1" h="24730" fill="none" stroke="1" extrusionOk="0">
                  <a:moveTo>
                    <a:pt x="1" y="24729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708;p56" hidden="0"/>
            <p:cNvSpPr/>
            <p:nvPr isPhoto="0" userDrawn="0"/>
          </p:nvSpPr>
          <p:spPr bwMode="auto">
            <a:xfrm>
              <a:off x="4270925" y="1748800"/>
              <a:ext cx="1345725" cy="25"/>
            </a:xfrm>
            <a:custGeom>
              <a:avLst/>
              <a:gdLst/>
              <a:ahLst/>
              <a:cxnLst/>
              <a:rect l="l" t="t" r="r" b="b"/>
              <a:pathLst>
                <a:path w="53829" h="1" fill="none" stroke="1" extrusionOk="0">
                  <a:moveTo>
                    <a:pt x="1" y="1"/>
                  </a:moveTo>
                  <a:lnTo>
                    <a:pt x="5382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709;p56" hidden="0"/>
            <p:cNvSpPr/>
            <p:nvPr isPhoto="0" userDrawn="0"/>
          </p:nvSpPr>
          <p:spPr bwMode="auto">
            <a:xfrm>
              <a:off x="4241150" y="1968475"/>
              <a:ext cx="13125" cy="8050"/>
            </a:xfrm>
            <a:custGeom>
              <a:avLst/>
              <a:gdLst/>
              <a:ahLst/>
              <a:cxnLst/>
              <a:rect l="l" t="t" r="r" b="b"/>
              <a:pathLst>
                <a:path w="525" h="322" fill="none" stroke="1" extrusionOk="0">
                  <a:moveTo>
                    <a:pt x="525" y="0"/>
                  </a:moveTo>
                  <a:lnTo>
                    <a:pt x="1" y="322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710;p56" hidden="0"/>
            <p:cNvSpPr/>
            <p:nvPr isPhoto="0" userDrawn="0"/>
          </p:nvSpPr>
          <p:spPr bwMode="auto">
            <a:xfrm>
              <a:off x="4271525" y="1834525"/>
              <a:ext cx="200050" cy="123250"/>
            </a:xfrm>
            <a:custGeom>
              <a:avLst/>
              <a:gdLst/>
              <a:ahLst/>
              <a:cxnLst/>
              <a:rect l="l" t="t" r="r" b="b"/>
              <a:pathLst>
                <a:path w="8002" h="4930" fill="none" stroke="1" extrusionOk="0">
                  <a:moveTo>
                    <a:pt x="8001" y="1"/>
                  </a:moveTo>
                  <a:lnTo>
                    <a:pt x="0" y="4930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711;p56" hidden="0"/>
            <p:cNvSpPr/>
            <p:nvPr isPhoto="0" userDrawn="0"/>
          </p:nvSpPr>
          <p:spPr bwMode="auto">
            <a:xfrm>
              <a:off x="4337600" y="1842850"/>
              <a:ext cx="160175" cy="98849"/>
            </a:xfrm>
            <a:custGeom>
              <a:avLst/>
              <a:gdLst/>
              <a:ahLst/>
              <a:cxnLst/>
              <a:rect l="l" t="t" r="r" b="b"/>
              <a:pathLst>
                <a:path w="6407" h="3954" fill="none" stroke="1" extrusionOk="0">
                  <a:moveTo>
                    <a:pt x="6406" y="1"/>
                  </a:moveTo>
                  <a:lnTo>
                    <a:pt x="1" y="395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712;p56" hidden="0"/>
            <p:cNvSpPr/>
            <p:nvPr isPhoto="0" userDrawn="0"/>
          </p:nvSpPr>
          <p:spPr bwMode="auto">
            <a:xfrm>
              <a:off x="4519475" y="1800000"/>
              <a:ext cx="48250" cy="29799"/>
            </a:xfrm>
            <a:custGeom>
              <a:avLst/>
              <a:gdLst/>
              <a:ahLst/>
              <a:cxnLst/>
              <a:rect l="l" t="t" r="r" b="b"/>
              <a:pathLst>
                <a:path w="1930" h="1192" fill="none" stroke="1" extrusionOk="0">
                  <a:moveTo>
                    <a:pt x="1929" y="0"/>
                  </a:moveTo>
                  <a:lnTo>
                    <a:pt x="0" y="1191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713;p56" hidden="0"/>
            <p:cNvSpPr/>
            <p:nvPr isPhoto="0" userDrawn="0"/>
          </p:nvSpPr>
          <p:spPr bwMode="auto">
            <a:xfrm>
              <a:off x="5227900" y="1961925"/>
              <a:ext cx="14600" cy="8950"/>
            </a:xfrm>
            <a:custGeom>
              <a:avLst/>
              <a:gdLst/>
              <a:ahLst/>
              <a:cxnLst/>
              <a:rect l="l" t="t" r="r" b="b"/>
              <a:pathLst>
                <a:path w="584" h="358" fill="none" stroke="1" extrusionOk="0">
                  <a:moveTo>
                    <a:pt x="584" y="0"/>
                  </a:moveTo>
                  <a:lnTo>
                    <a:pt x="0" y="358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714;p56" hidden="0"/>
            <p:cNvSpPr/>
            <p:nvPr isPhoto="0" userDrawn="0"/>
          </p:nvSpPr>
          <p:spPr bwMode="auto">
            <a:xfrm>
              <a:off x="5261825" y="1812200"/>
              <a:ext cx="223275" cy="137850"/>
            </a:xfrm>
            <a:custGeom>
              <a:avLst/>
              <a:gdLst/>
              <a:ahLst/>
              <a:cxnLst/>
              <a:rect l="l" t="t" r="r" b="b"/>
              <a:pathLst>
                <a:path w="8931" h="5514" fill="none" stroke="1" extrusionOk="0">
                  <a:moveTo>
                    <a:pt x="8930" y="1"/>
                  </a:moveTo>
                  <a:lnTo>
                    <a:pt x="1" y="5513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715;p56" hidden="0"/>
            <p:cNvSpPr/>
            <p:nvPr isPhoto="0" userDrawn="0"/>
          </p:nvSpPr>
          <p:spPr bwMode="auto">
            <a:xfrm>
              <a:off x="5335650" y="1821725"/>
              <a:ext cx="178900" cy="110150"/>
            </a:xfrm>
            <a:custGeom>
              <a:avLst/>
              <a:gdLst/>
              <a:ahLst/>
              <a:cxnLst/>
              <a:rect l="l" t="t" r="r" b="b"/>
              <a:pathLst>
                <a:path w="7156" h="4406" fill="none" stroke="1" extrusionOk="0">
                  <a:moveTo>
                    <a:pt x="7156" y="1"/>
                  </a:moveTo>
                  <a:lnTo>
                    <a:pt x="0" y="4406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716;p56" hidden="0"/>
            <p:cNvSpPr/>
            <p:nvPr isPhoto="0" userDrawn="0"/>
          </p:nvSpPr>
          <p:spPr bwMode="auto">
            <a:xfrm>
              <a:off x="5538650" y="1773500"/>
              <a:ext cx="54200" cy="33375"/>
            </a:xfrm>
            <a:custGeom>
              <a:avLst/>
              <a:gdLst/>
              <a:ahLst/>
              <a:cxnLst/>
              <a:rect l="l" t="t" r="r" b="b"/>
              <a:pathLst>
                <a:path w="2168" h="1335" fill="none" stroke="1" extrusionOk="0">
                  <a:moveTo>
                    <a:pt x="2167" y="1"/>
                  </a:moveTo>
                  <a:lnTo>
                    <a:pt x="0" y="133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717;p56" hidden="0"/>
            <p:cNvSpPr/>
            <p:nvPr isPhoto="0" userDrawn="0"/>
          </p:nvSpPr>
          <p:spPr bwMode="auto">
            <a:xfrm>
              <a:off x="5142175" y="1991400"/>
              <a:ext cx="100025" cy="115500"/>
            </a:xfrm>
            <a:custGeom>
              <a:avLst/>
              <a:gdLst/>
              <a:ahLst/>
              <a:cxnLst/>
              <a:rect l="l" t="t" r="r" b="b"/>
              <a:pathLst>
                <a:path w="4001" h="4620" fill="norm" stroke="1" extrusionOk="0">
                  <a:moveTo>
                    <a:pt x="0" y="0"/>
                  </a:moveTo>
                  <a:lnTo>
                    <a:pt x="0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718;p56" hidden="0"/>
            <p:cNvSpPr/>
            <p:nvPr isPhoto="0" userDrawn="0"/>
          </p:nvSpPr>
          <p:spPr bwMode="auto">
            <a:xfrm>
              <a:off x="5137100" y="2007775"/>
              <a:ext cx="112850" cy="104200"/>
            </a:xfrm>
            <a:custGeom>
              <a:avLst/>
              <a:gdLst/>
              <a:ahLst/>
              <a:cxnLst/>
              <a:rect l="l" t="t" r="r" b="b"/>
              <a:pathLst>
                <a:path w="4514" h="4168" fill="norm" stroke="1" extrusionOk="0">
                  <a:moveTo>
                    <a:pt x="1" y="0"/>
                  </a:moveTo>
                  <a:lnTo>
                    <a:pt x="1" y="4167"/>
                  </a:lnTo>
                  <a:lnTo>
                    <a:pt x="4513" y="416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719;p56" hidden="0"/>
            <p:cNvSpPr/>
            <p:nvPr isPhoto="0" userDrawn="0"/>
          </p:nvSpPr>
          <p:spPr bwMode="auto">
            <a:xfrm>
              <a:off x="5090075" y="2005450"/>
              <a:ext cx="93500" cy="112500"/>
            </a:xfrm>
            <a:custGeom>
              <a:avLst/>
              <a:gdLst/>
              <a:ahLst/>
              <a:cxnLst/>
              <a:rect l="l" t="t" r="r" b="b"/>
              <a:pathLst>
                <a:path w="3740" h="4500" fill="norm" stroke="1" extrusionOk="0">
                  <a:moveTo>
                    <a:pt x="1233" y="0"/>
                  </a:moveTo>
                  <a:cubicBezTo>
                    <a:pt x="1166" y="0"/>
                    <a:pt x="1102" y="35"/>
                    <a:pt x="1060" y="93"/>
                  </a:cubicBezTo>
                  <a:cubicBezTo>
                    <a:pt x="1048" y="117"/>
                    <a:pt x="1048" y="153"/>
                    <a:pt x="1048" y="188"/>
                  </a:cubicBezTo>
                  <a:lnTo>
                    <a:pt x="120" y="3462"/>
                  </a:lnTo>
                  <a:cubicBezTo>
                    <a:pt x="1" y="3903"/>
                    <a:pt x="263" y="4344"/>
                    <a:pt x="691" y="4475"/>
                  </a:cubicBezTo>
                  <a:cubicBezTo>
                    <a:pt x="763" y="4486"/>
                    <a:pt x="834" y="4498"/>
                    <a:pt x="905" y="4498"/>
                  </a:cubicBezTo>
                  <a:lnTo>
                    <a:pt x="3489" y="4498"/>
                  </a:lnTo>
                  <a:cubicBezTo>
                    <a:pt x="3498" y="4499"/>
                    <a:pt x="3507" y="4500"/>
                    <a:pt x="3516" y="4500"/>
                  </a:cubicBezTo>
                  <a:cubicBezTo>
                    <a:pt x="3612" y="4500"/>
                    <a:pt x="3694" y="4442"/>
                    <a:pt x="3715" y="4344"/>
                  </a:cubicBezTo>
                  <a:cubicBezTo>
                    <a:pt x="3739" y="4248"/>
                    <a:pt x="3680" y="4141"/>
                    <a:pt x="3572" y="4117"/>
                  </a:cubicBezTo>
                  <a:lnTo>
                    <a:pt x="917" y="4117"/>
                  </a:lnTo>
                  <a:cubicBezTo>
                    <a:pt x="667" y="4117"/>
                    <a:pt x="465" y="3927"/>
                    <a:pt x="465" y="3677"/>
                  </a:cubicBezTo>
                  <a:cubicBezTo>
                    <a:pt x="465" y="3641"/>
                    <a:pt x="477" y="3593"/>
                    <a:pt x="489" y="3558"/>
                  </a:cubicBezTo>
                  <a:lnTo>
                    <a:pt x="1406" y="284"/>
                  </a:lnTo>
                  <a:cubicBezTo>
                    <a:pt x="1453" y="188"/>
                    <a:pt x="1417" y="69"/>
                    <a:pt x="1322" y="22"/>
                  </a:cubicBezTo>
                  <a:cubicBezTo>
                    <a:pt x="1293" y="7"/>
                    <a:pt x="1263" y="0"/>
                    <a:pt x="123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720;p56" hidden="0"/>
            <p:cNvSpPr/>
            <p:nvPr isPhoto="0" userDrawn="0"/>
          </p:nvSpPr>
          <p:spPr bwMode="auto">
            <a:xfrm>
              <a:off x="5121025" y="1902699"/>
              <a:ext cx="37250" cy="190525"/>
            </a:xfrm>
            <a:custGeom>
              <a:avLst/>
              <a:gdLst/>
              <a:ahLst/>
              <a:cxnLst/>
              <a:rect l="l" t="t" r="r" b="b"/>
              <a:pathLst>
                <a:path w="1490" h="7621" fill="norm" stroke="1" extrusionOk="0">
                  <a:moveTo>
                    <a:pt x="584" y="0"/>
                  </a:moveTo>
                  <a:lnTo>
                    <a:pt x="1" y="72"/>
                  </a:lnTo>
                  <a:lnTo>
                    <a:pt x="906" y="7620"/>
                  </a:lnTo>
                  <a:lnTo>
                    <a:pt x="1489" y="756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21;p56" hidden="0"/>
            <p:cNvSpPr/>
            <p:nvPr isPhoto="0" userDrawn="0"/>
          </p:nvSpPr>
          <p:spPr bwMode="auto">
            <a:xfrm>
              <a:off x="5094850" y="1904474"/>
              <a:ext cx="48525" cy="189025"/>
            </a:xfrm>
            <a:custGeom>
              <a:avLst/>
              <a:gdLst/>
              <a:ahLst/>
              <a:cxnLst/>
              <a:rect l="l" t="t" r="r" b="b"/>
              <a:pathLst>
                <a:path w="1941" h="7561" fill="norm" stroke="1" extrusionOk="0">
                  <a:moveTo>
                    <a:pt x="1048" y="1"/>
                  </a:moveTo>
                  <a:cubicBezTo>
                    <a:pt x="1048" y="1"/>
                    <a:pt x="0" y="3704"/>
                    <a:pt x="1941" y="756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22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rm" stroke="1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3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rm" stroke="1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24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ne" stroke="1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12"/>
                  </a:lnTo>
                  <a:lnTo>
                    <a:pt x="1" y="1331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25;p56" hidden="0"/>
            <p:cNvSpPr/>
            <p:nvPr isPhoto="0" userDrawn="0"/>
          </p:nvSpPr>
          <p:spPr bwMode="auto">
            <a:xfrm>
              <a:off x="5058225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fill="norm" stroke="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26;p56" hidden="0"/>
            <p:cNvSpPr/>
            <p:nvPr isPhoto="0" userDrawn="0"/>
          </p:nvSpPr>
          <p:spPr bwMode="auto">
            <a:xfrm>
              <a:off x="5044825" y="2111950"/>
              <a:ext cx="607550" cy="14600"/>
            </a:xfrm>
            <a:custGeom>
              <a:avLst/>
              <a:gdLst/>
              <a:ahLst/>
              <a:cxnLst/>
              <a:rect l="l" t="t" r="r" b="b"/>
              <a:pathLst>
                <a:path w="24302" h="584" fill="norm" stroke="1" extrusionOk="0">
                  <a:moveTo>
                    <a:pt x="1" y="0"/>
                  </a:moveTo>
                  <a:lnTo>
                    <a:pt x="1" y="584"/>
                  </a:lnTo>
                  <a:lnTo>
                    <a:pt x="24302" y="584"/>
                  </a:lnTo>
                  <a:lnTo>
                    <a:pt x="2430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27;p56" hidden="0"/>
            <p:cNvSpPr/>
            <p:nvPr isPhoto="0" userDrawn="0"/>
          </p:nvSpPr>
          <p:spPr bwMode="auto">
            <a:xfrm>
              <a:off x="4243250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fill="norm" stroke="1" extrusionOk="0">
                  <a:moveTo>
                    <a:pt x="380" y="1"/>
                  </a:moveTo>
                  <a:cubicBezTo>
                    <a:pt x="277" y="1"/>
                    <a:pt x="0" y="57"/>
                    <a:pt x="107" y="682"/>
                  </a:cubicBezTo>
                  <a:cubicBezTo>
                    <a:pt x="310" y="1778"/>
                    <a:pt x="369" y="2897"/>
                    <a:pt x="679" y="3980"/>
                  </a:cubicBezTo>
                  <a:cubicBezTo>
                    <a:pt x="1000" y="5052"/>
                    <a:pt x="1417" y="6135"/>
                    <a:pt x="1786" y="7171"/>
                  </a:cubicBezTo>
                  <a:cubicBezTo>
                    <a:pt x="2727" y="9814"/>
                    <a:pt x="2239" y="12481"/>
                    <a:pt x="2405" y="15208"/>
                  </a:cubicBezTo>
                  <a:cubicBezTo>
                    <a:pt x="2425" y="15494"/>
                    <a:pt x="3070" y="15577"/>
                    <a:pt x="3836" y="15577"/>
                  </a:cubicBezTo>
                  <a:cubicBezTo>
                    <a:pt x="4885" y="15577"/>
                    <a:pt x="6162" y="15422"/>
                    <a:pt x="6382" y="15422"/>
                  </a:cubicBezTo>
                  <a:cubicBezTo>
                    <a:pt x="6846" y="15422"/>
                    <a:pt x="6668" y="12862"/>
                    <a:pt x="6668" y="12565"/>
                  </a:cubicBezTo>
                  <a:cubicBezTo>
                    <a:pt x="6632" y="10707"/>
                    <a:pt x="6501" y="8802"/>
                    <a:pt x="6013" y="7004"/>
                  </a:cubicBezTo>
                  <a:cubicBezTo>
                    <a:pt x="5656" y="5659"/>
                    <a:pt x="5013" y="4028"/>
                    <a:pt x="4799" y="3325"/>
                  </a:cubicBezTo>
                  <a:cubicBezTo>
                    <a:pt x="4572" y="2623"/>
                    <a:pt x="4715" y="2718"/>
                    <a:pt x="4679" y="2182"/>
                  </a:cubicBezTo>
                  <a:cubicBezTo>
                    <a:pt x="4656" y="1647"/>
                    <a:pt x="4072" y="170"/>
                    <a:pt x="4072" y="170"/>
                  </a:cubicBezTo>
                  <a:cubicBezTo>
                    <a:pt x="4031" y="54"/>
                    <a:pt x="3907" y="36"/>
                    <a:pt x="3837" y="36"/>
                  </a:cubicBezTo>
                  <a:cubicBezTo>
                    <a:pt x="3807" y="36"/>
                    <a:pt x="3787" y="39"/>
                    <a:pt x="3787" y="39"/>
                  </a:cubicBezTo>
                  <a:lnTo>
                    <a:pt x="417" y="4"/>
                  </a:lnTo>
                  <a:cubicBezTo>
                    <a:pt x="417" y="4"/>
                    <a:pt x="403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28;p56" hidden="0"/>
            <p:cNvSpPr/>
            <p:nvPr isPhoto="0" userDrawn="0"/>
          </p:nvSpPr>
          <p:spPr bwMode="auto">
            <a:xfrm>
              <a:off x="42453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fill="norm" stroke="1" extrusionOk="0">
                  <a:moveTo>
                    <a:pt x="303" y="1"/>
                  </a:moveTo>
                  <a:cubicBezTo>
                    <a:pt x="225" y="1"/>
                    <a:pt x="29" y="31"/>
                    <a:pt x="1" y="336"/>
                  </a:cubicBezTo>
                  <a:lnTo>
                    <a:pt x="13" y="336"/>
                  </a:lnTo>
                  <a:cubicBezTo>
                    <a:pt x="36" y="395"/>
                    <a:pt x="60" y="455"/>
                    <a:pt x="84" y="503"/>
                  </a:cubicBezTo>
                  <a:cubicBezTo>
                    <a:pt x="310" y="1062"/>
                    <a:pt x="417" y="2003"/>
                    <a:pt x="703" y="2598"/>
                  </a:cubicBezTo>
                  <a:cubicBezTo>
                    <a:pt x="965" y="3155"/>
                    <a:pt x="1661" y="3745"/>
                    <a:pt x="2895" y="3745"/>
                  </a:cubicBezTo>
                  <a:cubicBezTo>
                    <a:pt x="2953" y="3745"/>
                    <a:pt x="3012" y="3744"/>
                    <a:pt x="3072" y="3741"/>
                  </a:cubicBezTo>
                  <a:cubicBezTo>
                    <a:pt x="4406" y="3682"/>
                    <a:pt x="4513" y="2717"/>
                    <a:pt x="4513" y="2717"/>
                  </a:cubicBezTo>
                  <a:lnTo>
                    <a:pt x="4585" y="2598"/>
                  </a:lnTo>
                  <a:cubicBezTo>
                    <a:pt x="4608" y="2467"/>
                    <a:pt x="4608" y="2324"/>
                    <a:pt x="4596" y="2181"/>
                  </a:cubicBezTo>
                  <a:cubicBezTo>
                    <a:pt x="4573" y="1646"/>
                    <a:pt x="3989" y="169"/>
                    <a:pt x="3989" y="169"/>
                  </a:cubicBezTo>
                  <a:cubicBezTo>
                    <a:pt x="3948" y="53"/>
                    <a:pt x="3824" y="35"/>
                    <a:pt x="3754" y="35"/>
                  </a:cubicBezTo>
                  <a:cubicBezTo>
                    <a:pt x="3724" y="35"/>
                    <a:pt x="3704" y="38"/>
                    <a:pt x="3704" y="38"/>
                  </a:cubicBezTo>
                  <a:lnTo>
                    <a:pt x="334" y="3"/>
                  </a:lnTo>
                  <a:cubicBezTo>
                    <a:pt x="334" y="3"/>
                    <a:pt x="322" y="1"/>
                    <a:pt x="303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29;p56" hidden="0"/>
            <p:cNvSpPr/>
            <p:nvPr isPhoto="0" userDrawn="0"/>
          </p:nvSpPr>
          <p:spPr bwMode="auto">
            <a:xfrm>
              <a:off x="4243850" y="1851200"/>
              <a:ext cx="70850" cy="385475"/>
            </a:xfrm>
            <a:custGeom>
              <a:avLst/>
              <a:gdLst/>
              <a:ahLst/>
              <a:cxnLst/>
              <a:rect l="l" t="t" r="r" b="b"/>
              <a:pathLst>
                <a:path w="2834" h="15419" fill="norm" stroke="1" extrusionOk="0">
                  <a:moveTo>
                    <a:pt x="250" y="0"/>
                  </a:moveTo>
                  <a:cubicBezTo>
                    <a:pt x="131" y="36"/>
                    <a:pt x="0" y="191"/>
                    <a:pt x="83" y="643"/>
                  </a:cubicBezTo>
                  <a:cubicBezTo>
                    <a:pt x="298" y="1751"/>
                    <a:pt x="345" y="2870"/>
                    <a:pt x="655" y="3941"/>
                  </a:cubicBezTo>
                  <a:cubicBezTo>
                    <a:pt x="976" y="5025"/>
                    <a:pt x="1393" y="6108"/>
                    <a:pt x="1762" y="7144"/>
                  </a:cubicBezTo>
                  <a:cubicBezTo>
                    <a:pt x="2703" y="9787"/>
                    <a:pt x="2215" y="12454"/>
                    <a:pt x="2381" y="15181"/>
                  </a:cubicBezTo>
                  <a:cubicBezTo>
                    <a:pt x="2381" y="15288"/>
                    <a:pt x="2489" y="15359"/>
                    <a:pt x="2631" y="15419"/>
                  </a:cubicBezTo>
                  <a:cubicBezTo>
                    <a:pt x="2631" y="15300"/>
                    <a:pt x="2631" y="15181"/>
                    <a:pt x="2655" y="15050"/>
                  </a:cubicBezTo>
                  <a:cubicBezTo>
                    <a:pt x="2703" y="14824"/>
                    <a:pt x="2834" y="9716"/>
                    <a:pt x="2512" y="8275"/>
                  </a:cubicBezTo>
                  <a:cubicBezTo>
                    <a:pt x="2203" y="6823"/>
                    <a:pt x="1381" y="5239"/>
                    <a:pt x="1167" y="3846"/>
                  </a:cubicBezTo>
                  <a:cubicBezTo>
                    <a:pt x="941" y="2441"/>
                    <a:pt x="1072" y="2215"/>
                    <a:pt x="845" y="1405"/>
                  </a:cubicBezTo>
                  <a:cubicBezTo>
                    <a:pt x="703" y="905"/>
                    <a:pt x="512" y="441"/>
                    <a:pt x="250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30;p56" hidden="0"/>
            <p:cNvSpPr/>
            <p:nvPr isPhoto="0" userDrawn="0"/>
          </p:nvSpPr>
          <p:spPr bwMode="auto">
            <a:xfrm>
              <a:off x="43248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fill="norm" stroke="1" extrusionOk="0">
                  <a:moveTo>
                    <a:pt x="3692" y="1"/>
                  </a:moveTo>
                  <a:lnTo>
                    <a:pt x="3692" y="1989"/>
                  </a:lnTo>
                  <a:lnTo>
                    <a:pt x="4144" y="1989"/>
                  </a:lnTo>
                  <a:lnTo>
                    <a:pt x="4144" y="5132"/>
                  </a:lnTo>
                  <a:lnTo>
                    <a:pt x="4120" y="5144"/>
                  </a:lnTo>
                  <a:lnTo>
                    <a:pt x="4120" y="5156"/>
                  </a:lnTo>
                  <a:lnTo>
                    <a:pt x="1" y="6466"/>
                  </a:lnTo>
                  <a:lnTo>
                    <a:pt x="1" y="6775"/>
                  </a:lnTo>
                  <a:cubicBezTo>
                    <a:pt x="13" y="6966"/>
                    <a:pt x="155" y="7109"/>
                    <a:pt x="346" y="7121"/>
                  </a:cubicBezTo>
                  <a:cubicBezTo>
                    <a:pt x="353" y="7121"/>
                    <a:pt x="361" y="7121"/>
                    <a:pt x="368" y="7121"/>
                  </a:cubicBezTo>
                  <a:cubicBezTo>
                    <a:pt x="560" y="7121"/>
                    <a:pt x="715" y="6971"/>
                    <a:pt x="727" y="6775"/>
                  </a:cubicBezTo>
                  <a:lnTo>
                    <a:pt x="727" y="6740"/>
                  </a:lnTo>
                  <a:lnTo>
                    <a:pt x="4204" y="6335"/>
                  </a:lnTo>
                  <a:lnTo>
                    <a:pt x="4204" y="6823"/>
                  </a:lnTo>
                  <a:cubicBezTo>
                    <a:pt x="4204" y="6990"/>
                    <a:pt x="4346" y="7133"/>
                    <a:pt x="4525" y="7133"/>
                  </a:cubicBezTo>
                  <a:cubicBezTo>
                    <a:pt x="4704" y="7133"/>
                    <a:pt x="4835" y="6990"/>
                    <a:pt x="4835" y="6823"/>
                  </a:cubicBezTo>
                  <a:lnTo>
                    <a:pt x="4835" y="6347"/>
                  </a:lnTo>
                  <a:lnTo>
                    <a:pt x="8180" y="6728"/>
                  </a:lnTo>
                  <a:lnTo>
                    <a:pt x="8180" y="6775"/>
                  </a:lnTo>
                  <a:cubicBezTo>
                    <a:pt x="8192" y="6966"/>
                    <a:pt x="8347" y="7109"/>
                    <a:pt x="8526" y="7121"/>
                  </a:cubicBezTo>
                  <a:cubicBezTo>
                    <a:pt x="8533" y="7121"/>
                    <a:pt x="8540" y="7121"/>
                    <a:pt x="8547" y="7121"/>
                  </a:cubicBezTo>
                  <a:cubicBezTo>
                    <a:pt x="8740" y="7121"/>
                    <a:pt x="8895" y="6971"/>
                    <a:pt x="8907" y="6775"/>
                  </a:cubicBezTo>
                  <a:lnTo>
                    <a:pt x="8907" y="6454"/>
                  </a:lnTo>
                  <a:lnTo>
                    <a:pt x="4906" y="5180"/>
                  </a:lnTo>
                  <a:lnTo>
                    <a:pt x="4906" y="1989"/>
                  </a:lnTo>
                  <a:lnTo>
                    <a:pt x="5358" y="198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731;p56" hidden="0"/>
            <p:cNvSpPr/>
            <p:nvPr isPhoto="0" userDrawn="0"/>
          </p:nvSpPr>
          <p:spPr bwMode="auto">
            <a:xfrm>
              <a:off x="4297125" y="2222975"/>
              <a:ext cx="271175" cy="57775"/>
            </a:xfrm>
            <a:custGeom>
              <a:avLst/>
              <a:gdLst/>
              <a:ahLst/>
              <a:cxnLst/>
              <a:rect l="l" t="t" r="r" b="b"/>
              <a:pathLst>
                <a:path w="10847" h="2311" fill="norm" stroke="1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1929"/>
                  </a:lnTo>
                  <a:cubicBezTo>
                    <a:pt x="0" y="2143"/>
                    <a:pt x="167" y="2310"/>
                    <a:pt x="381" y="2310"/>
                  </a:cubicBezTo>
                  <a:lnTo>
                    <a:pt x="10466" y="2310"/>
                  </a:lnTo>
                  <a:cubicBezTo>
                    <a:pt x="10680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0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732;p56" hidden="0"/>
            <p:cNvSpPr/>
            <p:nvPr isPhoto="0" userDrawn="0"/>
          </p:nvSpPr>
          <p:spPr bwMode="auto">
            <a:xfrm>
              <a:off x="4635250" y="1991400"/>
              <a:ext cx="100050" cy="115500"/>
            </a:xfrm>
            <a:custGeom>
              <a:avLst/>
              <a:gdLst/>
              <a:ahLst/>
              <a:cxnLst/>
              <a:rect l="l" t="t" r="r" b="b"/>
              <a:pathLst>
                <a:path w="4002" h="4620" fill="norm" stroke="1" extrusionOk="0">
                  <a:moveTo>
                    <a:pt x="1" y="0"/>
                  </a:moveTo>
                  <a:lnTo>
                    <a:pt x="1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733;p56" hidden="0"/>
            <p:cNvSpPr/>
            <p:nvPr isPhoto="0" userDrawn="0"/>
          </p:nvSpPr>
          <p:spPr bwMode="auto">
            <a:xfrm>
              <a:off x="4627525" y="2007775"/>
              <a:ext cx="112825" cy="104200"/>
            </a:xfrm>
            <a:custGeom>
              <a:avLst/>
              <a:gdLst/>
              <a:ahLst/>
              <a:cxnLst/>
              <a:rect l="l" t="t" r="r" b="b"/>
              <a:pathLst>
                <a:path w="4513" h="4168" fill="norm" stroke="1" extrusionOk="0">
                  <a:moveTo>
                    <a:pt x="2382" y="0"/>
                  </a:moveTo>
                  <a:lnTo>
                    <a:pt x="0" y="4167"/>
                  </a:lnTo>
                  <a:lnTo>
                    <a:pt x="4513" y="4167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734;p56" hidden="0"/>
            <p:cNvSpPr/>
            <p:nvPr isPhoto="0" userDrawn="0"/>
          </p:nvSpPr>
          <p:spPr bwMode="auto">
            <a:xfrm>
              <a:off x="4695975" y="2005450"/>
              <a:ext cx="91400" cy="112475"/>
            </a:xfrm>
            <a:custGeom>
              <a:avLst/>
              <a:gdLst/>
              <a:ahLst/>
              <a:cxnLst/>
              <a:rect l="l" t="t" r="r" b="b"/>
              <a:pathLst>
                <a:path w="3656" h="4499" fill="norm" stroke="1" extrusionOk="0">
                  <a:moveTo>
                    <a:pt x="2423" y="0"/>
                  </a:moveTo>
                  <a:cubicBezTo>
                    <a:pt x="2394" y="0"/>
                    <a:pt x="2363" y="7"/>
                    <a:pt x="2334" y="22"/>
                  </a:cubicBezTo>
                  <a:cubicBezTo>
                    <a:pt x="2239" y="69"/>
                    <a:pt x="2203" y="188"/>
                    <a:pt x="2251" y="284"/>
                  </a:cubicBezTo>
                  <a:lnTo>
                    <a:pt x="3168" y="3558"/>
                  </a:lnTo>
                  <a:cubicBezTo>
                    <a:pt x="3180" y="3593"/>
                    <a:pt x="3192" y="3641"/>
                    <a:pt x="3192" y="3677"/>
                  </a:cubicBezTo>
                  <a:cubicBezTo>
                    <a:pt x="3192" y="3927"/>
                    <a:pt x="2989" y="4117"/>
                    <a:pt x="2751" y="4117"/>
                  </a:cubicBezTo>
                  <a:lnTo>
                    <a:pt x="167" y="4117"/>
                  </a:lnTo>
                  <a:cubicBezTo>
                    <a:pt x="96" y="4141"/>
                    <a:pt x="36" y="4189"/>
                    <a:pt x="25" y="4272"/>
                  </a:cubicBezTo>
                  <a:cubicBezTo>
                    <a:pt x="1" y="4367"/>
                    <a:pt x="60" y="4475"/>
                    <a:pt x="167" y="4498"/>
                  </a:cubicBezTo>
                  <a:lnTo>
                    <a:pt x="2751" y="4498"/>
                  </a:lnTo>
                  <a:cubicBezTo>
                    <a:pt x="2823" y="4498"/>
                    <a:pt x="2894" y="4486"/>
                    <a:pt x="2965" y="4475"/>
                  </a:cubicBezTo>
                  <a:cubicBezTo>
                    <a:pt x="3394" y="4344"/>
                    <a:pt x="3656" y="3903"/>
                    <a:pt x="3525" y="3462"/>
                  </a:cubicBezTo>
                  <a:lnTo>
                    <a:pt x="2620" y="188"/>
                  </a:lnTo>
                  <a:cubicBezTo>
                    <a:pt x="2620" y="153"/>
                    <a:pt x="2608" y="117"/>
                    <a:pt x="2596" y="93"/>
                  </a:cubicBezTo>
                  <a:cubicBezTo>
                    <a:pt x="2555" y="35"/>
                    <a:pt x="2491" y="0"/>
                    <a:pt x="242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735;p56" hidden="0"/>
            <p:cNvSpPr/>
            <p:nvPr isPhoto="0" userDrawn="0"/>
          </p:nvSpPr>
          <p:spPr bwMode="auto">
            <a:xfrm>
              <a:off x="4719500" y="1902699"/>
              <a:ext cx="37225" cy="190800"/>
            </a:xfrm>
            <a:custGeom>
              <a:avLst/>
              <a:gdLst/>
              <a:ahLst/>
              <a:cxnLst/>
              <a:rect l="l" t="t" r="r" b="b"/>
              <a:pathLst>
                <a:path w="1489" h="7632" fill="norm" stroke="1" extrusionOk="0">
                  <a:moveTo>
                    <a:pt x="905" y="0"/>
                  </a:moveTo>
                  <a:lnTo>
                    <a:pt x="0" y="7561"/>
                  </a:lnTo>
                  <a:lnTo>
                    <a:pt x="584" y="7632"/>
                  </a:lnTo>
                  <a:lnTo>
                    <a:pt x="1489" y="7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736;p56" hidden="0"/>
            <p:cNvSpPr/>
            <p:nvPr isPhoto="0" userDrawn="0"/>
          </p:nvSpPr>
          <p:spPr bwMode="auto">
            <a:xfrm>
              <a:off x="4734075" y="1904474"/>
              <a:ext cx="48550" cy="189025"/>
            </a:xfrm>
            <a:custGeom>
              <a:avLst/>
              <a:gdLst/>
              <a:ahLst/>
              <a:cxnLst/>
              <a:rect l="l" t="t" r="r" b="b"/>
              <a:pathLst>
                <a:path w="1942" h="7561" fill="norm" stroke="1" extrusionOk="0">
                  <a:moveTo>
                    <a:pt x="906" y="1"/>
                  </a:moveTo>
                  <a:lnTo>
                    <a:pt x="1" y="7561"/>
                  </a:lnTo>
                  <a:cubicBezTo>
                    <a:pt x="1941" y="3704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737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rm" stroke="1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738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rm" stroke="1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739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ne" stroke="1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24"/>
                  </a:lnTo>
                  <a:lnTo>
                    <a:pt x="1" y="13324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740;p56" hidden="0"/>
            <p:cNvSpPr/>
            <p:nvPr isPhoto="0" userDrawn="0"/>
          </p:nvSpPr>
          <p:spPr bwMode="auto">
            <a:xfrm>
              <a:off x="4229850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fill="norm" stroke="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741;p56" hidden="0"/>
            <p:cNvSpPr/>
            <p:nvPr isPhoto="0" userDrawn="0"/>
          </p:nvSpPr>
          <p:spPr bwMode="auto">
            <a:xfrm>
              <a:off x="4225100" y="2111950"/>
              <a:ext cx="607225" cy="14600"/>
            </a:xfrm>
            <a:custGeom>
              <a:avLst/>
              <a:gdLst/>
              <a:ahLst/>
              <a:cxnLst/>
              <a:rect l="l" t="t" r="r" b="b"/>
              <a:pathLst>
                <a:path w="24289" h="584" fill="norm" stroke="1" extrusionOk="0">
                  <a:moveTo>
                    <a:pt x="0" y="0"/>
                  </a:moveTo>
                  <a:lnTo>
                    <a:pt x="0" y="584"/>
                  </a:lnTo>
                  <a:lnTo>
                    <a:pt x="24289" y="584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742;p56" hidden="0"/>
            <p:cNvSpPr/>
            <p:nvPr isPhoto="0" userDrawn="0"/>
          </p:nvSpPr>
          <p:spPr bwMode="auto">
            <a:xfrm>
              <a:off x="5322549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fill="norm" stroke="1" extrusionOk="0">
                  <a:moveTo>
                    <a:pt x="6466" y="1"/>
                  </a:moveTo>
                  <a:cubicBezTo>
                    <a:pt x="6444" y="1"/>
                    <a:pt x="6430" y="4"/>
                    <a:pt x="6430" y="4"/>
                  </a:cubicBezTo>
                  <a:lnTo>
                    <a:pt x="3060" y="39"/>
                  </a:lnTo>
                  <a:cubicBezTo>
                    <a:pt x="3060" y="39"/>
                    <a:pt x="3040" y="36"/>
                    <a:pt x="3010" y="36"/>
                  </a:cubicBezTo>
                  <a:cubicBezTo>
                    <a:pt x="2940" y="36"/>
                    <a:pt x="2816" y="54"/>
                    <a:pt x="2775" y="170"/>
                  </a:cubicBezTo>
                  <a:cubicBezTo>
                    <a:pt x="2775" y="170"/>
                    <a:pt x="2191" y="1647"/>
                    <a:pt x="2167" y="2182"/>
                  </a:cubicBezTo>
                  <a:cubicBezTo>
                    <a:pt x="2132" y="2718"/>
                    <a:pt x="2274" y="2623"/>
                    <a:pt x="2048" y="3325"/>
                  </a:cubicBezTo>
                  <a:cubicBezTo>
                    <a:pt x="1834" y="4028"/>
                    <a:pt x="1191" y="5659"/>
                    <a:pt x="822" y="7004"/>
                  </a:cubicBezTo>
                  <a:cubicBezTo>
                    <a:pt x="346" y="8802"/>
                    <a:pt x="215" y="10707"/>
                    <a:pt x="179" y="12565"/>
                  </a:cubicBezTo>
                  <a:cubicBezTo>
                    <a:pt x="179" y="12862"/>
                    <a:pt x="0" y="15422"/>
                    <a:pt x="465" y="15422"/>
                  </a:cubicBezTo>
                  <a:cubicBezTo>
                    <a:pt x="685" y="15422"/>
                    <a:pt x="1962" y="15577"/>
                    <a:pt x="3011" y="15577"/>
                  </a:cubicBezTo>
                  <a:cubicBezTo>
                    <a:pt x="3777" y="15577"/>
                    <a:pt x="4421" y="15494"/>
                    <a:pt x="4441" y="15208"/>
                  </a:cubicBezTo>
                  <a:cubicBezTo>
                    <a:pt x="4608" y="12481"/>
                    <a:pt x="4120" y="9814"/>
                    <a:pt x="5061" y="7171"/>
                  </a:cubicBezTo>
                  <a:cubicBezTo>
                    <a:pt x="5430" y="6135"/>
                    <a:pt x="5846" y="5052"/>
                    <a:pt x="6168" y="3980"/>
                  </a:cubicBezTo>
                  <a:cubicBezTo>
                    <a:pt x="6477" y="2897"/>
                    <a:pt x="6525" y="1778"/>
                    <a:pt x="6739" y="682"/>
                  </a:cubicBezTo>
                  <a:cubicBezTo>
                    <a:pt x="6847" y="57"/>
                    <a:pt x="6569" y="1"/>
                    <a:pt x="64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743;p56" hidden="0"/>
            <p:cNvSpPr/>
            <p:nvPr isPhoto="0" userDrawn="0"/>
          </p:nvSpPr>
          <p:spPr bwMode="auto">
            <a:xfrm>
              <a:off x="53764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fill="norm" stroke="1" extrusionOk="0">
                  <a:moveTo>
                    <a:pt x="4306" y="1"/>
                  </a:moveTo>
                  <a:cubicBezTo>
                    <a:pt x="4287" y="1"/>
                    <a:pt x="4275" y="3"/>
                    <a:pt x="4275" y="3"/>
                  </a:cubicBezTo>
                  <a:lnTo>
                    <a:pt x="905" y="38"/>
                  </a:lnTo>
                  <a:cubicBezTo>
                    <a:pt x="905" y="38"/>
                    <a:pt x="885" y="35"/>
                    <a:pt x="855" y="35"/>
                  </a:cubicBezTo>
                  <a:cubicBezTo>
                    <a:pt x="785" y="35"/>
                    <a:pt x="661" y="53"/>
                    <a:pt x="620" y="169"/>
                  </a:cubicBezTo>
                  <a:cubicBezTo>
                    <a:pt x="620" y="169"/>
                    <a:pt x="36" y="1646"/>
                    <a:pt x="12" y="2181"/>
                  </a:cubicBezTo>
                  <a:cubicBezTo>
                    <a:pt x="0" y="2324"/>
                    <a:pt x="12" y="2467"/>
                    <a:pt x="24" y="2598"/>
                  </a:cubicBezTo>
                  <a:lnTo>
                    <a:pt x="96" y="2717"/>
                  </a:lnTo>
                  <a:cubicBezTo>
                    <a:pt x="96" y="2717"/>
                    <a:pt x="203" y="3682"/>
                    <a:pt x="1536" y="3741"/>
                  </a:cubicBezTo>
                  <a:cubicBezTo>
                    <a:pt x="1597" y="3744"/>
                    <a:pt x="1656" y="3745"/>
                    <a:pt x="1714" y="3745"/>
                  </a:cubicBezTo>
                  <a:cubicBezTo>
                    <a:pt x="2948" y="3745"/>
                    <a:pt x="3644" y="3155"/>
                    <a:pt x="3906" y="2598"/>
                  </a:cubicBezTo>
                  <a:cubicBezTo>
                    <a:pt x="4191" y="2003"/>
                    <a:pt x="4299" y="1062"/>
                    <a:pt x="4525" y="503"/>
                  </a:cubicBezTo>
                  <a:cubicBezTo>
                    <a:pt x="4549" y="455"/>
                    <a:pt x="4572" y="395"/>
                    <a:pt x="4596" y="336"/>
                  </a:cubicBezTo>
                  <a:lnTo>
                    <a:pt x="4608" y="336"/>
                  </a:lnTo>
                  <a:cubicBezTo>
                    <a:pt x="4580" y="31"/>
                    <a:pt x="4383" y="1"/>
                    <a:pt x="43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744;p56" hidden="0"/>
            <p:cNvSpPr/>
            <p:nvPr isPhoto="0" userDrawn="0"/>
          </p:nvSpPr>
          <p:spPr bwMode="auto">
            <a:xfrm>
              <a:off x="5422250" y="1851200"/>
              <a:ext cx="70875" cy="385475"/>
            </a:xfrm>
            <a:custGeom>
              <a:avLst/>
              <a:gdLst/>
              <a:ahLst/>
              <a:cxnLst/>
              <a:rect l="l" t="t" r="r" b="b"/>
              <a:pathLst>
                <a:path w="2835" h="15419" fill="norm" stroke="1" extrusionOk="0">
                  <a:moveTo>
                    <a:pt x="2585" y="0"/>
                  </a:moveTo>
                  <a:cubicBezTo>
                    <a:pt x="2323" y="441"/>
                    <a:pt x="2132" y="905"/>
                    <a:pt x="1989" y="1405"/>
                  </a:cubicBezTo>
                  <a:cubicBezTo>
                    <a:pt x="1763" y="2215"/>
                    <a:pt x="1894" y="2441"/>
                    <a:pt x="1668" y="3846"/>
                  </a:cubicBezTo>
                  <a:cubicBezTo>
                    <a:pt x="1442" y="5239"/>
                    <a:pt x="632" y="6823"/>
                    <a:pt x="322" y="8275"/>
                  </a:cubicBezTo>
                  <a:cubicBezTo>
                    <a:pt x="1" y="9716"/>
                    <a:pt x="132" y="14824"/>
                    <a:pt x="180" y="15050"/>
                  </a:cubicBezTo>
                  <a:cubicBezTo>
                    <a:pt x="203" y="15181"/>
                    <a:pt x="203" y="15300"/>
                    <a:pt x="203" y="15419"/>
                  </a:cubicBezTo>
                  <a:cubicBezTo>
                    <a:pt x="346" y="15359"/>
                    <a:pt x="442" y="15288"/>
                    <a:pt x="453" y="15181"/>
                  </a:cubicBezTo>
                  <a:cubicBezTo>
                    <a:pt x="620" y="12454"/>
                    <a:pt x="132" y="9787"/>
                    <a:pt x="1073" y="7144"/>
                  </a:cubicBezTo>
                  <a:cubicBezTo>
                    <a:pt x="1442" y="6108"/>
                    <a:pt x="1870" y="5025"/>
                    <a:pt x="2180" y="3941"/>
                  </a:cubicBezTo>
                  <a:cubicBezTo>
                    <a:pt x="2489" y="2870"/>
                    <a:pt x="2549" y="1751"/>
                    <a:pt x="2751" y="643"/>
                  </a:cubicBezTo>
                  <a:cubicBezTo>
                    <a:pt x="2835" y="191"/>
                    <a:pt x="2704" y="36"/>
                    <a:pt x="2585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745;p56" hidden="0"/>
            <p:cNvSpPr/>
            <p:nvPr isPhoto="0" userDrawn="0"/>
          </p:nvSpPr>
          <p:spPr bwMode="auto">
            <a:xfrm>
              <a:off x="51895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fill="norm" stroke="1" extrusionOk="0">
                  <a:moveTo>
                    <a:pt x="3548" y="1"/>
                  </a:moveTo>
                  <a:lnTo>
                    <a:pt x="3548" y="1989"/>
                  </a:lnTo>
                  <a:lnTo>
                    <a:pt x="4001" y="1989"/>
                  </a:lnTo>
                  <a:lnTo>
                    <a:pt x="4001" y="5180"/>
                  </a:lnTo>
                  <a:lnTo>
                    <a:pt x="0" y="6454"/>
                  </a:lnTo>
                  <a:lnTo>
                    <a:pt x="0" y="6775"/>
                  </a:lnTo>
                  <a:cubicBezTo>
                    <a:pt x="0" y="6971"/>
                    <a:pt x="166" y="7121"/>
                    <a:pt x="359" y="7121"/>
                  </a:cubicBezTo>
                  <a:cubicBezTo>
                    <a:pt x="367" y="7121"/>
                    <a:pt x="374" y="7121"/>
                    <a:pt x="381" y="7121"/>
                  </a:cubicBezTo>
                  <a:cubicBezTo>
                    <a:pt x="560" y="7109"/>
                    <a:pt x="715" y="6966"/>
                    <a:pt x="715" y="6775"/>
                  </a:cubicBezTo>
                  <a:lnTo>
                    <a:pt x="715" y="6728"/>
                  </a:lnTo>
                  <a:lnTo>
                    <a:pt x="4060" y="6347"/>
                  </a:lnTo>
                  <a:lnTo>
                    <a:pt x="4060" y="6823"/>
                  </a:lnTo>
                  <a:cubicBezTo>
                    <a:pt x="4060" y="6990"/>
                    <a:pt x="4203" y="7133"/>
                    <a:pt x="4382" y="7133"/>
                  </a:cubicBezTo>
                  <a:cubicBezTo>
                    <a:pt x="4560" y="7133"/>
                    <a:pt x="4703" y="6990"/>
                    <a:pt x="4703" y="6823"/>
                  </a:cubicBezTo>
                  <a:lnTo>
                    <a:pt x="4703" y="6335"/>
                  </a:lnTo>
                  <a:lnTo>
                    <a:pt x="8180" y="6740"/>
                  </a:lnTo>
                  <a:lnTo>
                    <a:pt x="8180" y="6775"/>
                  </a:lnTo>
                  <a:cubicBezTo>
                    <a:pt x="8191" y="6971"/>
                    <a:pt x="8347" y="7121"/>
                    <a:pt x="8539" y="7121"/>
                  </a:cubicBezTo>
                  <a:cubicBezTo>
                    <a:pt x="8546" y="7121"/>
                    <a:pt x="8554" y="7121"/>
                    <a:pt x="8561" y="7121"/>
                  </a:cubicBezTo>
                  <a:cubicBezTo>
                    <a:pt x="8751" y="7121"/>
                    <a:pt x="8894" y="6966"/>
                    <a:pt x="8906" y="6775"/>
                  </a:cubicBezTo>
                  <a:lnTo>
                    <a:pt x="8906" y="6466"/>
                  </a:lnTo>
                  <a:lnTo>
                    <a:pt x="4787" y="5144"/>
                  </a:lnTo>
                  <a:lnTo>
                    <a:pt x="4763" y="5132"/>
                  </a:lnTo>
                  <a:lnTo>
                    <a:pt x="4763" y="1989"/>
                  </a:lnTo>
                  <a:lnTo>
                    <a:pt x="5215" y="198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746;p56" hidden="0"/>
            <p:cNvSpPr/>
            <p:nvPr isPhoto="0" userDrawn="0"/>
          </p:nvSpPr>
          <p:spPr bwMode="auto">
            <a:xfrm>
              <a:off x="5168650" y="2222975"/>
              <a:ext cx="271200" cy="57775"/>
            </a:xfrm>
            <a:custGeom>
              <a:avLst/>
              <a:gdLst/>
              <a:ahLst/>
              <a:cxnLst/>
              <a:rect l="l" t="t" r="r" b="b"/>
              <a:pathLst>
                <a:path w="10848" h="2311" fill="norm" stroke="1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1929"/>
                  </a:lnTo>
                  <a:cubicBezTo>
                    <a:pt x="1" y="2143"/>
                    <a:pt x="168" y="2310"/>
                    <a:pt x="382" y="2310"/>
                  </a:cubicBezTo>
                  <a:lnTo>
                    <a:pt x="10466" y="2310"/>
                  </a:lnTo>
                  <a:cubicBezTo>
                    <a:pt x="10681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1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747;p56" hidden="0"/>
            <p:cNvSpPr/>
            <p:nvPr isPhoto="0" userDrawn="0"/>
          </p:nvSpPr>
          <p:spPr bwMode="auto">
            <a:xfrm>
              <a:off x="5099600" y="2159875"/>
              <a:ext cx="220000" cy="262475"/>
            </a:xfrm>
            <a:custGeom>
              <a:avLst/>
              <a:gdLst/>
              <a:ahLst/>
              <a:cxnLst/>
              <a:rect l="l" t="t" r="r" b="b"/>
              <a:pathLst>
                <a:path w="8800" h="10499" fill="norm" stroke="1" extrusionOk="0">
                  <a:moveTo>
                    <a:pt x="1965" y="0"/>
                  </a:moveTo>
                  <a:cubicBezTo>
                    <a:pt x="1965" y="0"/>
                    <a:pt x="298" y="83"/>
                    <a:pt x="155" y="1024"/>
                  </a:cubicBezTo>
                  <a:cubicBezTo>
                    <a:pt x="1" y="1965"/>
                    <a:pt x="4132" y="7692"/>
                    <a:pt x="4454" y="7858"/>
                  </a:cubicBezTo>
                  <a:cubicBezTo>
                    <a:pt x="4775" y="8037"/>
                    <a:pt x="4894" y="9013"/>
                    <a:pt x="4894" y="9406"/>
                  </a:cubicBezTo>
                  <a:cubicBezTo>
                    <a:pt x="4894" y="9799"/>
                    <a:pt x="4823" y="9954"/>
                    <a:pt x="4573" y="10275"/>
                  </a:cubicBezTo>
                  <a:cubicBezTo>
                    <a:pt x="4440" y="10446"/>
                    <a:pt x="4471" y="10499"/>
                    <a:pt x="4569" y="10499"/>
                  </a:cubicBezTo>
                  <a:cubicBezTo>
                    <a:pt x="4656" y="10499"/>
                    <a:pt x="4795" y="10457"/>
                    <a:pt x="4918" y="10418"/>
                  </a:cubicBezTo>
                  <a:cubicBezTo>
                    <a:pt x="5192" y="10347"/>
                    <a:pt x="5323" y="10454"/>
                    <a:pt x="5644" y="9823"/>
                  </a:cubicBezTo>
                  <a:cubicBezTo>
                    <a:pt x="5966" y="9204"/>
                    <a:pt x="5918" y="9156"/>
                    <a:pt x="6097" y="8835"/>
                  </a:cubicBezTo>
                  <a:cubicBezTo>
                    <a:pt x="6263" y="8501"/>
                    <a:pt x="6394" y="8061"/>
                    <a:pt x="6120" y="7834"/>
                  </a:cubicBezTo>
                  <a:cubicBezTo>
                    <a:pt x="5847" y="7608"/>
                    <a:pt x="4966" y="7239"/>
                    <a:pt x="4846" y="7144"/>
                  </a:cubicBezTo>
                  <a:cubicBezTo>
                    <a:pt x="4727" y="7037"/>
                    <a:pt x="3037" y="1667"/>
                    <a:pt x="3037" y="1667"/>
                  </a:cubicBezTo>
                  <a:lnTo>
                    <a:pt x="3037" y="1667"/>
                  </a:lnTo>
                  <a:cubicBezTo>
                    <a:pt x="3037" y="1667"/>
                    <a:pt x="4525" y="2489"/>
                    <a:pt x="5442" y="2762"/>
                  </a:cubicBezTo>
                  <a:cubicBezTo>
                    <a:pt x="6237" y="2997"/>
                    <a:pt x="6823" y="3197"/>
                    <a:pt x="7536" y="3197"/>
                  </a:cubicBezTo>
                  <a:cubicBezTo>
                    <a:pt x="7656" y="3197"/>
                    <a:pt x="7778" y="3191"/>
                    <a:pt x="7906" y="3179"/>
                  </a:cubicBezTo>
                  <a:cubicBezTo>
                    <a:pt x="8799" y="3108"/>
                    <a:pt x="8002" y="1322"/>
                    <a:pt x="6692" y="726"/>
                  </a:cubicBezTo>
                  <a:cubicBezTo>
                    <a:pt x="5382" y="119"/>
                    <a:pt x="1965" y="0"/>
                    <a:pt x="1965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748;p56" hidden="0"/>
            <p:cNvSpPr/>
            <p:nvPr isPhoto="0" userDrawn="0"/>
          </p:nvSpPr>
          <p:spPr bwMode="auto">
            <a:xfrm>
              <a:off x="5182050" y="2162250"/>
              <a:ext cx="137550" cy="77750"/>
            </a:xfrm>
            <a:custGeom>
              <a:avLst/>
              <a:gdLst/>
              <a:ahLst/>
              <a:cxnLst/>
              <a:rect l="l" t="t" r="r" b="b"/>
              <a:pathLst>
                <a:path w="5502" h="3110" fill="norm" stroke="1" extrusionOk="0">
                  <a:moveTo>
                    <a:pt x="1" y="0"/>
                  </a:moveTo>
                  <a:lnTo>
                    <a:pt x="346" y="1905"/>
                  </a:lnTo>
                  <a:cubicBezTo>
                    <a:pt x="870" y="2167"/>
                    <a:pt x="1608" y="2513"/>
                    <a:pt x="2144" y="2667"/>
                  </a:cubicBezTo>
                  <a:cubicBezTo>
                    <a:pt x="2955" y="2906"/>
                    <a:pt x="3548" y="3109"/>
                    <a:pt x="4280" y="3109"/>
                  </a:cubicBezTo>
                  <a:cubicBezTo>
                    <a:pt x="4386" y="3109"/>
                    <a:pt x="4495" y="3105"/>
                    <a:pt x="4608" y="3096"/>
                  </a:cubicBezTo>
                  <a:cubicBezTo>
                    <a:pt x="5501" y="3025"/>
                    <a:pt x="4716" y="1227"/>
                    <a:pt x="3394" y="631"/>
                  </a:cubicBezTo>
                  <a:cubicBezTo>
                    <a:pt x="2608" y="274"/>
                    <a:pt x="1096" y="96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749;p56" hidden="0"/>
            <p:cNvSpPr/>
            <p:nvPr isPhoto="0" userDrawn="0"/>
          </p:nvSpPr>
          <p:spPr bwMode="auto">
            <a:xfrm>
              <a:off x="5210825" y="2349775"/>
              <a:ext cx="48650" cy="72625"/>
            </a:xfrm>
            <a:custGeom>
              <a:avLst/>
              <a:gdLst/>
              <a:ahLst/>
              <a:cxnLst/>
              <a:rect l="l" t="t" r="r" b="b"/>
              <a:pathLst>
                <a:path w="1946" h="2905" fill="norm" stroke="1" extrusionOk="0">
                  <a:moveTo>
                    <a:pt x="1290" y="0"/>
                  </a:moveTo>
                  <a:lnTo>
                    <a:pt x="1290" y="215"/>
                  </a:lnTo>
                  <a:cubicBezTo>
                    <a:pt x="1290" y="607"/>
                    <a:pt x="838" y="1750"/>
                    <a:pt x="838" y="1750"/>
                  </a:cubicBezTo>
                  <a:lnTo>
                    <a:pt x="457" y="1929"/>
                  </a:lnTo>
                  <a:cubicBezTo>
                    <a:pt x="433" y="2239"/>
                    <a:pt x="362" y="2393"/>
                    <a:pt x="136" y="2679"/>
                  </a:cubicBezTo>
                  <a:cubicBezTo>
                    <a:pt x="1" y="2853"/>
                    <a:pt x="32" y="2905"/>
                    <a:pt x="133" y="2905"/>
                  </a:cubicBezTo>
                  <a:cubicBezTo>
                    <a:pt x="219" y="2905"/>
                    <a:pt x="355" y="2867"/>
                    <a:pt x="481" y="2834"/>
                  </a:cubicBezTo>
                  <a:cubicBezTo>
                    <a:pt x="755" y="2751"/>
                    <a:pt x="874" y="2858"/>
                    <a:pt x="1207" y="2239"/>
                  </a:cubicBezTo>
                  <a:cubicBezTo>
                    <a:pt x="1529" y="1608"/>
                    <a:pt x="1469" y="1560"/>
                    <a:pt x="1648" y="1239"/>
                  </a:cubicBezTo>
                  <a:cubicBezTo>
                    <a:pt x="1826" y="917"/>
                    <a:pt x="1945" y="465"/>
                    <a:pt x="1671" y="238"/>
                  </a:cubicBezTo>
                  <a:lnTo>
                    <a:pt x="1671" y="238"/>
                  </a:lnTo>
                  <a:lnTo>
                    <a:pt x="1671" y="250"/>
                  </a:lnTo>
                  <a:cubicBezTo>
                    <a:pt x="1552" y="155"/>
                    <a:pt x="1421" y="72"/>
                    <a:pt x="129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750;p56" hidden="0"/>
            <p:cNvSpPr/>
            <p:nvPr isPhoto="0" userDrawn="0"/>
          </p:nvSpPr>
          <p:spPr bwMode="auto">
            <a:xfrm>
              <a:off x="5223125" y="1973125"/>
              <a:ext cx="81875" cy="145975"/>
            </a:xfrm>
            <a:custGeom>
              <a:avLst/>
              <a:gdLst/>
              <a:ahLst/>
              <a:cxnLst/>
              <a:rect l="l" t="t" r="r" b="b"/>
              <a:pathLst>
                <a:path w="3275" h="5839" fill="norm" stroke="1" extrusionOk="0">
                  <a:moveTo>
                    <a:pt x="2912" y="0"/>
                  </a:moveTo>
                  <a:cubicBezTo>
                    <a:pt x="2760" y="0"/>
                    <a:pt x="2460" y="70"/>
                    <a:pt x="2037" y="493"/>
                  </a:cubicBezTo>
                  <a:cubicBezTo>
                    <a:pt x="1394" y="1136"/>
                    <a:pt x="1" y="5279"/>
                    <a:pt x="96" y="5565"/>
                  </a:cubicBezTo>
                  <a:cubicBezTo>
                    <a:pt x="157" y="5749"/>
                    <a:pt x="376" y="5839"/>
                    <a:pt x="574" y="5839"/>
                  </a:cubicBezTo>
                  <a:cubicBezTo>
                    <a:pt x="685" y="5839"/>
                    <a:pt x="790" y="5811"/>
                    <a:pt x="858" y="5756"/>
                  </a:cubicBezTo>
                  <a:cubicBezTo>
                    <a:pt x="1048" y="5589"/>
                    <a:pt x="2072" y="3112"/>
                    <a:pt x="2072" y="3112"/>
                  </a:cubicBezTo>
                  <a:lnTo>
                    <a:pt x="3275" y="553"/>
                  </a:lnTo>
                  <a:lnTo>
                    <a:pt x="3025" y="17"/>
                  </a:lnTo>
                  <a:cubicBezTo>
                    <a:pt x="3025" y="17"/>
                    <a:pt x="2986" y="0"/>
                    <a:pt x="2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2751;p56" hidden="0"/>
            <p:cNvSpPr/>
            <p:nvPr isPhoto="0" userDrawn="0"/>
          </p:nvSpPr>
          <p:spPr bwMode="auto">
            <a:xfrm>
              <a:off x="5223125" y="1969675"/>
              <a:ext cx="81875" cy="151225"/>
            </a:xfrm>
            <a:custGeom>
              <a:avLst/>
              <a:gdLst/>
              <a:ahLst/>
              <a:cxnLst/>
              <a:rect l="l" t="t" r="r" b="b"/>
              <a:pathLst>
                <a:path w="3275" h="6049" fill="none" stroke="1" extrusionOk="0">
                  <a:moveTo>
                    <a:pt x="3025" y="155"/>
                  </a:moveTo>
                  <a:cubicBezTo>
                    <a:pt x="3025" y="155"/>
                    <a:pt x="2668" y="0"/>
                    <a:pt x="2037" y="631"/>
                  </a:cubicBezTo>
                  <a:cubicBezTo>
                    <a:pt x="1394" y="1274"/>
                    <a:pt x="1" y="5417"/>
                    <a:pt x="96" y="5703"/>
                  </a:cubicBezTo>
                  <a:cubicBezTo>
                    <a:pt x="191" y="5989"/>
                    <a:pt x="667" y="6048"/>
                    <a:pt x="858" y="5894"/>
                  </a:cubicBezTo>
                  <a:cubicBezTo>
                    <a:pt x="1048" y="5727"/>
                    <a:pt x="2072" y="3250"/>
                    <a:pt x="2072" y="3250"/>
                  </a:cubicBezTo>
                  <a:lnTo>
                    <a:pt x="3275" y="69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2752;p56" hidden="0"/>
            <p:cNvSpPr/>
            <p:nvPr isPhoto="0" userDrawn="0"/>
          </p:nvSpPr>
          <p:spPr bwMode="auto">
            <a:xfrm>
              <a:off x="5257950" y="1973125"/>
              <a:ext cx="47050" cy="58775"/>
            </a:xfrm>
            <a:custGeom>
              <a:avLst/>
              <a:gdLst/>
              <a:ahLst/>
              <a:cxnLst/>
              <a:rect l="l" t="t" r="r" b="b"/>
              <a:pathLst>
                <a:path w="1882" h="2351" fill="norm" stroke="1" extrusionOk="0">
                  <a:moveTo>
                    <a:pt x="1519" y="0"/>
                  </a:moveTo>
                  <a:cubicBezTo>
                    <a:pt x="1367" y="0"/>
                    <a:pt x="1067" y="70"/>
                    <a:pt x="644" y="493"/>
                  </a:cubicBezTo>
                  <a:cubicBezTo>
                    <a:pt x="465" y="672"/>
                    <a:pt x="239" y="1065"/>
                    <a:pt x="1" y="1541"/>
                  </a:cubicBezTo>
                  <a:lnTo>
                    <a:pt x="1037" y="2350"/>
                  </a:lnTo>
                  <a:lnTo>
                    <a:pt x="1882" y="564"/>
                  </a:lnTo>
                  <a:lnTo>
                    <a:pt x="1632" y="17"/>
                  </a:lnTo>
                  <a:cubicBezTo>
                    <a:pt x="1632" y="17"/>
                    <a:pt x="1593" y="0"/>
                    <a:pt x="151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2753;p56" hidden="0"/>
            <p:cNvSpPr/>
            <p:nvPr isPhoto="0" userDrawn="0"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rm" stroke="1" extrusionOk="0">
                  <a:moveTo>
                    <a:pt x="4049" y="0"/>
                  </a:move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  <a:lnTo>
                    <a:pt x="1168" y="2096"/>
                  </a:ln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2754;p56" hidden="0"/>
            <p:cNvSpPr/>
            <p:nvPr isPhoto="0" userDrawn="0"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ne" stroke="1" extrusionOk="0">
                  <a:moveTo>
                    <a:pt x="1168" y="2096"/>
                  </a:move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2755;p56" hidden="0"/>
            <p:cNvSpPr/>
            <p:nvPr isPhoto="0" userDrawn="0"/>
          </p:nvSpPr>
          <p:spPr bwMode="auto">
            <a:xfrm>
              <a:off x="5333850" y="20854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fill="none" stroke="1" extrusionOk="0">
                  <a:moveTo>
                    <a:pt x="1" y="1"/>
                  </a:moveTo>
                  <a:lnTo>
                    <a:pt x="179" y="10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2756;p56" hidden="0"/>
            <p:cNvSpPr/>
            <p:nvPr isPhoto="0" userDrawn="0"/>
          </p:nvSpPr>
          <p:spPr bwMode="auto">
            <a:xfrm>
              <a:off x="5315100" y="2073850"/>
              <a:ext cx="11925" cy="7449"/>
            </a:xfrm>
            <a:custGeom>
              <a:avLst/>
              <a:gdLst/>
              <a:ahLst/>
              <a:cxnLst/>
              <a:rect l="l" t="t" r="r" b="b"/>
              <a:pathLst>
                <a:path w="477" h="298" fill="none" stroke="1" extrusionOk="0">
                  <a:moveTo>
                    <a:pt x="1" y="0"/>
                  </a:moveTo>
                  <a:lnTo>
                    <a:pt x="477" y="2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2757;p56" hidden="0"/>
            <p:cNvSpPr/>
            <p:nvPr isPhoto="0" userDrawn="0"/>
          </p:nvSpPr>
          <p:spPr bwMode="auto">
            <a:xfrm>
              <a:off x="5216275" y="2127125"/>
              <a:ext cx="46775" cy="15400"/>
            </a:xfrm>
            <a:custGeom>
              <a:avLst/>
              <a:gdLst/>
              <a:ahLst/>
              <a:cxnLst/>
              <a:rect l="l" t="t" r="r" b="b"/>
              <a:pathLst>
                <a:path w="1871" h="616" fill="norm" stroke="1" extrusionOk="0">
                  <a:moveTo>
                    <a:pt x="858" y="0"/>
                  </a:moveTo>
                  <a:cubicBezTo>
                    <a:pt x="584" y="0"/>
                    <a:pt x="1" y="298"/>
                    <a:pt x="1" y="298"/>
                  </a:cubicBezTo>
                  <a:cubicBezTo>
                    <a:pt x="1" y="298"/>
                    <a:pt x="918" y="429"/>
                    <a:pt x="1144" y="441"/>
                  </a:cubicBezTo>
                  <a:cubicBezTo>
                    <a:pt x="1316" y="459"/>
                    <a:pt x="1523" y="615"/>
                    <a:pt x="1706" y="615"/>
                  </a:cubicBezTo>
                  <a:cubicBezTo>
                    <a:pt x="1764" y="615"/>
                    <a:pt x="1819" y="600"/>
                    <a:pt x="1870" y="560"/>
                  </a:cubicBezTo>
                  <a:lnTo>
                    <a:pt x="1870" y="560"/>
                  </a:lnTo>
                  <a:lnTo>
                    <a:pt x="1727" y="584"/>
                  </a:lnTo>
                  <a:cubicBezTo>
                    <a:pt x="1727" y="584"/>
                    <a:pt x="1132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2758;p56" hidden="0"/>
            <p:cNvSpPr/>
            <p:nvPr isPhoto="0" userDrawn="0"/>
          </p:nvSpPr>
          <p:spPr bwMode="auto">
            <a:xfrm>
              <a:off x="5259450" y="1974425"/>
              <a:ext cx="175350" cy="175350"/>
            </a:xfrm>
            <a:custGeom>
              <a:avLst/>
              <a:gdLst/>
              <a:ahLst/>
              <a:cxnLst/>
              <a:rect l="l" t="t" r="r" b="b"/>
              <a:pathLst>
                <a:path w="7014" h="7014" fill="norm" stroke="1" extrusionOk="0">
                  <a:moveTo>
                    <a:pt x="5834" y="1"/>
                  </a:moveTo>
                  <a:lnTo>
                    <a:pt x="5239" y="1620"/>
                  </a:ln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802" y="7014"/>
                    <a:pt x="4199" y="7014"/>
                  </a:cubicBezTo>
                  <a:cubicBezTo>
                    <a:pt x="4205" y="7014"/>
                    <a:pt x="4211" y="7013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2759;p56" hidden="0"/>
            <p:cNvSpPr/>
            <p:nvPr isPhoto="0" userDrawn="0"/>
          </p:nvSpPr>
          <p:spPr bwMode="auto">
            <a:xfrm>
              <a:off x="5259450" y="1974425"/>
              <a:ext cx="175350" cy="175650"/>
            </a:xfrm>
            <a:custGeom>
              <a:avLst/>
              <a:gdLst/>
              <a:ahLst/>
              <a:cxnLst/>
              <a:rect l="l" t="t" r="r" b="b"/>
              <a:pathLst>
                <a:path w="7014" h="7026" fill="none" stroke="1" extrusionOk="0">
                  <a:moveTo>
                    <a:pt x="5239" y="1620"/>
                  </a:move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917" y="7025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2760;p56" hidden="0"/>
            <p:cNvSpPr/>
            <p:nvPr isPhoto="0" userDrawn="0"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rm" stroke="1" extrusionOk="0">
                  <a:moveTo>
                    <a:pt x="929" y="1"/>
                  </a:moveTo>
                  <a:lnTo>
                    <a:pt x="334" y="1632"/>
                  </a:lnTo>
                  <a:lnTo>
                    <a:pt x="1" y="2787"/>
                  </a:lnTo>
                  <a:cubicBezTo>
                    <a:pt x="401" y="2623"/>
                    <a:pt x="823" y="2535"/>
                    <a:pt x="1250" y="2535"/>
                  </a:cubicBezTo>
                  <a:cubicBezTo>
                    <a:pt x="1381" y="2535"/>
                    <a:pt x="1512" y="2544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2761;p56" hidden="0"/>
            <p:cNvSpPr/>
            <p:nvPr isPhoto="0" userDrawn="0"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ne" stroke="1" extrusionOk="0">
                  <a:moveTo>
                    <a:pt x="334" y="1632"/>
                  </a:moveTo>
                  <a:lnTo>
                    <a:pt x="1" y="2787"/>
                  </a:lnTo>
                  <a:cubicBezTo>
                    <a:pt x="525" y="2572"/>
                    <a:pt x="1084" y="2489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2762;p56" hidden="0"/>
            <p:cNvSpPr/>
            <p:nvPr isPhoto="0" userDrawn="0"/>
          </p:nvSpPr>
          <p:spPr bwMode="auto">
            <a:xfrm>
              <a:off x="5315400" y="1929775"/>
              <a:ext cx="60450" cy="79200"/>
            </a:xfrm>
            <a:custGeom>
              <a:avLst/>
              <a:gdLst/>
              <a:ahLst/>
              <a:cxnLst/>
              <a:rect l="l" t="t" r="r" b="b"/>
              <a:pathLst>
                <a:path w="2418" h="3168" fill="norm" stroke="1" extrusionOk="0">
                  <a:moveTo>
                    <a:pt x="2418" y="1"/>
                  </a:moveTo>
                  <a:cubicBezTo>
                    <a:pt x="2417" y="1"/>
                    <a:pt x="977" y="1013"/>
                    <a:pt x="477" y="1084"/>
                  </a:cubicBezTo>
                  <a:cubicBezTo>
                    <a:pt x="501" y="1334"/>
                    <a:pt x="489" y="1584"/>
                    <a:pt x="441" y="1834"/>
                  </a:cubicBezTo>
                  <a:cubicBezTo>
                    <a:pt x="370" y="2168"/>
                    <a:pt x="1" y="3168"/>
                    <a:pt x="155" y="3168"/>
                  </a:cubicBezTo>
                  <a:cubicBezTo>
                    <a:pt x="310" y="3168"/>
                    <a:pt x="1810" y="1775"/>
                    <a:pt x="2001" y="1584"/>
                  </a:cubicBezTo>
                  <a:cubicBezTo>
                    <a:pt x="2191" y="1394"/>
                    <a:pt x="2418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2763;p56" hidden="0"/>
            <p:cNvSpPr/>
            <p:nvPr isPhoto="0" userDrawn="0"/>
          </p:nvSpPr>
          <p:spPr bwMode="auto">
            <a:xfrm>
              <a:off x="5327000" y="1952700"/>
              <a:ext cx="29200" cy="19674"/>
            </a:xfrm>
            <a:custGeom>
              <a:avLst/>
              <a:gdLst/>
              <a:ahLst/>
              <a:cxnLst/>
              <a:rect l="l" t="t" r="r" b="b"/>
              <a:pathLst>
                <a:path w="1168" h="787" fill="norm" stroke="1" extrusionOk="0">
                  <a:moveTo>
                    <a:pt x="1168" y="0"/>
                  </a:moveTo>
                  <a:lnTo>
                    <a:pt x="430" y="12"/>
                  </a:lnTo>
                  <a:cubicBezTo>
                    <a:pt x="299" y="84"/>
                    <a:pt x="156" y="143"/>
                    <a:pt x="13" y="167"/>
                  </a:cubicBezTo>
                  <a:cubicBezTo>
                    <a:pt x="37" y="369"/>
                    <a:pt x="25" y="584"/>
                    <a:pt x="1" y="78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2764;p56" hidden="0"/>
            <p:cNvSpPr/>
            <p:nvPr isPhoto="0" userDrawn="0"/>
          </p:nvSpPr>
          <p:spPr bwMode="auto">
            <a:xfrm>
              <a:off x="5128025" y="2125775"/>
              <a:ext cx="269550" cy="306450"/>
            </a:xfrm>
            <a:custGeom>
              <a:avLst/>
              <a:gdLst/>
              <a:ahLst/>
              <a:cxnLst/>
              <a:rect l="l" t="t" r="r" b="b"/>
              <a:pathLst>
                <a:path w="10782" h="12258" fill="norm" stroke="1" extrusionOk="0">
                  <a:moveTo>
                    <a:pt x="883" y="1"/>
                  </a:moveTo>
                  <a:cubicBezTo>
                    <a:pt x="305" y="1"/>
                    <a:pt x="1" y="110"/>
                    <a:pt x="30" y="531"/>
                  </a:cubicBezTo>
                  <a:cubicBezTo>
                    <a:pt x="78" y="1197"/>
                    <a:pt x="2816" y="9079"/>
                    <a:pt x="3019" y="9508"/>
                  </a:cubicBezTo>
                  <a:cubicBezTo>
                    <a:pt x="3019" y="9508"/>
                    <a:pt x="2888" y="10651"/>
                    <a:pt x="2769" y="11044"/>
                  </a:cubicBezTo>
                  <a:cubicBezTo>
                    <a:pt x="2638" y="11437"/>
                    <a:pt x="2138" y="12068"/>
                    <a:pt x="2102" y="12223"/>
                  </a:cubicBezTo>
                  <a:cubicBezTo>
                    <a:pt x="2094" y="12247"/>
                    <a:pt x="2125" y="12258"/>
                    <a:pt x="2183" y="12258"/>
                  </a:cubicBezTo>
                  <a:cubicBezTo>
                    <a:pt x="2469" y="12258"/>
                    <a:pt x="3418" y="11994"/>
                    <a:pt x="3686" y="11746"/>
                  </a:cubicBezTo>
                  <a:cubicBezTo>
                    <a:pt x="4007" y="11449"/>
                    <a:pt x="4067" y="10853"/>
                    <a:pt x="4507" y="10282"/>
                  </a:cubicBezTo>
                  <a:cubicBezTo>
                    <a:pt x="4960" y="9710"/>
                    <a:pt x="4757" y="9460"/>
                    <a:pt x="4483" y="9282"/>
                  </a:cubicBezTo>
                  <a:cubicBezTo>
                    <a:pt x="4210" y="9103"/>
                    <a:pt x="3864" y="8663"/>
                    <a:pt x="3864" y="8663"/>
                  </a:cubicBezTo>
                  <a:cubicBezTo>
                    <a:pt x="3733" y="8282"/>
                    <a:pt x="3638" y="7889"/>
                    <a:pt x="3567" y="7496"/>
                  </a:cubicBezTo>
                  <a:cubicBezTo>
                    <a:pt x="3412" y="6722"/>
                    <a:pt x="3043" y="3019"/>
                    <a:pt x="3043" y="3019"/>
                  </a:cubicBezTo>
                  <a:lnTo>
                    <a:pt x="3043" y="3019"/>
                  </a:lnTo>
                  <a:cubicBezTo>
                    <a:pt x="3043" y="3019"/>
                    <a:pt x="4579" y="4353"/>
                    <a:pt x="6353" y="4531"/>
                  </a:cubicBezTo>
                  <a:cubicBezTo>
                    <a:pt x="6638" y="4560"/>
                    <a:pt x="6904" y="4574"/>
                    <a:pt x="7152" y="4574"/>
                  </a:cubicBezTo>
                  <a:cubicBezTo>
                    <a:pt x="8441" y="4574"/>
                    <a:pt x="9272" y="4192"/>
                    <a:pt x="9960" y="3483"/>
                  </a:cubicBezTo>
                  <a:cubicBezTo>
                    <a:pt x="10782" y="2638"/>
                    <a:pt x="10055" y="1424"/>
                    <a:pt x="10055" y="1424"/>
                  </a:cubicBezTo>
                  <a:cubicBezTo>
                    <a:pt x="10055" y="1424"/>
                    <a:pt x="3686" y="173"/>
                    <a:pt x="2245" y="78"/>
                  </a:cubicBezTo>
                  <a:cubicBezTo>
                    <a:pt x="1697" y="42"/>
                    <a:pt x="1238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2765;p56" hidden="0"/>
            <p:cNvSpPr/>
            <p:nvPr isPhoto="0" userDrawn="0"/>
          </p:nvSpPr>
          <p:spPr bwMode="auto">
            <a:xfrm>
              <a:off x="5193650" y="2165525"/>
              <a:ext cx="10450" cy="35450"/>
            </a:xfrm>
            <a:custGeom>
              <a:avLst/>
              <a:gdLst/>
              <a:ahLst/>
              <a:cxnLst/>
              <a:rect l="l" t="t" r="r" b="b"/>
              <a:pathLst>
                <a:path w="418" h="1418" fill="none" stroke="1" extrusionOk="0">
                  <a:moveTo>
                    <a:pt x="418" y="1417"/>
                  </a:moveTo>
                  <a:cubicBezTo>
                    <a:pt x="418" y="1417"/>
                    <a:pt x="394" y="524"/>
                    <a:pt x="1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2766;p56" hidden="0"/>
            <p:cNvSpPr/>
            <p:nvPr isPhoto="0" userDrawn="0"/>
          </p:nvSpPr>
          <p:spPr bwMode="auto">
            <a:xfrm>
              <a:off x="5180050" y="2356625"/>
              <a:ext cx="71975" cy="75425"/>
            </a:xfrm>
            <a:custGeom>
              <a:avLst/>
              <a:gdLst/>
              <a:ahLst/>
              <a:cxnLst/>
              <a:rect l="l" t="t" r="r" b="b"/>
              <a:pathLst>
                <a:path w="2879" h="3017" fill="norm" stroke="1" extrusionOk="0">
                  <a:moveTo>
                    <a:pt x="2343" y="0"/>
                  </a:moveTo>
                  <a:cubicBezTo>
                    <a:pt x="2307" y="107"/>
                    <a:pt x="2259" y="203"/>
                    <a:pt x="2200" y="298"/>
                  </a:cubicBezTo>
                  <a:cubicBezTo>
                    <a:pt x="1986" y="548"/>
                    <a:pt x="1712" y="1727"/>
                    <a:pt x="1462" y="1917"/>
                  </a:cubicBezTo>
                  <a:cubicBezTo>
                    <a:pt x="1327" y="2014"/>
                    <a:pt x="1084" y="2036"/>
                    <a:pt x="881" y="2036"/>
                  </a:cubicBezTo>
                  <a:cubicBezTo>
                    <a:pt x="761" y="2036"/>
                    <a:pt x="655" y="2029"/>
                    <a:pt x="593" y="2024"/>
                  </a:cubicBezTo>
                  <a:cubicBezTo>
                    <a:pt x="402" y="2405"/>
                    <a:pt x="57" y="2858"/>
                    <a:pt x="9" y="2977"/>
                  </a:cubicBezTo>
                  <a:cubicBezTo>
                    <a:pt x="1" y="3004"/>
                    <a:pt x="36" y="3017"/>
                    <a:pt x="102" y="3017"/>
                  </a:cubicBezTo>
                  <a:cubicBezTo>
                    <a:pt x="404" y="3017"/>
                    <a:pt x="1341" y="2757"/>
                    <a:pt x="1605" y="2512"/>
                  </a:cubicBezTo>
                  <a:cubicBezTo>
                    <a:pt x="1926" y="2215"/>
                    <a:pt x="1974" y="1607"/>
                    <a:pt x="2426" y="1036"/>
                  </a:cubicBezTo>
                  <a:cubicBezTo>
                    <a:pt x="2879" y="464"/>
                    <a:pt x="2676" y="214"/>
                    <a:pt x="2402" y="48"/>
                  </a:cubicBezTo>
                  <a:cubicBezTo>
                    <a:pt x="2379" y="36"/>
                    <a:pt x="2355" y="12"/>
                    <a:pt x="23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2767;p56" hidden="0"/>
            <p:cNvSpPr/>
            <p:nvPr isPhoto="0" userDrawn="0"/>
          </p:nvSpPr>
          <p:spPr bwMode="auto">
            <a:xfrm>
              <a:off x="5184125" y="2127725"/>
              <a:ext cx="213449" cy="112425"/>
            </a:xfrm>
            <a:custGeom>
              <a:avLst/>
              <a:gdLst/>
              <a:ahLst/>
              <a:cxnLst/>
              <a:rect l="l" t="t" r="r" b="b"/>
              <a:pathLst>
                <a:path w="8538" h="4497" fill="norm" stroke="1" extrusionOk="0">
                  <a:moveTo>
                    <a:pt x="1" y="0"/>
                  </a:moveTo>
                  <a:cubicBezTo>
                    <a:pt x="775" y="762"/>
                    <a:pt x="1073" y="1881"/>
                    <a:pt x="799" y="2929"/>
                  </a:cubicBezTo>
                  <a:cubicBezTo>
                    <a:pt x="799" y="2929"/>
                    <a:pt x="2335" y="4275"/>
                    <a:pt x="4109" y="4453"/>
                  </a:cubicBezTo>
                  <a:cubicBezTo>
                    <a:pt x="4394" y="4482"/>
                    <a:pt x="4660" y="4496"/>
                    <a:pt x="4908" y="4496"/>
                  </a:cubicBezTo>
                  <a:cubicBezTo>
                    <a:pt x="6197" y="4496"/>
                    <a:pt x="7028" y="4114"/>
                    <a:pt x="7716" y="3405"/>
                  </a:cubicBezTo>
                  <a:cubicBezTo>
                    <a:pt x="8538" y="2560"/>
                    <a:pt x="7811" y="1346"/>
                    <a:pt x="7811" y="1346"/>
                  </a:cubicBezTo>
                  <a:cubicBezTo>
                    <a:pt x="7811" y="1346"/>
                    <a:pt x="1442" y="95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2768;p56" hidden="0"/>
            <p:cNvSpPr/>
            <p:nvPr isPhoto="0" userDrawn="0"/>
          </p:nvSpPr>
          <p:spPr bwMode="auto">
            <a:xfrm>
              <a:off x="5221350" y="2098250"/>
              <a:ext cx="93175" cy="89425"/>
            </a:xfrm>
            <a:custGeom>
              <a:avLst/>
              <a:gdLst/>
              <a:ahLst/>
              <a:cxnLst/>
              <a:rect l="l" t="t" r="r" b="b"/>
              <a:pathLst>
                <a:path w="3727" h="3577" fill="norm" stroke="1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2909" y="3575"/>
                    <a:pt x="2935" y="3577"/>
                    <a:pt x="2962" y="3577"/>
                  </a:cubicBezTo>
                  <a:cubicBezTo>
                    <a:pt x="3146" y="3577"/>
                    <a:pt x="3318" y="350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2769;p56" hidden="0"/>
            <p:cNvSpPr/>
            <p:nvPr isPhoto="0" userDrawn="0"/>
          </p:nvSpPr>
          <p:spPr bwMode="auto">
            <a:xfrm>
              <a:off x="5221350" y="2098250"/>
              <a:ext cx="93175" cy="89925"/>
            </a:xfrm>
            <a:custGeom>
              <a:avLst/>
              <a:gdLst/>
              <a:ahLst/>
              <a:cxnLst/>
              <a:rect l="l" t="t" r="r" b="b"/>
              <a:pathLst>
                <a:path w="3727" h="3597" fill="none" stroke="1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3096" y="3596"/>
                    <a:pt x="3298" y="352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2770;p56" hidden="0"/>
            <p:cNvSpPr/>
            <p:nvPr isPhoto="0" userDrawn="0"/>
          </p:nvSpPr>
          <p:spPr bwMode="auto">
            <a:xfrm>
              <a:off x="5290100" y="2176825"/>
              <a:ext cx="5975" cy="4200"/>
            </a:xfrm>
            <a:custGeom>
              <a:avLst/>
              <a:gdLst/>
              <a:ahLst/>
              <a:cxnLst/>
              <a:rect l="l" t="t" r="r" b="b"/>
              <a:pathLst>
                <a:path w="239" h="168" fill="none" stroke="1" extrusionOk="0">
                  <a:moveTo>
                    <a:pt x="1" y="1"/>
                  </a:moveTo>
                  <a:cubicBezTo>
                    <a:pt x="1" y="1"/>
                    <a:pt x="96" y="167"/>
                    <a:pt x="239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771;p56" hidden="0"/>
            <p:cNvSpPr/>
            <p:nvPr isPhoto="0" userDrawn="0"/>
          </p:nvSpPr>
          <p:spPr bwMode="auto">
            <a:xfrm>
              <a:off x="5282950" y="1845375"/>
              <a:ext cx="136650" cy="110675"/>
            </a:xfrm>
            <a:custGeom>
              <a:avLst/>
              <a:gdLst/>
              <a:ahLst/>
              <a:cxnLst/>
              <a:rect l="l" t="t" r="r" b="b"/>
              <a:pathLst>
                <a:path w="5466" h="4427" fill="norm" stroke="1" extrusionOk="0">
                  <a:moveTo>
                    <a:pt x="3737" y="0"/>
                  </a:moveTo>
                  <a:cubicBezTo>
                    <a:pt x="2623" y="0"/>
                    <a:pt x="986" y="281"/>
                    <a:pt x="656" y="721"/>
                  </a:cubicBezTo>
                  <a:cubicBezTo>
                    <a:pt x="263" y="1233"/>
                    <a:pt x="1144" y="2115"/>
                    <a:pt x="1144" y="2115"/>
                  </a:cubicBezTo>
                  <a:cubicBezTo>
                    <a:pt x="1144" y="2115"/>
                    <a:pt x="1239" y="2900"/>
                    <a:pt x="787" y="3281"/>
                  </a:cubicBezTo>
                  <a:cubicBezTo>
                    <a:pt x="560" y="3472"/>
                    <a:pt x="364" y="3519"/>
                    <a:pt x="224" y="3519"/>
                  </a:cubicBezTo>
                  <a:cubicBezTo>
                    <a:pt x="84" y="3519"/>
                    <a:pt x="1" y="3472"/>
                    <a:pt x="1" y="3472"/>
                  </a:cubicBezTo>
                  <a:lnTo>
                    <a:pt x="1" y="3472"/>
                  </a:lnTo>
                  <a:cubicBezTo>
                    <a:pt x="1" y="3472"/>
                    <a:pt x="334" y="4031"/>
                    <a:pt x="822" y="4293"/>
                  </a:cubicBezTo>
                  <a:cubicBezTo>
                    <a:pt x="1030" y="4400"/>
                    <a:pt x="1526" y="4426"/>
                    <a:pt x="2051" y="4426"/>
                  </a:cubicBezTo>
                  <a:cubicBezTo>
                    <a:pt x="2573" y="4426"/>
                    <a:pt x="3125" y="4400"/>
                    <a:pt x="3452" y="4400"/>
                  </a:cubicBezTo>
                  <a:cubicBezTo>
                    <a:pt x="3568" y="4400"/>
                    <a:pt x="3655" y="4403"/>
                    <a:pt x="3704" y="4412"/>
                  </a:cubicBezTo>
                  <a:cubicBezTo>
                    <a:pt x="3741" y="4420"/>
                    <a:pt x="3788" y="4424"/>
                    <a:pt x="3844" y="4424"/>
                  </a:cubicBezTo>
                  <a:cubicBezTo>
                    <a:pt x="4285" y="4424"/>
                    <a:pt x="5218" y="4182"/>
                    <a:pt x="5335" y="3865"/>
                  </a:cubicBezTo>
                  <a:cubicBezTo>
                    <a:pt x="5466" y="3508"/>
                    <a:pt x="5299" y="162"/>
                    <a:pt x="4299" y="31"/>
                  </a:cubicBezTo>
                  <a:cubicBezTo>
                    <a:pt x="4138" y="10"/>
                    <a:pt x="3947" y="0"/>
                    <a:pt x="373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772;p56" hidden="0"/>
            <p:cNvSpPr/>
            <p:nvPr isPhoto="0" userDrawn="0"/>
          </p:nvSpPr>
          <p:spPr bwMode="auto">
            <a:xfrm>
              <a:off x="5298425" y="1880375"/>
              <a:ext cx="92000" cy="78599"/>
            </a:xfrm>
            <a:custGeom>
              <a:avLst/>
              <a:gdLst/>
              <a:ahLst/>
              <a:cxnLst/>
              <a:rect l="l" t="t" r="r" b="b"/>
              <a:pathLst>
                <a:path w="3680" h="3144" fill="norm" stroke="1" extrusionOk="0">
                  <a:moveTo>
                    <a:pt x="1668" y="0"/>
                  </a:moveTo>
                  <a:cubicBezTo>
                    <a:pt x="1668" y="0"/>
                    <a:pt x="525" y="262"/>
                    <a:pt x="489" y="548"/>
                  </a:cubicBezTo>
                  <a:cubicBezTo>
                    <a:pt x="465" y="845"/>
                    <a:pt x="1" y="2858"/>
                    <a:pt x="430" y="3048"/>
                  </a:cubicBezTo>
                  <a:cubicBezTo>
                    <a:pt x="563" y="3113"/>
                    <a:pt x="794" y="3144"/>
                    <a:pt x="1060" y="3144"/>
                  </a:cubicBezTo>
                  <a:cubicBezTo>
                    <a:pt x="1625" y="3144"/>
                    <a:pt x="2349" y="3005"/>
                    <a:pt x="2632" y="2762"/>
                  </a:cubicBezTo>
                  <a:cubicBezTo>
                    <a:pt x="2906" y="2536"/>
                    <a:pt x="3132" y="2274"/>
                    <a:pt x="3323" y="1977"/>
                  </a:cubicBezTo>
                  <a:cubicBezTo>
                    <a:pt x="3323" y="1977"/>
                    <a:pt x="3340" y="1993"/>
                    <a:pt x="3369" y="1993"/>
                  </a:cubicBezTo>
                  <a:cubicBezTo>
                    <a:pt x="3409" y="1993"/>
                    <a:pt x="3473" y="1962"/>
                    <a:pt x="3549" y="1810"/>
                  </a:cubicBezTo>
                  <a:cubicBezTo>
                    <a:pt x="3680" y="1560"/>
                    <a:pt x="3644" y="1167"/>
                    <a:pt x="3644" y="1167"/>
                  </a:cubicBezTo>
                  <a:lnTo>
                    <a:pt x="3644" y="1167"/>
                  </a:lnTo>
                  <a:cubicBezTo>
                    <a:pt x="3644" y="1167"/>
                    <a:pt x="3472" y="1413"/>
                    <a:pt x="3204" y="1413"/>
                  </a:cubicBezTo>
                  <a:cubicBezTo>
                    <a:pt x="3086" y="1413"/>
                    <a:pt x="2949" y="1365"/>
                    <a:pt x="2799" y="1226"/>
                  </a:cubicBezTo>
                  <a:cubicBezTo>
                    <a:pt x="2311" y="774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773;p56" hidden="0"/>
            <p:cNvSpPr/>
            <p:nvPr isPhoto="0" userDrawn="0"/>
          </p:nvSpPr>
          <p:spPr bwMode="auto">
            <a:xfrm>
              <a:off x="5313625" y="19018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fill="norm" stroke="1" extrusionOk="0">
                  <a:moveTo>
                    <a:pt x="107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7"/>
                    <a:pt x="48" y="298"/>
                    <a:pt x="107" y="298"/>
                  </a:cubicBezTo>
                  <a:cubicBezTo>
                    <a:pt x="155" y="298"/>
                    <a:pt x="203" y="227"/>
                    <a:pt x="203" y="143"/>
                  </a:cubicBezTo>
                  <a:cubicBezTo>
                    <a:pt x="203" y="60"/>
                    <a:pt x="155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774;p56" hidden="0"/>
            <p:cNvSpPr/>
            <p:nvPr isPhoto="0" userDrawn="0"/>
          </p:nvSpPr>
          <p:spPr bwMode="auto">
            <a:xfrm>
              <a:off x="5335950" y="1905975"/>
              <a:ext cx="4775" cy="7449"/>
            </a:xfrm>
            <a:custGeom>
              <a:avLst/>
              <a:gdLst/>
              <a:ahLst/>
              <a:cxnLst/>
              <a:rect l="l" t="t" r="r" b="b"/>
              <a:pathLst>
                <a:path w="191" h="298" fill="norm" stroke="1" extrusionOk="0">
                  <a:moveTo>
                    <a:pt x="95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6"/>
                    <a:pt x="48" y="298"/>
                    <a:pt x="95" y="298"/>
                  </a:cubicBezTo>
                  <a:cubicBezTo>
                    <a:pt x="143" y="298"/>
                    <a:pt x="191" y="226"/>
                    <a:pt x="191" y="143"/>
                  </a:cubicBezTo>
                  <a:cubicBezTo>
                    <a:pt x="191" y="60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775;p56" hidden="0"/>
            <p:cNvSpPr/>
            <p:nvPr isPhoto="0" userDrawn="0"/>
          </p:nvSpPr>
          <p:spPr bwMode="auto">
            <a:xfrm>
              <a:off x="5311225" y="1902100"/>
              <a:ext cx="14324" cy="25325"/>
            </a:xfrm>
            <a:custGeom>
              <a:avLst/>
              <a:gdLst/>
              <a:ahLst/>
              <a:cxnLst/>
              <a:rect l="l" t="t" r="r" b="b"/>
              <a:pathLst>
                <a:path w="573" h="1013" fill="none" stroke="1" extrusionOk="0">
                  <a:moveTo>
                    <a:pt x="572" y="0"/>
                  </a:moveTo>
                  <a:cubicBezTo>
                    <a:pt x="572" y="0"/>
                    <a:pt x="525" y="298"/>
                    <a:pt x="430" y="369"/>
                  </a:cubicBezTo>
                  <a:cubicBezTo>
                    <a:pt x="322" y="441"/>
                    <a:pt x="60" y="619"/>
                    <a:pt x="37" y="762"/>
                  </a:cubicBezTo>
                  <a:cubicBezTo>
                    <a:pt x="1" y="917"/>
                    <a:pt x="549" y="1012"/>
                    <a:pt x="549" y="10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776;p56" hidden="0"/>
            <p:cNvSpPr/>
            <p:nvPr isPhoto="0" userDrawn="0"/>
          </p:nvSpPr>
          <p:spPr bwMode="auto">
            <a:xfrm>
              <a:off x="5315400" y="1934250"/>
              <a:ext cx="14899" cy="5675"/>
            </a:xfrm>
            <a:custGeom>
              <a:avLst/>
              <a:gdLst/>
              <a:ahLst/>
              <a:cxnLst/>
              <a:rect l="l" t="t" r="r" b="b"/>
              <a:pathLst>
                <a:path w="596" h="227" fill="none" stroke="1" extrusionOk="0">
                  <a:moveTo>
                    <a:pt x="1" y="0"/>
                  </a:moveTo>
                  <a:cubicBezTo>
                    <a:pt x="1" y="0"/>
                    <a:pt x="298" y="226"/>
                    <a:pt x="596" y="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777;p56" hidden="0"/>
            <p:cNvSpPr/>
            <p:nvPr isPhoto="0" userDrawn="0"/>
          </p:nvSpPr>
          <p:spPr bwMode="auto">
            <a:xfrm>
              <a:off x="5333550" y="1900900"/>
              <a:ext cx="13725" cy="5675"/>
            </a:xfrm>
            <a:custGeom>
              <a:avLst/>
              <a:gdLst/>
              <a:ahLst/>
              <a:cxnLst/>
              <a:rect l="l" t="t" r="r" b="b"/>
              <a:pathLst>
                <a:path w="549" h="227" fill="none" stroke="1" extrusionOk="0">
                  <a:moveTo>
                    <a:pt x="1" y="48"/>
                  </a:moveTo>
                  <a:cubicBezTo>
                    <a:pt x="203" y="1"/>
                    <a:pt x="418" y="60"/>
                    <a:pt x="549" y="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2778;p56" hidden="0"/>
            <p:cNvSpPr/>
            <p:nvPr isPhoto="0" userDrawn="0"/>
          </p:nvSpPr>
          <p:spPr bwMode="auto">
            <a:xfrm>
              <a:off x="5313925" y="1894650"/>
              <a:ext cx="9250" cy="4500"/>
            </a:xfrm>
            <a:custGeom>
              <a:avLst/>
              <a:gdLst/>
              <a:ahLst/>
              <a:cxnLst/>
              <a:rect l="l" t="t" r="r" b="b"/>
              <a:pathLst>
                <a:path w="370" h="180" fill="none" stroke="1" extrusionOk="0">
                  <a:moveTo>
                    <a:pt x="369" y="179"/>
                  </a:moveTo>
                  <a:cubicBezTo>
                    <a:pt x="369" y="179"/>
                    <a:pt x="250" y="1"/>
                    <a:pt x="0" y="1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2779;p56" hidden="0"/>
            <p:cNvSpPr/>
            <p:nvPr isPhoto="0" userDrawn="0"/>
          </p:nvSpPr>
          <p:spPr bwMode="auto">
            <a:xfrm>
              <a:off x="5353800" y="1941100"/>
              <a:ext cx="58950" cy="17075"/>
            </a:xfrm>
            <a:custGeom>
              <a:avLst/>
              <a:gdLst/>
              <a:ahLst/>
              <a:cxnLst/>
              <a:rect l="l" t="t" r="r" b="b"/>
              <a:pathLst>
                <a:path w="2358" h="683" fill="norm" stroke="1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901" y="677"/>
                    <a:pt x="1011" y="682"/>
                    <a:pt x="1117" y="682"/>
                  </a:cubicBezTo>
                  <a:cubicBezTo>
                    <a:pt x="1744" y="682"/>
                    <a:pt x="2195" y="501"/>
                    <a:pt x="2358" y="15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2780;p56" hidden="0"/>
            <p:cNvSpPr/>
            <p:nvPr isPhoto="0" userDrawn="0"/>
          </p:nvSpPr>
          <p:spPr bwMode="auto">
            <a:xfrm>
              <a:off x="5353800" y="1941100"/>
              <a:ext cx="58950" cy="18475"/>
            </a:xfrm>
            <a:custGeom>
              <a:avLst/>
              <a:gdLst/>
              <a:ahLst/>
              <a:cxnLst/>
              <a:rect l="l" t="t" r="r" b="b"/>
              <a:pathLst>
                <a:path w="2358" h="739" fill="none" stroke="1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1584" y="738"/>
                    <a:pt x="2167" y="560"/>
                    <a:pt x="2358" y="15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2781;p56" hidden="0"/>
            <p:cNvSpPr/>
            <p:nvPr isPhoto="0" userDrawn="0"/>
          </p:nvSpPr>
          <p:spPr bwMode="auto">
            <a:xfrm>
              <a:off x="4942150" y="2398875"/>
              <a:ext cx="84550" cy="51525"/>
            </a:xfrm>
            <a:custGeom>
              <a:avLst/>
              <a:gdLst/>
              <a:ahLst/>
              <a:cxnLst/>
              <a:rect l="l" t="t" r="r" b="b"/>
              <a:pathLst>
                <a:path w="3382" h="2061" fill="norm" stroke="1" extrusionOk="0">
                  <a:moveTo>
                    <a:pt x="1643" y="1"/>
                  </a:moveTo>
                  <a:lnTo>
                    <a:pt x="24" y="144"/>
                  </a:lnTo>
                  <a:lnTo>
                    <a:pt x="0" y="2061"/>
                  </a:lnTo>
                  <a:lnTo>
                    <a:pt x="3132" y="2061"/>
                  </a:lnTo>
                  <a:cubicBezTo>
                    <a:pt x="3155" y="2061"/>
                    <a:pt x="3191" y="2049"/>
                    <a:pt x="3215" y="2049"/>
                  </a:cubicBezTo>
                  <a:cubicBezTo>
                    <a:pt x="3334" y="2001"/>
                    <a:pt x="3382" y="1870"/>
                    <a:pt x="3334" y="1751"/>
                  </a:cubicBezTo>
                  <a:cubicBezTo>
                    <a:pt x="3310" y="1680"/>
                    <a:pt x="2870" y="1561"/>
                    <a:pt x="2762" y="1501"/>
                  </a:cubicBezTo>
                  <a:cubicBezTo>
                    <a:pt x="2417" y="1287"/>
                    <a:pt x="2143" y="989"/>
                    <a:pt x="2012" y="870"/>
                  </a:cubicBezTo>
                  <a:cubicBezTo>
                    <a:pt x="1822" y="703"/>
                    <a:pt x="1643" y="1"/>
                    <a:pt x="1643" y="1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2782;p56" hidden="0"/>
            <p:cNvSpPr/>
            <p:nvPr isPhoto="0" userDrawn="0"/>
          </p:nvSpPr>
          <p:spPr bwMode="auto">
            <a:xfrm>
              <a:off x="4851650" y="1997950"/>
              <a:ext cx="151525" cy="406025"/>
            </a:xfrm>
            <a:custGeom>
              <a:avLst/>
              <a:gdLst/>
              <a:ahLst/>
              <a:cxnLst/>
              <a:rect l="l" t="t" r="r" b="b"/>
              <a:pathLst>
                <a:path w="6061" h="16241" fill="norm" stroke="1" extrusionOk="0">
                  <a:moveTo>
                    <a:pt x="108" y="0"/>
                  </a:moveTo>
                  <a:lnTo>
                    <a:pt x="72" y="2334"/>
                  </a:lnTo>
                  <a:lnTo>
                    <a:pt x="1" y="8977"/>
                  </a:lnTo>
                  <a:cubicBezTo>
                    <a:pt x="1" y="8977"/>
                    <a:pt x="36" y="11037"/>
                    <a:pt x="108" y="11382"/>
                  </a:cubicBezTo>
                  <a:cubicBezTo>
                    <a:pt x="191" y="11716"/>
                    <a:pt x="36" y="16038"/>
                    <a:pt x="36" y="16038"/>
                  </a:cubicBezTo>
                  <a:lnTo>
                    <a:pt x="1608" y="16181"/>
                  </a:lnTo>
                  <a:lnTo>
                    <a:pt x="2180" y="9954"/>
                  </a:lnTo>
                  <a:lnTo>
                    <a:pt x="3073" y="3762"/>
                  </a:lnTo>
                  <a:lnTo>
                    <a:pt x="3525" y="10061"/>
                  </a:lnTo>
                  <a:lnTo>
                    <a:pt x="3620" y="16240"/>
                  </a:lnTo>
                  <a:lnTo>
                    <a:pt x="5263" y="16038"/>
                  </a:lnTo>
                  <a:lnTo>
                    <a:pt x="5382" y="11121"/>
                  </a:lnTo>
                  <a:cubicBezTo>
                    <a:pt x="5382" y="11121"/>
                    <a:pt x="5954" y="6584"/>
                    <a:pt x="5954" y="5084"/>
                  </a:cubicBezTo>
                  <a:lnTo>
                    <a:pt x="5954" y="1405"/>
                  </a:lnTo>
                  <a:lnTo>
                    <a:pt x="6061" y="8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2783;p56" hidden="0"/>
            <p:cNvSpPr/>
            <p:nvPr isPhoto="0" userDrawn="0"/>
          </p:nvSpPr>
          <p:spPr bwMode="auto">
            <a:xfrm>
              <a:off x="4808800" y="2398875"/>
              <a:ext cx="83650" cy="51525"/>
            </a:xfrm>
            <a:custGeom>
              <a:avLst/>
              <a:gdLst/>
              <a:ahLst/>
              <a:cxnLst/>
              <a:rect l="l" t="t" r="r" b="b"/>
              <a:pathLst>
                <a:path w="3346" h="2061" fill="norm" stroke="1" extrusionOk="0">
                  <a:moveTo>
                    <a:pt x="1750" y="1"/>
                  </a:moveTo>
                  <a:cubicBezTo>
                    <a:pt x="1750" y="1"/>
                    <a:pt x="1560" y="703"/>
                    <a:pt x="1381" y="870"/>
                  </a:cubicBezTo>
                  <a:cubicBezTo>
                    <a:pt x="1238" y="989"/>
                    <a:pt x="977" y="1287"/>
                    <a:pt x="619" y="1501"/>
                  </a:cubicBezTo>
                  <a:cubicBezTo>
                    <a:pt x="512" y="1561"/>
                    <a:pt x="84" y="1680"/>
                    <a:pt x="48" y="1751"/>
                  </a:cubicBezTo>
                  <a:cubicBezTo>
                    <a:pt x="0" y="1870"/>
                    <a:pt x="60" y="2001"/>
                    <a:pt x="167" y="2049"/>
                  </a:cubicBezTo>
                  <a:cubicBezTo>
                    <a:pt x="203" y="2061"/>
                    <a:pt x="226" y="2061"/>
                    <a:pt x="262" y="2061"/>
                  </a:cubicBezTo>
                  <a:lnTo>
                    <a:pt x="3346" y="2061"/>
                  </a:lnTo>
                  <a:lnTo>
                    <a:pt x="3322" y="144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2784;p56" hidden="0"/>
            <p:cNvSpPr/>
            <p:nvPr isPhoto="0" userDrawn="0"/>
          </p:nvSpPr>
          <p:spPr bwMode="auto">
            <a:xfrm>
              <a:off x="4715025" y="1749100"/>
              <a:ext cx="430150" cy="259175"/>
            </a:xfrm>
            <a:custGeom>
              <a:avLst/>
              <a:gdLst/>
              <a:ahLst/>
              <a:cxnLst/>
              <a:rect l="l" t="t" r="r" b="b"/>
              <a:pathLst>
                <a:path w="17206" h="10367" fill="norm" stroke="1" extrusionOk="0">
                  <a:moveTo>
                    <a:pt x="739" y="1"/>
                  </a:moveTo>
                  <a:cubicBezTo>
                    <a:pt x="691" y="1"/>
                    <a:pt x="656" y="12"/>
                    <a:pt x="620" y="36"/>
                  </a:cubicBezTo>
                  <a:cubicBezTo>
                    <a:pt x="525" y="96"/>
                    <a:pt x="489" y="227"/>
                    <a:pt x="548" y="334"/>
                  </a:cubicBezTo>
                  <a:lnTo>
                    <a:pt x="798" y="834"/>
                  </a:lnTo>
                  <a:lnTo>
                    <a:pt x="370" y="274"/>
                  </a:lnTo>
                  <a:cubicBezTo>
                    <a:pt x="334" y="225"/>
                    <a:pt x="278" y="196"/>
                    <a:pt x="221" y="196"/>
                  </a:cubicBezTo>
                  <a:cubicBezTo>
                    <a:pt x="181" y="196"/>
                    <a:pt x="142" y="210"/>
                    <a:pt x="108" y="239"/>
                  </a:cubicBezTo>
                  <a:lnTo>
                    <a:pt x="96" y="239"/>
                  </a:lnTo>
                  <a:cubicBezTo>
                    <a:pt x="36" y="286"/>
                    <a:pt x="13" y="358"/>
                    <a:pt x="25" y="429"/>
                  </a:cubicBezTo>
                  <a:cubicBezTo>
                    <a:pt x="60" y="643"/>
                    <a:pt x="286" y="1060"/>
                    <a:pt x="286" y="1060"/>
                  </a:cubicBezTo>
                  <a:cubicBezTo>
                    <a:pt x="286" y="1060"/>
                    <a:pt x="1" y="1513"/>
                    <a:pt x="84" y="1667"/>
                  </a:cubicBezTo>
                  <a:cubicBezTo>
                    <a:pt x="179" y="1810"/>
                    <a:pt x="286" y="1941"/>
                    <a:pt x="394" y="2072"/>
                  </a:cubicBezTo>
                  <a:cubicBezTo>
                    <a:pt x="394" y="2072"/>
                    <a:pt x="239" y="2191"/>
                    <a:pt x="620" y="2632"/>
                  </a:cubicBezTo>
                  <a:cubicBezTo>
                    <a:pt x="989" y="3060"/>
                    <a:pt x="1239" y="3156"/>
                    <a:pt x="1239" y="3156"/>
                  </a:cubicBezTo>
                  <a:cubicBezTo>
                    <a:pt x="1239" y="3156"/>
                    <a:pt x="2287" y="5501"/>
                    <a:pt x="2715" y="6156"/>
                  </a:cubicBezTo>
                  <a:cubicBezTo>
                    <a:pt x="3144" y="6799"/>
                    <a:pt x="4263" y="7478"/>
                    <a:pt x="4418" y="7478"/>
                  </a:cubicBezTo>
                  <a:cubicBezTo>
                    <a:pt x="4561" y="7478"/>
                    <a:pt x="5418" y="6180"/>
                    <a:pt x="5597" y="5918"/>
                  </a:cubicBezTo>
                  <a:lnTo>
                    <a:pt x="5597" y="5918"/>
                  </a:lnTo>
                  <a:cubicBezTo>
                    <a:pt x="5609" y="6454"/>
                    <a:pt x="5406" y="9418"/>
                    <a:pt x="5454" y="9692"/>
                  </a:cubicBezTo>
                  <a:cubicBezTo>
                    <a:pt x="5466" y="9716"/>
                    <a:pt x="5466" y="9752"/>
                    <a:pt x="5478" y="9776"/>
                  </a:cubicBezTo>
                  <a:lnTo>
                    <a:pt x="5490" y="10097"/>
                  </a:lnTo>
                  <a:cubicBezTo>
                    <a:pt x="5490" y="10097"/>
                    <a:pt x="5490" y="10276"/>
                    <a:pt x="5728" y="10335"/>
                  </a:cubicBezTo>
                  <a:cubicBezTo>
                    <a:pt x="5811" y="10358"/>
                    <a:pt x="6406" y="10366"/>
                    <a:pt x="7170" y="10366"/>
                  </a:cubicBezTo>
                  <a:cubicBezTo>
                    <a:pt x="7611" y="10366"/>
                    <a:pt x="8109" y="10363"/>
                    <a:pt x="8597" y="10359"/>
                  </a:cubicBezTo>
                  <a:cubicBezTo>
                    <a:pt x="9089" y="10363"/>
                    <a:pt x="9590" y="10366"/>
                    <a:pt x="10032" y="10366"/>
                  </a:cubicBezTo>
                  <a:cubicBezTo>
                    <a:pt x="10799" y="10366"/>
                    <a:pt x="11391" y="10358"/>
                    <a:pt x="11466" y="10335"/>
                  </a:cubicBezTo>
                  <a:cubicBezTo>
                    <a:pt x="11705" y="10276"/>
                    <a:pt x="11705" y="10097"/>
                    <a:pt x="11705" y="10097"/>
                  </a:cubicBezTo>
                  <a:lnTo>
                    <a:pt x="11716" y="9776"/>
                  </a:lnTo>
                  <a:cubicBezTo>
                    <a:pt x="11728" y="9740"/>
                    <a:pt x="11740" y="9716"/>
                    <a:pt x="11740" y="9692"/>
                  </a:cubicBezTo>
                  <a:cubicBezTo>
                    <a:pt x="11800" y="9418"/>
                    <a:pt x="11597" y="6454"/>
                    <a:pt x="11609" y="5918"/>
                  </a:cubicBezTo>
                  <a:lnTo>
                    <a:pt x="11609" y="5918"/>
                  </a:lnTo>
                  <a:cubicBezTo>
                    <a:pt x="11776" y="6180"/>
                    <a:pt x="12645" y="7478"/>
                    <a:pt x="12788" y="7478"/>
                  </a:cubicBezTo>
                  <a:cubicBezTo>
                    <a:pt x="12943" y="7478"/>
                    <a:pt x="14050" y="6799"/>
                    <a:pt x="14479" y="6156"/>
                  </a:cubicBezTo>
                  <a:cubicBezTo>
                    <a:pt x="14919" y="5501"/>
                    <a:pt x="15967" y="3156"/>
                    <a:pt x="15967" y="3156"/>
                  </a:cubicBezTo>
                  <a:cubicBezTo>
                    <a:pt x="15967" y="3156"/>
                    <a:pt x="16217" y="3060"/>
                    <a:pt x="16586" y="2632"/>
                  </a:cubicBezTo>
                  <a:cubicBezTo>
                    <a:pt x="16955" y="2203"/>
                    <a:pt x="16800" y="2072"/>
                    <a:pt x="16800" y="2072"/>
                  </a:cubicBezTo>
                  <a:cubicBezTo>
                    <a:pt x="16920" y="1941"/>
                    <a:pt x="17015" y="1810"/>
                    <a:pt x="17110" y="1667"/>
                  </a:cubicBezTo>
                  <a:cubicBezTo>
                    <a:pt x="17205" y="1513"/>
                    <a:pt x="16920" y="1072"/>
                    <a:pt x="16920" y="1072"/>
                  </a:cubicBezTo>
                  <a:cubicBezTo>
                    <a:pt x="16920" y="1072"/>
                    <a:pt x="17146" y="643"/>
                    <a:pt x="17170" y="429"/>
                  </a:cubicBezTo>
                  <a:cubicBezTo>
                    <a:pt x="17193" y="358"/>
                    <a:pt x="17170" y="286"/>
                    <a:pt x="17110" y="239"/>
                  </a:cubicBezTo>
                  <a:cubicBezTo>
                    <a:pt x="17079" y="213"/>
                    <a:pt x="17039" y="201"/>
                    <a:pt x="16998" y="201"/>
                  </a:cubicBezTo>
                  <a:cubicBezTo>
                    <a:pt x="16945" y="201"/>
                    <a:pt x="16889" y="222"/>
                    <a:pt x="16848" y="262"/>
                  </a:cubicBezTo>
                  <a:cubicBezTo>
                    <a:pt x="16848" y="262"/>
                    <a:pt x="16848" y="274"/>
                    <a:pt x="16848" y="274"/>
                  </a:cubicBezTo>
                  <a:lnTo>
                    <a:pt x="16408" y="834"/>
                  </a:lnTo>
                  <a:lnTo>
                    <a:pt x="16658" y="334"/>
                  </a:lnTo>
                  <a:cubicBezTo>
                    <a:pt x="16717" y="227"/>
                    <a:pt x="16681" y="96"/>
                    <a:pt x="16586" y="36"/>
                  </a:cubicBezTo>
                  <a:cubicBezTo>
                    <a:pt x="16550" y="12"/>
                    <a:pt x="16515" y="1"/>
                    <a:pt x="16467" y="1"/>
                  </a:cubicBezTo>
                  <a:cubicBezTo>
                    <a:pt x="16288" y="1"/>
                    <a:pt x="16038" y="643"/>
                    <a:pt x="16038" y="643"/>
                  </a:cubicBezTo>
                  <a:lnTo>
                    <a:pt x="15515" y="1477"/>
                  </a:lnTo>
                  <a:lnTo>
                    <a:pt x="15360" y="1334"/>
                  </a:lnTo>
                  <a:cubicBezTo>
                    <a:pt x="15360" y="1334"/>
                    <a:pt x="15610" y="798"/>
                    <a:pt x="15515" y="643"/>
                  </a:cubicBezTo>
                  <a:cubicBezTo>
                    <a:pt x="15463" y="560"/>
                    <a:pt x="15360" y="504"/>
                    <a:pt x="15275" y="504"/>
                  </a:cubicBezTo>
                  <a:cubicBezTo>
                    <a:pt x="15204" y="504"/>
                    <a:pt x="15145" y="545"/>
                    <a:pt x="15145" y="643"/>
                  </a:cubicBezTo>
                  <a:cubicBezTo>
                    <a:pt x="15145" y="870"/>
                    <a:pt x="14931" y="1084"/>
                    <a:pt x="14860" y="1239"/>
                  </a:cubicBezTo>
                  <a:cubicBezTo>
                    <a:pt x="14800" y="1394"/>
                    <a:pt x="15169" y="2596"/>
                    <a:pt x="15169" y="2596"/>
                  </a:cubicBezTo>
                  <a:lnTo>
                    <a:pt x="13229" y="4882"/>
                  </a:lnTo>
                  <a:cubicBezTo>
                    <a:pt x="13229" y="4882"/>
                    <a:pt x="12419" y="1917"/>
                    <a:pt x="12240" y="1822"/>
                  </a:cubicBezTo>
                  <a:cubicBezTo>
                    <a:pt x="12050" y="1739"/>
                    <a:pt x="9764" y="1298"/>
                    <a:pt x="9764" y="1298"/>
                  </a:cubicBezTo>
                  <a:lnTo>
                    <a:pt x="7442" y="1298"/>
                  </a:lnTo>
                  <a:cubicBezTo>
                    <a:pt x="7442" y="1298"/>
                    <a:pt x="5156" y="1739"/>
                    <a:pt x="4978" y="1822"/>
                  </a:cubicBezTo>
                  <a:cubicBezTo>
                    <a:pt x="4787" y="1917"/>
                    <a:pt x="3989" y="4882"/>
                    <a:pt x="3989" y="4882"/>
                  </a:cubicBezTo>
                  <a:lnTo>
                    <a:pt x="2037" y="2596"/>
                  </a:lnTo>
                  <a:cubicBezTo>
                    <a:pt x="2037" y="2596"/>
                    <a:pt x="2406" y="1394"/>
                    <a:pt x="2346" y="1239"/>
                  </a:cubicBezTo>
                  <a:cubicBezTo>
                    <a:pt x="2287" y="1084"/>
                    <a:pt x="2072" y="870"/>
                    <a:pt x="2072" y="643"/>
                  </a:cubicBezTo>
                  <a:cubicBezTo>
                    <a:pt x="2072" y="547"/>
                    <a:pt x="2014" y="508"/>
                    <a:pt x="1942" y="508"/>
                  </a:cubicBezTo>
                  <a:cubicBezTo>
                    <a:pt x="1853" y="508"/>
                    <a:pt x="1744" y="565"/>
                    <a:pt x="1691" y="643"/>
                  </a:cubicBezTo>
                  <a:cubicBezTo>
                    <a:pt x="1608" y="798"/>
                    <a:pt x="1846" y="1334"/>
                    <a:pt x="1846" y="1334"/>
                  </a:cubicBezTo>
                  <a:lnTo>
                    <a:pt x="1691" y="1477"/>
                  </a:lnTo>
                  <a:lnTo>
                    <a:pt x="1168" y="643"/>
                  </a:lnTo>
                  <a:cubicBezTo>
                    <a:pt x="1168" y="643"/>
                    <a:pt x="929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2785;p56" hidden="0"/>
            <p:cNvSpPr/>
            <p:nvPr isPhoto="0" userDrawn="0"/>
          </p:nvSpPr>
          <p:spPr bwMode="auto">
            <a:xfrm>
              <a:off x="4748675" y="1781550"/>
              <a:ext cx="359275" cy="226725"/>
            </a:xfrm>
            <a:custGeom>
              <a:avLst/>
              <a:gdLst/>
              <a:ahLst/>
              <a:cxnLst/>
              <a:rect l="l" t="t" r="r" b="b"/>
              <a:pathLst>
                <a:path w="14371" h="9069" fill="norm" stroke="1" extrusionOk="0">
                  <a:moveTo>
                    <a:pt x="13502" y="1667"/>
                  </a:moveTo>
                  <a:cubicBezTo>
                    <a:pt x="13503" y="1670"/>
                    <a:pt x="13505" y="1672"/>
                    <a:pt x="13507" y="1675"/>
                  </a:cubicBezTo>
                  <a:lnTo>
                    <a:pt x="13507" y="1675"/>
                  </a:lnTo>
                  <a:lnTo>
                    <a:pt x="13514" y="1667"/>
                  </a:lnTo>
                  <a:close/>
                  <a:moveTo>
                    <a:pt x="6096" y="0"/>
                  </a:moveTo>
                  <a:cubicBezTo>
                    <a:pt x="6096" y="0"/>
                    <a:pt x="3810" y="429"/>
                    <a:pt x="3632" y="524"/>
                  </a:cubicBezTo>
                  <a:cubicBezTo>
                    <a:pt x="3441" y="619"/>
                    <a:pt x="2643" y="3584"/>
                    <a:pt x="2643" y="3584"/>
                  </a:cubicBezTo>
                  <a:lnTo>
                    <a:pt x="1000" y="1667"/>
                  </a:lnTo>
                  <a:cubicBezTo>
                    <a:pt x="703" y="1965"/>
                    <a:pt x="274" y="2072"/>
                    <a:pt x="0" y="2108"/>
                  </a:cubicBezTo>
                  <a:cubicBezTo>
                    <a:pt x="286" y="2739"/>
                    <a:pt x="1024" y="4334"/>
                    <a:pt x="1369" y="4846"/>
                  </a:cubicBezTo>
                  <a:cubicBezTo>
                    <a:pt x="1798" y="5501"/>
                    <a:pt x="2917" y="6180"/>
                    <a:pt x="3072" y="6180"/>
                  </a:cubicBezTo>
                  <a:cubicBezTo>
                    <a:pt x="3215" y="6180"/>
                    <a:pt x="4072" y="4882"/>
                    <a:pt x="4251" y="4620"/>
                  </a:cubicBezTo>
                  <a:lnTo>
                    <a:pt x="4251" y="4620"/>
                  </a:lnTo>
                  <a:cubicBezTo>
                    <a:pt x="4263" y="5144"/>
                    <a:pt x="4060" y="8120"/>
                    <a:pt x="4108" y="8394"/>
                  </a:cubicBezTo>
                  <a:cubicBezTo>
                    <a:pt x="4120" y="8418"/>
                    <a:pt x="4120" y="8442"/>
                    <a:pt x="4132" y="8478"/>
                  </a:cubicBezTo>
                  <a:lnTo>
                    <a:pt x="4144" y="8799"/>
                  </a:lnTo>
                  <a:cubicBezTo>
                    <a:pt x="4144" y="8799"/>
                    <a:pt x="4144" y="8966"/>
                    <a:pt x="4382" y="9037"/>
                  </a:cubicBezTo>
                  <a:cubicBezTo>
                    <a:pt x="4465" y="9060"/>
                    <a:pt x="5060" y="9068"/>
                    <a:pt x="5824" y="9068"/>
                  </a:cubicBezTo>
                  <a:cubicBezTo>
                    <a:pt x="6265" y="9068"/>
                    <a:pt x="6763" y="9065"/>
                    <a:pt x="7251" y="9061"/>
                  </a:cubicBezTo>
                  <a:cubicBezTo>
                    <a:pt x="7743" y="9065"/>
                    <a:pt x="8244" y="9068"/>
                    <a:pt x="8686" y="9068"/>
                  </a:cubicBezTo>
                  <a:cubicBezTo>
                    <a:pt x="9453" y="9068"/>
                    <a:pt x="10045" y="9060"/>
                    <a:pt x="10120" y="9037"/>
                  </a:cubicBezTo>
                  <a:cubicBezTo>
                    <a:pt x="10359" y="8966"/>
                    <a:pt x="10359" y="8799"/>
                    <a:pt x="10359" y="8799"/>
                  </a:cubicBezTo>
                  <a:lnTo>
                    <a:pt x="10370" y="8478"/>
                  </a:lnTo>
                  <a:cubicBezTo>
                    <a:pt x="10382" y="8442"/>
                    <a:pt x="10394" y="8418"/>
                    <a:pt x="10394" y="8394"/>
                  </a:cubicBezTo>
                  <a:cubicBezTo>
                    <a:pt x="10454" y="8120"/>
                    <a:pt x="10240" y="5144"/>
                    <a:pt x="10263" y="4620"/>
                  </a:cubicBezTo>
                  <a:lnTo>
                    <a:pt x="10263" y="4620"/>
                  </a:lnTo>
                  <a:cubicBezTo>
                    <a:pt x="10430" y="4882"/>
                    <a:pt x="11299" y="6180"/>
                    <a:pt x="11430" y="6180"/>
                  </a:cubicBezTo>
                  <a:cubicBezTo>
                    <a:pt x="11585" y="6180"/>
                    <a:pt x="12704" y="5501"/>
                    <a:pt x="13133" y="4846"/>
                  </a:cubicBezTo>
                  <a:cubicBezTo>
                    <a:pt x="13442" y="4406"/>
                    <a:pt x="14038" y="3144"/>
                    <a:pt x="14371" y="2405"/>
                  </a:cubicBezTo>
                  <a:cubicBezTo>
                    <a:pt x="13881" y="2265"/>
                    <a:pt x="13596" y="1816"/>
                    <a:pt x="13507" y="1675"/>
                  </a:cubicBezTo>
                  <a:lnTo>
                    <a:pt x="13507" y="1675"/>
                  </a:lnTo>
                  <a:lnTo>
                    <a:pt x="11883" y="3584"/>
                  </a:lnTo>
                  <a:cubicBezTo>
                    <a:pt x="11883" y="3584"/>
                    <a:pt x="11073" y="619"/>
                    <a:pt x="10894" y="524"/>
                  </a:cubicBezTo>
                  <a:cubicBezTo>
                    <a:pt x="10704" y="441"/>
                    <a:pt x="8418" y="0"/>
                    <a:pt x="841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2786;p56" hidden="0"/>
            <p:cNvSpPr/>
            <p:nvPr isPhoto="0" userDrawn="0"/>
          </p:nvSpPr>
          <p:spPr bwMode="auto">
            <a:xfrm>
              <a:off x="4844500" y="1849700"/>
              <a:ext cx="10450" cy="61350"/>
            </a:xfrm>
            <a:custGeom>
              <a:avLst/>
              <a:gdLst/>
              <a:ahLst/>
              <a:cxnLst/>
              <a:rect l="l" t="t" r="r" b="b"/>
              <a:pathLst>
                <a:path w="418" h="2454" fill="norm" stroke="1" extrusionOk="0">
                  <a:moveTo>
                    <a:pt x="311" y="1"/>
                  </a:moveTo>
                  <a:lnTo>
                    <a:pt x="1" y="2453"/>
                  </a:lnTo>
                  <a:lnTo>
                    <a:pt x="418" y="189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2787;p56" hidden="0"/>
            <p:cNvSpPr/>
            <p:nvPr isPhoto="0" userDrawn="0"/>
          </p:nvSpPr>
          <p:spPr bwMode="auto">
            <a:xfrm>
              <a:off x="5005250" y="1852375"/>
              <a:ext cx="9250" cy="56300"/>
            </a:xfrm>
            <a:custGeom>
              <a:avLst/>
              <a:gdLst/>
              <a:ahLst/>
              <a:cxnLst/>
              <a:rect l="l" t="t" r="r" b="b"/>
              <a:pathLst>
                <a:path w="370" h="2252" fill="norm" stroke="1" extrusionOk="0">
                  <a:moveTo>
                    <a:pt x="0" y="1"/>
                  </a:moveTo>
                  <a:lnTo>
                    <a:pt x="12" y="1787"/>
                  </a:lnTo>
                  <a:lnTo>
                    <a:pt x="369" y="2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2788;p56" hidden="0"/>
            <p:cNvSpPr/>
            <p:nvPr isPhoto="0" userDrawn="0"/>
          </p:nvSpPr>
          <p:spPr bwMode="auto">
            <a:xfrm>
              <a:off x="5075500" y="1823225"/>
              <a:ext cx="32750" cy="35150"/>
            </a:xfrm>
            <a:custGeom>
              <a:avLst/>
              <a:gdLst/>
              <a:ahLst/>
              <a:cxnLst/>
              <a:rect l="l" t="t" r="r" b="b"/>
              <a:pathLst>
                <a:path w="1310" h="1406" fill="norm" stroke="1" extrusionOk="0">
                  <a:moveTo>
                    <a:pt x="441" y="0"/>
                  </a:moveTo>
                  <a:lnTo>
                    <a:pt x="0" y="512"/>
                  </a:lnTo>
                  <a:cubicBezTo>
                    <a:pt x="84" y="834"/>
                    <a:pt x="322" y="1286"/>
                    <a:pt x="1000" y="1405"/>
                  </a:cubicBezTo>
                  <a:cubicBezTo>
                    <a:pt x="1107" y="1167"/>
                    <a:pt x="1215" y="929"/>
                    <a:pt x="1310" y="738"/>
                  </a:cubicBezTo>
                  <a:cubicBezTo>
                    <a:pt x="798" y="595"/>
                    <a:pt x="512" y="131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2789;p56" hidden="0"/>
            <p:cNvSpPr/>
            <p:nvPr isPhoto="0" userDrawn="0"/>
          </p:nvSpPr>
          <p:spPr bwMode="auto">
            <a:xfrm>
              <a:off x="4719500" y="1771275"/>
              <a:ext cx="21750" cy="22500"/>
            </a:xfrm>
            <a:custGeom>
              <a:avLst/>
              <a:gdLst/>
              <a:ahLst/>
              <a:cxnLst/>
              <a:rect l="l" t="t" r="r" b="b"/>
              <a:pathLst>
                <a:path w="870" h="900" fill="norm" stroke="1" extrusionOk="0">
                  <a:moveTo>
                    <a:pt x="543" y="1"/>
                  </a:moveTo>
                  <a:cubicBezTo>
                    <a:pt x="324" y="1"/>
                    <a:pt x="0" y="316"/>
                    <a:pt x="0" y="316"/>
                  </a:cubicBezTo>
                  <a:lnTo>
                    <a:pt x="596" y="899"/>
                  </a:lnTo>
                  <a:lnTo>
                    <a:pt x="405" y="685"/>
                  </a:lnTo>
                  <a:cubicBezTo>
                    <a:pt x="405" y="685"/>
                    <a:pt x="869" y="316"/>
                    <a:pt x="679" y="66"/>
                  </a:cubicBezTo>
                  <a:cubicBezTo>
                    <a:pt x="644" y="19"/>
                    <a:pt x="597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2790;p56" hidden="0"/>
            <p:cNvSpPr/>
            <p:nvPr isPhoto="0" userDrawn="0"/>
          </p:nvSpPr>
          <p:spPr bwMode="auto">
            <a:xfrm>
              <a:off x="4719500" y="1766950"/>
              <a:ext cx="21750" cy="26825"/>
            </a:xfrm>
            <a:custGeom>
              <a:avLst/>
              <a:gdLst/>
              <a:ahLst/>
              <a:cxnLst/>
              <a:rect l="l" t="t" r="r" b="b"/>
              <a:pathLst>
                <a:path w="870" h="1073" fill="none" stroke="1" extrusionOk="0">
                  <a:moveTo>
                    <a:pt x="0" y="489"/>
                  </a:moveTo>
                  <a:cubicBezTo>
                    <a:pt x="0" y="489"/>
                    <a:pt x="500" y="1"/>
                    <a:pt x="679" y="239"/>
                  </a:cubicBezTo>
                  <a:cubicBezTo>
                    <a:pt x="869" y="489"/>
                    <a:pt x="405" y="858"/>
                    <a:pt x="405" y="858"/>
                  </a:cubicBezTo>
                  <a:lnTo>
                    <a:pt x="596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2791;p56" hidden="0"/>
            <p:cNvSpPr/>
            <p:nvPr isPhoto="0" userDrawn="0"/>
          </p:nvSpPr>
          <p:spPr bwMode="auto">
            <a:xfrm>
              <a:off x="4725150" y="1791475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fill="norm" stroke="1" extrusionOk="0">
                  <a:moveTo>
                    <a:pt x="552" y="0"/>
                  </a:moveTo>
                  <a:cubicBezTo>
                    <a:pt x="316" y="0"/>
                    <a:pt x="1" y="377"/>
                    <a:pt x="1" y="377"/>
                  </a:cubicBezTo>
                  <a:lnTo>
                    <a:pt x="1167" y="901"/>
                  </a:lnTo>
                  <a:cubicBezTo>
                    <a:pt x="1013" y="687"/>
                    <a:pt x="763" y="556"/>
                    <a:pt x="489" y="556"/>
                  </a:cubicBezTo>
                  <a:cubicBezTo>
                    <a:pt x="489" y="556"/>
                    <a:pt x="858" y="68"/>
                    <a:pt x="608" y="8"/>
                  </a:cubicBezTo>
                  <a:cubicBezTo>
                    <a:pt x="590" y="3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2792;p56" hidden="0"/>
            <p:cNvSpPr/>
            <p:nvPr isPhoto="0" userDrawn="0"/>
          </p:nvSpPr>
          <p:spPr bwMode="auto">
            <a:xfrm>
              <a:off x="4725150" y="1789875"/>
              <a:ext cx="29200" cy="24149"/>
            </a:xfrm>
            <a:custGeom>
              <a:avLst/>
              <a:gdLst/>
              <a:ahLst/>
              <a:cxnLst/>
              <a:rect l="l" t="t" r="r" b="b"/>
              <a:pathLst>
                <a:path w="1168" h="966" fill="none" stroke="1" extrusionOk="0">
                  <a:moveTo>
                    <a:pt x="1" y="441"/>
                  </a:moveTo>
                  <a:cubicBezTo>
                    <a:pt x="1" y="441"/>
                    <a:pt x="370" y="1"/>
                    <a:pt x="608" y="72"/>
                  </a:cubicBezTo>
                  <a:cubicBezTo>
                    <a:pt x="858" y="132"/>
                    <a:pt x="489" y="620"/>
                    <a:pt x="489" y="620"/>
                  </a:cubicBezTo>
                  <a:cubicBezTo>
                    <a:pt x="763" y="620"/>
                    <a:pt x="1013" y="751"/>
                    <a:pt x="1167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2793;p56" hidden="0"/>
            <p:cNvSpPr/>
            <p:nvPr isPhoto="0" userDrawn="0"/>
          </p:nvSpPr>
          <p:spPr bwMode="auto">
            <a:xfrm>
              <a:off x="5119250" y="1771275"/>
              <a:ext cx="21450" cy="22500"/>
            </a:xfrm>
            <a:custGeom>
              <a:avLst/>
              <a:gdLst/>
              <a:ahLst/>
              <a:cxnLst/>
              <a:rect l="l" t="t" r="r" b="b"/>
              <a:pathLst>
                <a:path w="858" h="900" fill="norm" stroke="1" extrusionOk="0">
                  <a:moveTo>
                    <a:pt x="319" y="1"/>
                  </a:moveTo>
                  <a:cubicBezTo>
                    <a:pt x="265" y="1"/>
                    <a:pt x="216" y="19"/>
                    <a:pt x="179" y="66"/>
                  </a:cubicBezTo>
                  <a:cubicBezTo>
                    <a:pt x="0" y="316"/>
                    <a:pt x="453" y="685"/>
                    <a:pt x="453" y="685"/>
                  </a:cubicBezTo>
                  <a:lnTo>
                    <a:pt x="274" y="899"/>
                  </a:lnTo>
                  <a:lnTo>
                    <a:pt x="858" y="316"/>
                  </a:lnTo>
                  <a:cubicBezTo>
                    <a:pt x="858" y="316"/>
                    <a:pt x="54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2794;p56" hidden="0"/>
            <p:cNvSpPr/>
            <p:nvPr isPhoto="0" userDrawn="0"/>
          </p:nvSpPr>
          <p:spPr bwMode="auto">
            <a:xfrm>
              <a:off x="5119250" y="1766950"/>
              <a:ext cx="21450" cy="26825"/>
            </a:xfrm>
            <a:custGeom>
              <a:avLst/>
              <a:gdLst/>
              <a:ahLst/>
              <a:cxnLst/>
              <a:rect l="l" t="t" r="r" b="b"/>
              <a:pathLst>
                <a:path w="858" h="1073" fill="none" stroke="1" extrusionOk="0">
                  <a:moveTo>
                    <a:pt x="858" y="489"/>
                  </a:moveTo>
                  <a:cubicBezTo>
                    <a:pt x="858" y="489"/>
                    <a:pt x="370" y="1"/>
                    <a:pt x="179" y="239"/>
                  </a:cubicBezTo>
                  <a:cubicBezTo>
                    <a:pt x="0" y="489"/>
                    <a:pt x="453" y="858"/>
                    <a:pt x="453" y="858"/>
                  </a:cubicBezTo>
                  <a:lnTo>
                    <a:pt x="274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2795;p56" hidden="0"/>
            <p:cNvSpPr/>
            <p:nvPr isPhoto="0" userDrawn="0"/>
          </p:nvSpPr>
          <p:spPr bwMode="auto">
            <a:xfrm>
              <a:off x="5105850" y="1791475"/>
              <a:ext cx="29500" cy="22550"/>
            </a:xfrm>
            <a:custGeom>
              <a:avLst/>
              <a:gdLst/>
              <a:ahLst/>
              <a:cxnLst/>
              <a:rect l="l" t="t" r="r" b="b"/>
              <a:pathLst>
                <a:path w="1180" h="902" fill="norm" stroke="1" extrusionOk="0">
                  <a:moveTo>
                    <a:pt x="618" y="0"/>
                  </a:moveTo>
                  <a:cubicBezTo>
                    <a:pt x="598" y="0"/>
                    <a:pt x="579" y="3"/>
                    <a:pt x="560" y="8"/>
                  </a:cubicBezTo>
                  <a:cubicBezTo>
                    <a:pt x="310" y="68"/>
                    <a:pt x="679" y="556"/>
                    <a:pt x="679" y="556"/>
                  </a:cubicBezTo>
                  <a:cubicBezTo>
                    <a:pt x="417" y="556"/>
                    <a:pt x="155" y="687"/>
                    <a:pt x="1" y="901"/>
                  </a:cubicBezTo>
                  <a:lnTo>
                    <a:pt x="1179" y="377"/>
                  </a:lnTo>
                  <a:cubicBezTo>
                    <a:pt x="1179" y="377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2796;p56" hidden="0"/>
            <p:cNvSpPr/>
            <p:nvPr isPhoto="0" userDrawn="0"/>
          </p:nvSpPr>
          <p:spPr bwMode="auto">
            <a:xfrm>
              <a:off x="5105850" y="1789875"/>
              <a:ext cx="29500" cy="24149"/>
            </a:xfrm>
            <a:custGeom>
              <a:avLst/>
              <a:gdLst/>
              <a:ahLst/>
              <a:cxnLst/>
              <a:rect l="l" t="t" r="r" b="b"/>
              <a:pathLst>
                <a:path w="1180" h="966" fill="none" stroke="1" extrusionOk="0">
                  <a:moveTo>
                    <a:pt x="1179" y="441"/>
                  </a:moveTo>
                  <a:cubicBezTo>
                    <a:pt x="1179" y="441"/>
                    <a:pt x="810" y="1"/>
                    <a:pt x="560" y="72"/>
                  </a:cubicBezTo>
                  <a:cubicBezTo>
                    <a:pt x="310" y="132"/>
                    <a:pt x="679" y="620"/>
                    <a:pt x="679" y="620"/>
                  </a:cubicBezTo>
                  <a:cubicBezTo>
                    <a:pt x="417" y="620"/>
                    <a:pt x="155" y="751"/>
                    <a:pt x="1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2797;p56" hidden="0"/>
            <p:cNvSpPr/>
            <p:nvPr isPhoto="0" userDrawn="0"/>
          </p:nvSpPr>
          <p:spPr bwMode="auto">
            <a:xfrm>
              <a:off x="4748675" y="1823225"/>
              <a:ext cx="34250" cy="24425"/>
            </a:xfrm>
            <a:custGeom>
              <a:avLst/>
              <a:gdLst/>
              <a:ahLst/>
              <a:cxnLst/>
              <a:rect l="l" t="t" r="r" b="b"/>
              <a:pathLst>
                <a:path w="1370" h="977" fill="norm" stroke="1" extrusionOk="0">
                  <a:moveTo>
                    <a:pt x="1000" y="0"/>
                  </a:moveTo>
                  <a:cubicBezTo>
                    <a:pt x="703" y="298"/>
                    <a:pt x="274" y="405"/>
                    <a:pt x="0" y="441"/>
                  </a:cubicBezTo>
                  <a:cubicBezTo>
                    <a:pt x="60" y="584"/>
                    <a:pt x="155" y="762"/>
                    <a:pt x="250" y="976"/>
                  </a:cubicBezTo>
                  <a:cubicBezTo>
                    <a:pt x="536" y="941"/>
                    <a:pt x="929" y="810"/>
                    <a:pt x="1369" y="429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2798;p56" hidden="0"/>
            <p:cNvSpPr/>
            <p:nvPr isPhoto="0" userDrawn="0"/>
          </p:nvSpPr>
          <p:spPr bwMode="auto">
            <a:xfrm>
              <a:off x="4923700" y="1792550"/>
              <a:ext cx="43175" cy="210475"/>
            </a:xfrm>
            <a:custGeom>
              <a:avLst/>
              <a:gdLst/>
              <a:ahLst/>
              <a:cxnLst/>
              <a:rect l="l" t="t" r="r" b="b"/>
              <a:pathLst>
                <a:path w="1727" h="8419" fill="norm" stroke="1" extrusionOk="0">
                  <a:moveTo>
                    <a:pt x="548" y="1"/>
                  </a:moveTo>
                  <a:lnTo>
                    <a:pt x="0" y="1049"/>
                  </a:lnTo>
                  <a:lnTo>
                    <a:pt x="691" y="1918"/>
                  </a:lnTo>
                  <a:lnTo>
                    <a:pt x="12" y="7514"/>
                  </a:lnTo>
                  <a:lnTo>
                    <a:pt x="953" y="8419"/>
                  </a:lnTo>
                  <a:lnTo>
                    <a:pt x="1726" y="7537"/>
                  </a:lnTo>
                  <a:lnTo>
                    <a:pt x="976" y="1953"/>
                  </a:lnTo>
                  <a:lnTo>
                    <a:pt x="1667" y="72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799;p56" hidden="0"/>
            <p:cNvSpPr/>
            <p:nvPr isPhoto="0" userDrawn="0"/>
          </p:nvSpPr>
          <p:spPr bwMode="auto">
            <a:xfrm>
              <a:off x="4894225" y="1762500"/>
              <a:ext cx="84550" cy="73850"/>
            </a:xfrm>
            <a:custGeom>
              <a:avLst/>
              <a:gdLst/>
              <a:ahLst/>
              <a:cxnLst/>
              <a:rect l="l" t="t" r="r" b="b"/>
              <a:pathLst>
                <a:path w="3382" h="2954" fill="norm" stroke="1" extrusionOk="0">
                  <a:moveTo>
                    <a:pt x="2691" y="0"/>
                  </a:moveTo>
                  <a:lnTo>
                    <a:pt x="786" y="48"/>
                  </a:lnTo>
                  <a:lnTo>
                    <a:pt x="417" y="238"/>
                  </a:lnTo>
                  <a:lnTo>
                    <a:pt x="0" y="929"/>
                  </a:lnTo>
                  <a:lnTo>
                    <a:pt x="738" y="2882"/>
                  </a:lnTo>
                  <a:lnTo>
                    <a:pt x="2024" y="2072"/>
                  </a:lnTo>
                  <a:lnTo>
                    <a:pt x="3382" y="2953"/>
                  </a:lnTo>
                  <a:cubicBezTo>
                    <a:pt x="3382" y="2953"/>
                    <a:pt x="3382" y="953"/>
                    <a:pt x="3275" y="727"/>
                  </a:cubicBezTo>
                  <a:cubicBezTo>
                    <a:pt x="3155" y="488"/>
                    <a:pt x="2691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800;p56" hidden="0"/>
            <p:cNvSpPr/>
            <p:nvPr isPhoto="0" userDrawn="0"/>
          </p:nvSpPr>
          <p:spPr bwMode="auto">
            <a:xfrm>
              <a:off x="4910000" y="1737200"/>
              <a:ext cx="57175" cy="80050"/>
            </a:xfrm>
            <a:custGeom>
              <a:avLst/>
              <a:gdLst/>
              <a:ahLst/>
              <a:cxnLst/>
              <a:rect l="l" t="t" r="r" b="b"/>
              <a:pathLst>
                <a:path w="2287" h="3202" fill="norm" stroke="1" extrusionOk="0">
                  <a:moveTo>
                    <a:pt x="36" y="0"/>
                  </a:moveTo>
                  <a:lnTo>
                    <a:pt x="0" y="179"/>
                  </a:lnTo>
                  <a:lnTo>
                    <a:pt x="131" y="1596"/>
                  </a:lnTo>
                  <a:cubicBezTo>
                    <a:pt x="131" y="1596"/>
                    <a:pt x="965" y="3060"/>
                    <a:pt x="1274" y="3191"/>
                  </a:cubicBezTo>
                  <a:cubicBezTo>
                    <a:pt x="1289" y="3198"/>
                    <a:pt x="1305" y="3202"/>
                    <a:pt x="1321" y="3202"/>
                  </a:cubicBezTo>
                  <a:cubicBezTo>
                    <a:pt x="1620" y="3202"/>
                    <a:pt x="2065" y="1978"/>
                    <a:pt x="2155" y="1786"/>
                  </a:cubicBezTo>
                  <a:cubicBezTo>
                    <a:pt x="2239" y="1572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19" y="298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801;p56" hidden="0"/>
            <p:cNvSpPr/>
            <p:nvPr isPhoto="0" userDrawn="0"/>
          </p:nvSpPr>
          <p:spPr bwMode="auto">
            <a:xfrm>
              <a:off x="4910000" y="1737200"/>
              <a:ext cx="57175" cy="44675"/>
            </a:xfrm>
            <a:custGeom>
              <a:avLst/>
              <a:gdLst/>
              <a:ahLst/>
              <a:cxnLst/>
              <a:rect l="l" t="t" r="r" b="b"/>
              <a:pathLst>
                <a:path w="2287" h="1787" fill="norm" stroke="1" extrusionOk="0">
                  <a:moveTo>
                    <a:pt x="36" y="0"/>
                  </a:moveTo>
                  <a:cubicBezTo>
                    <a:pt x="36" y="0"/>
                    <a:pt x="40" y="2"/>
                    <a:pt x="46" y="6"/>
                  </a:cubicBezTo>
                  <a:lnTo>
                    <a:pt x="46" y="6"/>
                  </a:lnTo>
                  <a:lnTo>
                    <a:pt x="48" y="0"/>
                  </a:lnTo>
                  <a:close/>
                  <a:moveTo>
                    <a:pt x="46" y="6"/>
                  </a:moveTo>
                  <a:lnTo>
                    <a:pt x="0" y="167"/>
                  </a:lnTo>
                  <a:lnTo>
                    <a:pt x="131" y="1596"/>
                  </a:lnTo>
                  <a:cubicBezTo>
                    <a:pt x="131" y="1596"/>
                    <a:pt x="179" y="1667"/>
                    <a:pt x="238" y="1786"/>
                  </a:cubicBezTo>
                  <a:cubicBezTo>
                    <a:pt x="941" y="1691"/>
                    <a:pt x="1608" y="1512"/>
                    <a:pt x="2251" y="1250"/>
                  </a:cubicBezTo>
                  <a:cubicBezTo>
                    <a:pt x="2274" y="1048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52" y="319"/>
                    <a:pt x="126" y="47"/>
                    <a:pt x="46" y="6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802;p56" hidden="0"/>
            <p:cNvSpPr/>
            <p:nvPr isPhoto="0" userDrawn="0"/>
          </p:nvSpPr>
          <p:spPr bwMode="auto">
            <a:xfrm>
              <a:off x="4887975" y="1698975"/>
              <a:ext cx="21975" cy="32024"/>
            </a:xfrm>
            <a:custGeom>
              <a:avLst/>
              <a:gdLst/>
              <a:ahLst/>
              <a:cxnLst/>
              <a:rect l="l" t="t" r="r" b="b"/>
              <a:pathLst>
                <a:path w="879" h="1281" fill="norm" stroke="1" extrusionOk="0">
                  <a:moveTo>
                    <a:pt x="521" y="1"/>
                  </a:moveTo>
                  <a:cubicBezTo>
                    <a:pt x="467" y="1"/>
                    <a:pt x="405" y="19"/>
                    <a:pt x="334" y="65"/>
                  </a:cubicBezTo>
                  <a:cubicBezTo>
                    <a:pt x="0" y="267"/>
                    <a:pt x="96" y="696"/>
                    <a:pt x="238" y="886"/>
                  </a:cubicBezTo>
                  <a:cubicBezTo>
                    <a:pt x="357" y="1077"/>
                    <a:pt x="536" y="1220"/>
                    <a:pt x="750" y="1279"/>
                  </a:cubicBezTo>
                  <a:cubicBezTo>
                    <a:pt x="752" y="1280"/>
                    <a:pt x="755" y="1280"/>
                    <a:pt x="757" y="1280"/>
                  </a:cubicBezTo>
                  <a:cubicBezTo>
                    <a:pt x="879" y="1280"/>
                    <a:pt x="798" y="243"/>
                    <a:pt x="798" y="243"/>
                  </a:cubicBezTo>
                  <a:cubicBezTo>
                    <a:pt x="798" y="243"/>
                    <a:pt x="717" y="1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803;p56" hidden="0"/>
            <p:cNvSpPr/>
            <p:nvPr isPhoto="0" userDrawn="0"/>
          </p:nvSpPr>
          <p:spPr bwMode="auto">
            <a:xfrm>
              <a:off x="4894225" y="1634425"/>
              <a:ext cx="92900" cy="137250"/>
            </a:xfrm>
            <a:custGeom>
              <a:avLst/>
              <a:gdLst/>
              <a:ahLst/>
              <a:cxnLst/>
              <a:rect l="l" t="t" r="r" b="b"/>
              <a:pathLst>
                <a:path w="3716" h="5490" fill="norm" stroke="1" extrusionOk="0">
                  <a:moveTo>
                    <a:pt x="2326" y="0"/>
                  </a:moveTo>
                  <a:cubicBezTo>
                    <a:pt x="1768" y="0"/>
                    <a:pt x="1202" y="212"/>
                    <a:pt x="893" y="337"/>
                  </a:cubicBezTo>
                  <a:cubicBezTo>
                    <a:pt x="893" y="337"/>
                    <a:pt x="119" y="456"/>
                    <a:pt x="60" y="1170"/>
                  </a:cubicBezTo>
                  <a:cubicBezTo>
                    <a:pt x="0" y="1885"/>
                    <a:pt x="405" y="3766"/>
                    <a:pt x="631" y="4278"/>
                  </a:cubicBezTo>
                  <a:cubicBezTo>
                    <a:pt x="858" y="4802"/>
                    <a:pt x="1060" y="4945"/>
                    <a:pt x="1524" y="5290"/>
                  </a:cubicBezTo>
                  <a:cubicBezTo>
                    <a:pt x="1719" y="5435"/>
                    <a:pt x="1988" y="5489"/>
                    <a:pt x="2253" y="5489"/>
                  </a:cubicBezTo>
                  <a:cubicBezTo>
                    <a:pt x="2620" y="5489"/>
                    <a:pt x="2976" y="5384"/>
                    <a:pt x="3108" y="5266"/>
                  </a:cubicBezTo>
                  <a:cubicBezTo>
                    <a:pt x="3346" y="5064"/>
                    <a:pt x="3608" y="4516"/>
                    <a:pt x="3656" y="3564"/>
                  </a:cubicBezTo>
                  <a:cubicBezTo>
                    <a:pt x="3715" y="2909"/>
                    <a:pt x="3715" y="2254"/>
                    <a:pt x="3691" y="1599"/>
                  </a:cubicBezTo>
                  <a:cubicBezTo>
                    <a:pt x="3656" y="1028"/>
                    <a:pt x="3251" y="563"/>
                    <a:pt x="3251" y="563"/>
                  </a:cubicBezTo>
                  <a:cubicBezTo>
                    <a:pt x="3251" y="563"/>
                    <a:pt x="3370" y="194"/>
                    <a:pt x="2715" y="39"/>
                  </a:cubicBezTo>
                  <a:cubicBezTo>
                    <a:pt x="2588" y="12"/>
                    <a:pt x="2457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804;p56" hidden="0"/>
            <p:cNvSpPr/>
            <p:nvPr isPhoto="0" userDrawn="0"/>
          </p:nvSpPr>
          <p:spPr bwMode="auto">
            <a:xfrm>
              <a:off x="4894225" y="1634425"/>
              <a:ext cx="92300" cy="136950"/>
            </a:xfrm>
            <a:custGeom>
              <a:avLst/>
              <a:gdLst/>
              <a:ahLst/>
              <a:cxnLst/>
              <a:rect l="l" t="t" r="r" b="b"/>
              <a:pathLst>
                <a:path w="3692" h="5478" fill="norm" stroke="1" extrusionOk="0">
                  <a:moveTo>
                    <a:pt x="2317" y="0"/>
                  </a:moveTo>
                  <a:cubicBezTo>
                    <a:pt x="1763" y="0"/>
                    <a:pt x="1192" y="209"/>
                    <a:pt x="893" y="325"/>
                  </a:cubicBezTo>
                  <a:cubicBezTo>
                    <a:pt x="893" y="325"/>
                    <a:pt x="107" y="444"/>
                    <a:pt x="60" y="1159"/>
                  </a:cubicBezTo>
                  <a:cubicBezTo>
                    <a:pt x="0" y="1885"/>
                    <a:pt x="405" y="3754"/>
                    <a:pt x="631" y="4278"/>
                  </a:cubicBezTo>
                  <a:cubicBezTo>
                    <a:pt x="858" y="4790"/>
                    <a:pt x="1060" y="4933"/>
                    <a:pt x="1524" y="5278"/>
                  </a:cubicBezTo>
                  <a:cubicBezTo>
                    <a:pt x="1719" y="5423"/>
                    <a:pt x="1988" y="5477"/>
                    <a:pt x="2253" y="5477"/>
                  </a:cubicBezTo>
                  <a:cubicBezTo>
                    <a:pt x="2620" y="5477"/>
                    <a:pt x="2976" y="5372"/>
                    <a:pt x="3108" y="5254"/>
                  </a:cubicBezTo>
                  <a:cubicBezTo>
                    <a:pt x="3286" y="5099"/>
                    <a:pt x="3477" y="4754"/>
                    <a:pt x="3584" y="4183"/>
                  </a:cubicBezTo>
                  <a:lnTo>
                    <a:pt x="3584" y="4183"/>
                  </a:lnTo>
                  <a:lnTo>
                    <a:pt x="3429" y="4290"/>
                  </a:lnTo>
                  <a:lnTo>
                    <a:pt x="3429" y="4195"/>
                  </a:lnTo>
                  <a:cubicBezTo>
                    <a:pt x="3429" y="4111"/>
                    <a:pt x="3060" y="3826"/>
                    <a:pt x="2715" y="3766"/>
                  </a:cubicBezTo>
                  <a:cubicBezTo>
                    <a:pt x="2659" y="3756"/>
                    <a:pt x="2599" y="3752"/>
                    <a:pt x="2536" y="3752"/>
                  </a:cubicBezTo>
                  <a:cubicBezTo>
                    <a:pt x="2209" y="3752"/>
                    <a:pt x="1813" y="3869"/>
                    <a:pt x="1643" y="3968"/>
                  </a:cubicBezTo>
                  <a:cubicBezTo>
                    <a:pt x="1441" y="4087"/>
                    <a:pt x="1381" y="4373"/>
                    <a:pt x="1381" y="4373"/>
                  </a:cubicBezTo>
                  <a:cubicBezTo>
                    <a:pt x="1227" y="4361"/>
                    <a:pt x="1084" y="4290"/>
                    <a:pt x="977" y="4171"/>
                  </a:cubicBezTo>
                  <a:cubicBezTo>
                    <a:pt x="834" y="3968"/>
                    <a:pt x="631" y="2694"/>
                    <a:pt x="691" y="2611"/>
                  </a:cubicBezTo>
                  <a:cubicBezTo>
                    <a:pt x="750" y="2528"/>
                    <a:pt x="1072" y="2123"/>
                    <a:pt x="1036" y="1980"/>
                  </a:cubicBezTo>
                  <a:cubicBezTo>
                    <a:pt x="1012" y="1837"/>
                    <a:pt x="869" y="1778"/>
                    <a:pt x="834" y="1540"/>
                  </a:cubicBezTo>
                  <a:cubicBezTo>
                    <a:pt x="810" y="1313"/>
                    <a:pt x="1215" y="1087"/>
                    <a:pt x="1215" y="1087"/>
                  </a:cubicBezTo>
                  <a:cubicBezTo>
                    <a:pt x="1291" y="1028"/>
                    <a:pt x="1399" y="1007"/>
                    <a:pt x="1524" y="1007"/>
                  </a:cubicBezTo>
                  <a:cubicBezTo>
                    <a:pt x="1806" y="1007"/>
                    <a:pt x="2174" y="1113"/>
                    <a:pt x="2455" y="1113"/>
                  </a:cubicBezTo>
                  <a:cubicBezTo>
                    <a:pt x="2475" y="1113"/>
                    <a:pt x="2494" y="1112"/>
                    <a:pt x="2513" y="1111"/>
                  </a:cubicBezTo>
                  <a:cubicBezTo>
                    <a:pt x="2739" y="1099"/>
                    <a:pt x="2953" y="1028"/>
                    <a:pt x="3144" y="897"/>
                  </a:cubicBezTo>
                  <a:lnTo>
                    <a:pt x="3322" y="1087"/>
                  </a:lnTo>
                  <a:lnTo>
                    <a:pt x="3417" y="1373"/>
                  </a:lnTo>
                  <a:cubicBezTo>
                    <a:pt x="3465" y="1456"/>
                    <a:pt x="3525" y="1516"/>
                    <a:pt x="3584" y="1575"/>
                  </a:cubicBezTo>
                  <a:cubicBezTo>
                    <a:pt x="3679" y="1670"/>
                    <a:pt x="3644" y="1623"/>
                    <a:pt x="3691" y="1706"/>
                  </a:cubicBezTo>
                  <a:cubicBezTo>
                    <a:pt x="3691" y="1670"/>
                    <a:pt x="3691" y="1635"/>
                    <a:pt x="3691" y="1599"/>
                  </a:cubicBezTo>
                  <a:cubicBezTo>
                    <a:pt x="3656" y="1016"/>
                    <a:pt x="3251" y="551"/>
                    <a:pt x="3251" y="551"/>
                  </a:cubicBezTo>
                  <a:cubicBezTo>
                    <a:pt x="3251" y="551"/>
                    <a:pt x="3370" y="182"/>
                    <a:pt x="2703" y="39"/>
                  </a:cubicBezTo>
                  <a:cubicBezTo>
                    <a:pt x="2578" y="12"/>
                    <a:pt x="2448" y="0"/>
                    <a:pt x="2317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805;p56" hidden="0"/>
            <p:cNvSpPr/>
            <p:nvPr isPhoto="0" userDrawn="0"/>
          </p:nvSpPr>
          <p:spPr bwMode="auto">
            <a:xfrm>
              <a:off x="4965650" y="1687775"/>
              <a:ext cx="18475" cy="7775"/>
            </a:xfrm>
            <a:custGeom>
              <a:avLst/>
              <a:gdLst/>
              <a:ahLst/>
              <a:cxnLst/>
              <a:rect l="l" t="t" r="r" b="b"/>
              <a:pathLst>
                <a:path w="739" h="311" fill="none" stroke="1" extrusionOk="0">
                  <a:moveTo>
                    <a:pt x="1" y="310"/>
                  </a:moveTo>
                  <a:lnTo>
                    <a:pt x="132" y="191"/>
                  </a:lnTo>
                  <a:cubicBezTo>
                    <a:pt x="132" y="191"/>
                    <a:pt x="370" y="1"/>
                    <a:pt x="739" y="287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806;p56" hidden="0"/>
            <p:cNvSpPr/>
            <p:nvPr isPhoto="0" userDrawn="0"/>
          </p:nvSpPr>
          <p:spPr bwMode="auto">
            <a:xfrm>
              <a:off x="4948400" y="1695525"/>
              <a:ext cx="17875" cy="32475"/>
            </a:xfrm>
            <a:custGeom>
              <a:avLst/>
              <a:gdLst/>
              <a:ahLst/>
              <a:cxnLst/>
              <a:rect l="l" t="t" r="r" b="b"/>
              <a:pathLst>
                <a:path w="715" h="1299" fill="none" stroke="1" extrusionOk="0">
                  <a:moveTo>
                    <a:pt x="0" y="1096"/>
                  </a:moveTo>
                  <a:cubicBezTo>
                    <a:pt x="0" y="1096"/>
                    <a:pt x="84" y="1298"/>
                    <a:pt x="262" y="1298"/>
                  </a:cubicBezTo>
                  <a:cubicBezTo>
                    <a:pt x="417" y="1286"/>
                    <a:pt x="572" y="1251"/>
                    <a:pt x="715" y="1203"/>
                  </a:cubicBezTo>
                  <a:lnTo>
                    <a:pt x="655" y="167"/>
                  </a:lnTo>
                  <a:lnTo>
                    <a:pt x="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807;p56" hidden="0"/>
            <p:cNvSpPr/>
            <p:nvPr isPhoto="0" userDrawn="0"/>
          </p:nvSpPr>
          <p:spPr bwMode="auto">
            <a:xfrm>
              <a:off x="4944525" y="1736900"/>
              <a:ext cx="16400" cy="9025"/>
            </a:xfrm>
            <a:custGeom>
              <a:avLst/>
              <a:gdLst/>
              <a:ahLst/>
              <a:cxnLst/>
              <a:rect l="l" t="t" r="r" b="b"/>
              <a:pathLst>
                <a:path w="656" h="361" fill="norm" stroke="1" extrusionOk="0">
                  <a:moveTo>
                    <a:pt x="0" y="0"/>
                  </a:moveTo>
                  <a:cubicBezTo>
                    <a:pt x="0" y="0"/>
                    <a:pt x="155" y="334"/>
                    <a:pt x="334" y="358"/>
                  </a:cubicBezTo>
                  <a:cubicBezTo>
                    <a:pt x="345" y="360"/>
                    <a:pt x="357" y="361"/>
                    <a:pt x="368" y="361"/>
                  </a:cubicBezTo>
                  <a:cubicBezTo>
                    <a:pt x="540" y="361"/>
                    <a:pt x="655" y="119"/>
                    <a:pt x="655" y="119"/>
                  </a:cubicBezTo>
                  <a:cubicBezTo>
                    <a:pt x="441" y="119"/>
                    <a:pt x="215" y="72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808;p56" hidden="0"/>
            <p:cNvSpPr/>
            <p:nvPr isPhoto="0" userDrawn="0"/>
          </p:nvSpPr>
          <p:spPr bwMode="auto">
            <a:xfrm>
              <a:off x="4942150" y="1734525"/>
              <a:ext cx="22650" cy="5975"/>
            </a:xfrm>
            <a:custGeom>
              <a:avLst/>
              <a:gdLst/>
              <a:ahLst/>
              <a:cxnLst/>
              <a:rect l="l" t="t" r="r" b="b"/>
              <a:pathLst>
                <a:path w="906" h="239" fill="none" stroke="1" extrusionOk="0">
                  <a:moveTo>
                    <a:pt x="905" y="191"/>
                  </a:moveTo>
                  <a:cubicBezTo>
                    <a:pt x="905" y="191"/>
                    <a:pt x="381" y="238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809;p56" hidden="0"/>
            <p:cNvSpPr/>
            <p:nvPr isPhoto="0" userDrawn="0"/>
          </p:nvSpPr>
          <p:spPr bwMode="auto">
            <a:xfrm>
              <a:off x="4943025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fill="norm" stroke="1" extrusionOk="0">
                  <a:moveTo>
                    <a:pt x="120" y="1"/>
                  </a:moveTo>
                  <a:cubicBezTo>
                    <a:pt x="49" y="1"/>
                    <a:pt x="1" y="84"/>
                    <a:pt x="1" y="191"/>
                  </a:cubicBezTo>
                  <a:cubicBezTo>
                    <a:pt x="1" y="310"/>
                    <a:pt x="60" y="394"/>
                    <a:pt x="120" y="394"/>
                  </a:cubicBezTo>
                  <a:cubicBezTo>
                    <a:pt x="191" y="394"/>
                    <a:pt x="251" y="310"/>
                    <a:pt x="251" y="191"/>
                  </a:cubicBezTo>
                  <a:cubicBezTo>
                    <a:pt x="251" y="84"/>
                    <a:pt x="191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810;p56" hidden="0"/>
            <p:cNvSpPr/>
            <p:nvPr isPhoto="0" userDrawn="0"/>
          </p:nvSpPr>
          <p:spPr bwMode="auto">
            <a:xfrm>
              <a:off x="4973700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fill="norm" stroke="1" extrusionOk="0">
                  <a:moveTo>
                    <a:pt x="119" y="1"/>
                  </a:moveTo>
                  <a:cubicBezTo>
                    <a:pt x="60" y="1"/>
                    <a:pt x="0" y="84"/>
                    <a:pt x="0" y="191"/>
                  </a:cubicBezTo>
                  <a:cubicBezTo>
                    <a:pt x="0" y="310"/>
                    <a:pt x="60" y="394"/>
                    <a:pt x="119" y="394"/>
                  </a:cubicBezTo>
                  <a:cubicBezTo>
                    <a:pt x="191" y="394"/>
                    <a:pt x="250" y="310"/>
                    <a:pt x="250" y="191"/>
                  </a:cubicBezTo>
                  <a:cubicBezTo>
                    <a:pt x="250" y="84"/>
                    <a:pt x="191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811;p56" hidden="0"/>
            <p:cNvSpPr/>
            <p:nvPr isPhoto="0" userDrawn="0"/>
          </p:nvSpPr>
          <p:spPr bwMode="auto">
            <a:xfrm>
              <a:off x="4931425" y="1691050"/>
              <a:ext cx="18475" cy="3900"/>
            </a:xfrm>
            <a:custGeom>
              <a:avLst/>
              <a:gdLst/>
              <a:ahLst/>
              <a:cxnLst/>
              <a:rect l="l" t="t" r="r" b="b"/>
              <a:pathLst>
                <a:path w="739" h="156" fill="none" stroke="1" extrusionOk="0">
                  <a:moveTo>
                    <a:pt x="1" y="156"/>
                  </a:moveTo>
                  <a:cubicBezTo>
                    <a:pt x="227" y="37"/>
                    <a:pt x="489" y="1"/>
                    <a:pt x="739" y="60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812;p56" hidden="0"/>
            <p:cNvSpPr/>
            <p:nvPr isPhoto="0" userDrawn="0"/>
          </p:nvSpPr>
          <p:spPr bwMode="auto">
            <a:xfrm>
              <a:off x="4554000" y="2276450"/>
              <a:ext cx="116700" cy="174850"/>
            </a:xfrm>
            <a:custGeom>
              <a:avLst/>
              <a:gdLst/>
              <a:ahLst/>
              <a:cxnLst/>
              <a:rect l="l" t="t" r="r" b="b"/>
              <a:pathLst>
                <a:path w="4668" h="6994" fill="norm" stroke="1" extrusionOk="0">
                  <a:moveTo>
                    <a:pt x="1888" y="1"/>
                  </a:moveTo>
                  <a:cubicBezTo>
                    <a:pt x="1165" y="1"/>
                    <a:pt x="702" y="698"/>
                    <a:pt x="679" y="1647"/>
                  </a:cubicBezTo>
                  <a:cubicBezTo>
                    <a:pt x="679" y="1647"/>
                    <a:pt x="179" y="5505"/>
                    <a:pt x="84" y="5874"/>
                  </a:cubicBezTo>
                  <a:cubicBezTo>
                    <a:pt x="0" y="6243"/>
                    <a:pt x="60" y="6862"/>
                    <a:pt x="60" y="6862"/>
                  </a:cubicBezTo>
                  <a:cubicBezTo>
                    <a:pt x="322" y="6922"/>
                    <a:pt x="584" y="6969"/>
                    <a:pt x="858" y="6993"/>
                  </a:cubicBezTo>
                  <a:lnTo>
                    <a:pt x="1477" y="6993"/>
                  </a:lnTo>
                  <a:cubicBezTo>
                    <a:pt x="1477" y="6993"/>
                    <a:pt x="1858" y="6898"/>
                    <a:pt x="1953" y="6862"/>
                  </a:cubicBezTo>
                  <a:cubicBezTo>
                    <a:pt x="1975" y="6854"/>
                    <a:pt x="2008" y="6851"/>
                    <a:pt x="2051" y="6851"/>
                  </a:cubicBezTo>
                  <a:cubicBezTo>
                    <a:pt x="2194" y="6851"/>
                    <a:pt x="2443" y="6886"/>
                    <a:pt x="2727" y="6886"/>
                  </a:cubicBezTo>
                  <a:cubicBezTo>
                    <a:pt x="2885" y="6886"/>
                    <a:pt x="3207" y="6893"/>
                    <a:pt x="3536" y="6893"/>
                  </a:cubicBezTo>
                  <a:cubicBezTo>
                    <a:pt x="3974" y="6893"/>
                    <a:pt x="4424" y="6881"/>
                    <a:pt x="4513" y="6827"/>
                  </a:cubicBezTo>
                  <a:cubicBezTo>
                    <a:pt x="4668" y="6731"/>
                    <a:pt x="4656" y="6362"/>
                    <a:pt x="4287" y="6053"/>
                  </a:cubicBezTo>
                  <a:cubicBezTo>
                    <a:pt x="3918" y="5743"/>
                    <a:pt x="2989" y="5600"/>
                    <a:pt x="2858" y="5445"/>
                  </a:cubicBezTo>
                  <a:lnTo>
                    <a:pt x="2739" y="5291"/>
                  </a:lnTo>
                  <a:lnTo>
                    <a:pt x="2489" y="4862"/>
                  </a:lnTo>
                  <a:cubicBezTo>
                    <a:pt x="2489" y="4862"/>
                    <a:pt x="2810" y="4243"/>
                    <a:pt x="2739" y="3898"/>
                  </a:cubicBezTo>
                  <a:cubicBezTo>
                    <a:pt x="2679" y="3564"/>
                    <a:pt x="2560" y="2969"/>
                    <a:pt x="2560" y="2850"/>
                  </a:cubicBezTo>
                  <a:cubicBezTo>
                    <a:pt x="2560" y="2719"/>
                    <a:pt x="2775" y="1766"/>
                    <a:pt x="2870" y="1612"/>
                  </a:cubicBezTo>
                  <a:cubicBezTo>
                    <a:pt x="2965" y="1457"/>
                    <a:pt x="2739" y="64"/>
                    <a:pt x="1977" y="4"/>
                  </a:cubicBezTo>
                  <a:cubicBezTo>
                    <a:pt x="1947" y="2"/>
                    <a:pt x="1917" y="1"/>
                    <a:pt x="1888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813;p56" hidden="0"/>
            <p:cNvSpPr/>
            <p:nvPr isPhoto="0" userDrawn="0"/>
          </p:nvSpPr>
          <p:spPr bwMode="auto">
            <a:xfrm>
              <a:off x="4589425" y="2413025"/>
              <a:ext cx="117300" cy="37375"/>
            </a:xfrm>
            <a:custGeom>
              <a:avLst/>
              <a:gdLst/>
              <a:ahLst/>
              <a:cxnLst/>
              <a:rect l="l" t="t" r="r" b="b"/>
              <a:pathLst>
                <a:path w="4692" h="1495" fill="norm" stroke="1" extrusionOk="0">
                  <a:moveTo>
                    <a:pt x="2188" y="0"/>
                  </a:moveTo>
                  <a:cubicBezTo>
                    <a:pt x="1454" y="0"/>
                    <a:pt x="110" y="517"/>
                    <a:pt x="60" y="935"/>
                  </a:cubicBezTo>
                  <a:cubicBezTo>
                    <a:pt x="0" y="1423"/>
                    <a:pt x="215" y="1495"/>
                    <a:pt x="215" y="1495"/>
                  </a:cubicBezTo>
                  <a:lnTo>
                    <a:pt x="4691" y="1495"/>
                  </a:lnTo>
                  <a:cubicBezTo>
                    <a:pt x="4691" y="1495"/>
                    <a:pt x="4656" y="1185"/>
                    <a:pt x="4537" y="1030"/>
                  </a:cubicBezTo>
                  <a:cubicBezTo>
                    <a:pt x="4418" y="875"/>
                    <a:pt x="3453" y="566"/>
                    <a:pt x="3275" y="506"/>
                  </a:cubicBezTo>
                  <a:cubicBezTo>
                    <a:pt x="3084" y="435"/>
                    <a:pt x="2536" y="66"/>
                    <a:pt x="2536" y="66"/>
                  </a:cubicBezTo>
                  <a:cubicBezTo>
                    <a:pt x="2454" y="21"/>
                    <a:pt x="2333" y="0"/>
                    <a:pt x="2188" y="0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814;p56" hidden="0"/>
            <p:cNvSpPr/>
            <p:nvPr isPhoto="0" userDrawn="0"/>
          </p:nvSpPr>
          <p:spPr bwMode="auto">
            <a:xfrm>
              <a:off x="4542975" y="2005675"/>
              <a:ext cx="126825" cy="438475"/>
            </a:xfrm>
            <a:custGeom>
              <a:avLst/>
              <a:gdLst/>
              <a:ahLst/>
              <a:cxnLst/>
              <a:rect l="l" t="t" r="r" b="b"/>
              <a:pathLst>
                <a:path w="5073" h="17539" fill="norm" stroke="1" extrusionOk="0">
                  <a:moveTo>
                    <a:pt x="310" y="1"/>
                  </a:moveTo>
                  <a:cubicBezTo>
                    <a:pt x="310" y="1"/>
                    <a:pt x="1" y="2013"/>
                    <a:pt x="251" y="2775"/>
                  </a:cubicBezTo>
                  <a:cubicBezTo>
                    <a:pt x="394" y="3239"/>
                    <a:pt x="644" y="3656"/>
                    <a:pt x="965" y="4013"/>
                  </a:cubicBezTo>
                  <a:cubicBezTo>
                    <a:pt x="965" y="4013"/>
                    <a:pt x="1394" y="8680"/>
                    <a:pt x="1394" y="9383"/>
                  </a:cubicBezTo>
                  <a:cubicBezTo>
                    <a:pt x="1394" y="10097"/>
                    <a:pt x="965" y="11085"/>
                    <a:pt x="1025" y="12133"/>
                  </a:cubicBezTo>
                  <a:cubicBezTo>
                    <a:pt x="1084" y="13181"/>
                    <a:pt x="1704" y="16265"/>
                    <a:pt x="1704" y="16669"/>
                  </a:cubicBezTo>
                  <a:lnTo>
                    <a:pt x="1704" y="17289"/>
                  </a:lnTo>
                  <a:lnTo>
                    <a:pt x="1977" y="17539"/>
                  </a:lnTo>
                  <a:cubicBezTo>
                    <a:pt x="1977" y="17539"/>
                    <a:pt x="3644" y="16681"/>
                    <a:pt x="3775" y="16586"/>
                  </a:cubicBezTo>
                  <a:cubicBezTo>
                    <a:pt x="3966" y="16467"/>
                    <a:pt x="4168" y="16396"/>
                    <a:pt x="4394" y="16360"/>
                  </a:cubicBezTo>
                  <a:cubicBezTo>
                    <a:pt x="4490" y="16360"/>
                    <a:pt x="4454" y="16265"/>
                    <a:pt x="4394" y="16026"/>
                  </a:cubicBezTo>
                  <a:cubicBezTo>
                    <a:pt x="4335" y="15776"/>
                    <a:pt x="3954" y="15526"/>
                    <a:pt x="3894" y="15229"/>
                  </a:cubicBezTo>
                  <a:cubicBezTo>
                    <a:pt x="3835" y="14919"/>
                    <a:pt x="3894" y="13800"/>
                    <a:pt x="3930" y="13526"/>
                  </a:cubicBezTo>
                  <a:cubicBezTo>
                    <a:pt x="3954" y="13240"/>
                    <a:pt x="4490" y="11085"/>
                    <a:pt x="4573" y="9919"/>
                  </a:cubicBezTo>
                  <a:cubicBezTo>
                    <a:pt x="4668" y="8740"/>
                    <a:pt x="5037" y="6394"/>
                    <a:pt x="5037" y="5251"/>
                  </a:cubicBezTo>
                  <a:lnTo>
                    <a:pt x="5037" y="1858"/>
                  </a:lnTo>
                  <a:lnTo>
                    <a:pt x="5073" y="28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815;p56" hidden="0"/>
            <p:cNvSpPr/>
            <p:nvPr isPhoto="0" userDrawn="0"/>
          </p:nvSpPr>
          <p:spPr bwMode="auto">
            <a:xfrm>
              <a:off x="4527800" y="1775900"/>
              <a:ext cx="158675" cy="249500"/>
            </a:xfrm>
            <a:custGeom>
              <a:avLst/>
              <a:gdLst/>
              <a:ahLst/>
              <a:cxnLst/>
              <a:rect l="l" t="t" r="r" b="b"/>
              <a:pathLst>
                <a:path w="6347" h="9980" fill="norm" stroke="1" extrusionOk="0">
                  <a:moveTo>
                    <a:pt x="1751" y="0"/>
                  </a:moveTo>
                  <a:lnTo>
                    <a:pt x="1596" y="167"/>
                  </a:lnTo>
                  <a:cubicBezTo>
                    <a:pt x="1596" y="167"/>
                    <a:pt x="489" y="1536"/>
                    <a:pt x="239" y="2512"/>
                  </a:cubicBezTo>
                  <a:cubicBezTo>
                    <a:pt x="1" y="3477"/>
                    <a:pt x="358" y="5525"/>
                    <a:pt x="406" y="5715"/>
                  </a:cubicBezTo>
                  <a:cubicBezTo>
                    <a:pt x="465" y="5906"/>
                    <a:pt x="644" y="7525"/>
                    <a:pt x="644" y="8311"/>
                  </a:cubicBezTo>
                  <a:cubicBezTo>
                    <a:pt x="644" y="9096"/>
                    <a:pt x="703" y="9442"/>
                    <a:pt x="1025" y="9525"/>
                  </a:cubicBezTo>
                  <a:cubicBezTo>
                    <a:pt x="1333" y="9605"/>
                    <a:pt x="4175" y="9980"/>
                    <a:pt x="4906" y="9980"/>
                  </a:cubicBezTo>
                  <a:cubicBezTo>
                    <a:pt x="4938" y="9980"/>
                    <a:pt x="4966" y="9979"/>
                    <a:pt x="4989" y="9977"/>
                  </a:cubicBezTo>
                  <a:cubicBezTo>
                    <a:pt x="5561" y="9954"/>
                    <a:pt x="6073" y="9680"/>
                    <a:pt x="6204" y="9418"/>
                  </a:cubicBezTo>
                  <a:cubicBezTo>
                    <a:pt x="6347" y="9144"/>
                    <a:pt x="6073" y="6906"/>
                    <a:pt x="5859" y="5644"/>
                  </a:cubicBezTo>
                  <a:cubicBezTo>
                    <a:pt x="5644" y="4370"/>
                    <a:pt x="5180" y="2703"/>
                    <a:pt x="5073" y="2191"/>
                  </a:cubicBezTo>
                  <a:cubicBezTo>
                    <a:pt x="4966" y="1679"/>
                    <a:pt x="4132" y="941"/>
                    <a:pt x="4025" y="810"/>
                  </a:cubicBezTo>
                  <a:cubicBezTo>
                    <a:pt x="3918" y="679"/>
                    <a:pt x="1751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816;p56" hidden="0"/>
            <p:cNvSpPr/>
            <p:nvPr isPhoto="0" userDrawn="0"/>
          </p:nvSpPr>
          <p:spPr bwMode="auto">
            <a:xfrm>
              <a:off x="4551650" y="1638350"/>
              <a:ext cx="131850" cy="161075"/>
            </a:xfrm>
            <a:custGeom>
              <a:avLst/>
              <a:gdLst/>
              <a:ahLst/>
              <a:cxnLst/>
              <a:rect l="l" t="t" r="r" b="b"/>
              <a:pathLst>
                <a:path w="5274" h="6443" fill="norm" stroke="1" extrusionOk="0">
                  <a:moveTo>
                    <a:pt x="2562" y="1"/>
                  </a:moveTo>
                  <a:cubicBezTo>
                    <a:pt x="1327" y="1"/>
                    <a:pt x="1" y="794"/>
                    <a:pt x="118" y="2121"/>
                  </a:cubicBezTo>
                  <a:cubicBezTo>
                    <a:pt x="237" y="3288"/>
                    <a:pt x="1047" y="4609"/>
                    <a:pt x="1047" y="4609"/>
                  </a:cubicBezTo>
                  <a:lnTo>
                    <a:pt x="964" y="5443"/>
                  </a:lnTo>
                  <a:lnTo>
                    <a:pt x="2952" y="6443"/>
                  </a:lnTo>
                  <a:lnTo>
                    <a:pt x="3119" y="5466"/>
                  </a:lnTo>
                  <a:cubicBezTo>
                    <a:pt x="3119" y="5466"/>
                    <a:pt x="3583" y="5526"/>
                    <a:pt x="3797" y="5526"/>
                  </a:cubicBezTo>
                  <a:cubicBezTo>
                    <a:pt x="4012" y="5526"/>
                    <a:pt x="4333" y="5443"/>
                    <a:pt x="4440" y="5252"/>
                  </a:cubicBezTo>
                  <a:cubicBezTo>
                    <a:pt x="4547" y="5062"/>
                    <a:pt x="4762" y="4073"/>
                    <a:pt x="4762" y="4073"/>
                  </a:cubicBezTo>
                  <a:cubicBezTo>
                    <a:pt x="4845" y="4061"/>
                    <a:pt x="4928" y="4026"/>
                    <a:pt x="5012" y="3990"/>
                  </a:cubicBezTo>
                  <a:cubicBezTo>
                    <a:pt x="5167" y="3907"/>
                    <a:pt x="5274" y="3716"/>
                    <a:pt x="5119" y="3585"/>
                  </a:cubicBezTo>
                  <a:cubicBezTo>
                    <a:pt x="4952" y="3454"/>
                    <a:pt x="4738" y="3180"/>
                    <a:pt x="4762" y="2918"/>
                  </a:cubicBezTo>
                  <a:cubicBezTo>
                    <a:pt x="4797" y="2645"/>
                    <a:pt x="5202" y="1966"/>
                    <a:pt x="4797" y="1323"/>
                  </a:cubicBezTo>
                  <a:cubicBezTo>
                    <a:pt x="4524" y="871"/>
                    <a:pt x="4131" y="501"/>
                    <a:pt x="3666" y="251"/>
                  </a:cubicBezTo>
                  <a:cubicBezTo>
                    <a:pt x="3341" y="81"/>
                    <a:pt x="2956" y="1"/>
                    <a:pt x="2562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817;p56" hidden="0"/>
            <p:cNvSpPr/>
            <p:nvPr isPhoto="0" userDrawn="0"/>
          </p:nvSpPr>
          <p:spPr bwMode="auto">
            <a:xfrm>
              <a:off x="4618600" y="1768150"/>
              <a:ext cx="11025" cy="17575"/>
            </a:xfrm>
            <a:custGeom>
              <a:avLst/>
              <a:gdLst/>
              <a:ahLst/>
              <a:cxnLst/>
              <a:rect l="l" t="t" r="r" b="b"/>
              <a:pathLst>
                <a:path w="441" h="703" fill="norm" stroke="1" extrusionOk="0">
                  <a:moveTo>
                    <a:pt x="0" y="1"/>
                  </a:moveTo>
                  <a:lnTo>
                    <a:pt x="333" y="703"/>
                  </a:lnTo>
                  <a:lnTo>
                    <a:pt x="441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818;p56" hidden="0"/>
            <p:cNvSpPr/>
            <p:nvPr isPhoto="0" userDrawn="0"/>
          </p:nvSpPr>
          <p:spPr bwMode="auto">
            <a:xfrm>
              <a:off x="4654600" y="17419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fill="none" stroke="1" extrusionOk="0">
                  <a:moveTo>
                    <a:pt x="382" y="215"/>
                  </a:moveTo>
                  <a:cubicBezTo>
                    <a:pt x="382" y="215"/>
                    <a:pt x="96" y="144"/>
                    <a:pt x="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819;p56" hidden="0"/>
            <p:cNvSpPr/>
            <p:nvPr isPhoto="0" userDrawn="0"/>
          </p:nvSpPr>
          <p:spPr bwMode="auto">
            <a:xfrm>
              <a:off x="4551725" y="1638350"/>
              <a:ext cx="107075" cy="112325"/>
            </a:xfrm>
            <a:custGeom>
              <a:avLst/>
              <a:gdLst/>
              <a:ahLst/>
              <a:cxnLst/>
              <a:rect l="l" t="t" r="r" b="b"/>
              <a:pathLst>
                <a:path w="4283" h="4493" fill="norm" stroke="1" extrusionOk="0">
                  <a:moveTo>
                    <a:pt x="2566" y="1"/>
                  </a:moveTo>
                  <a:cubicBezTo>
                    <a:pt x="1333" y="1"/>
                    <a:pt x="1" y="796"/>
                    <a:pt x="127" y="2133"/>
                  </a:cubicBezTo>
                  <a:cubicBezTo>
                    <a:pt x="211" y="3073"/>
                    <a:pt x="770" y="4133"/>
                    <a:pt x="973" y="4490"/>
                  </a:cubicBezTo>
                  <a:cubicBezTo>
                    <a:pt x="988" y="4492"/>
                    <a:pt x="1004" y="4492"/>
                    <a:pt x="1020" y="4492"/>
                  </a:cubicBezTo>
                  <a:cubicBezTo>
                    <a:pt x="1136" y="4492"/>
                    <a:pt x="1293" y="4457"/>
                    <a:pt x="1532" y="4395"/>
                  </a:cubicBezTo>
                  <a:cubicBezTo>
                    <a:pt x="1961" y="4288"/>
                    <a:pt x="2116" y="3776"/>
                    <a:pt x="2116" y="3776"/>
                  </a:cubicBezTo>
                  <a:lnTo>
                    <a:pt x="2306" y="3299"/>
                  </a:lnTo>
                  <a:cubicBezTo>
                    <a:pt x="2306" y="3299"/>
                    <a:pt x="2580" y="3299"/>
                    <a:pt x="2663" y="3073"/>
                  </a:cubicBezTo>
                  <a:cubicBezTo>
                    <a:pt x="2747" y="2859"/>
                    <a:pt x="2532" y="2514"/>
                    <a:pt x="2794" y="2323"/>
                  </a:cubicBezTo>
                  <a:cubicBezTo>
                    <a:pt x="3068" y="2133"/>
                    <a:pt x="3497" y="2275"/>
                    <a:pt x="3413" y="1787"/>
                  </a:cubicBezTo>
                  <a:cubicBezTo>
                    <a:pt x="3342" y="1383"/>
                    <a:pt x="3520" y="775"/>
                    <a:pt x="4282" y="704"/>
                  </a:cubicBezTo>
                  <a:cubicBezTo>
                    <a:pt x="4092" y="525"/>
                    <a:pt x="3890" y="382"/>
                    <a:pt x="3663" y="251"/>
                  </a:cubicBezTo>
                  <a:cubicBezTo>
                    <a:pt x="3341" y="82"/>
                    <a:pt x="2958" y="1"/>
                    <a:pt x="25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820;p56" hidden="0"/>
            <p:cNvSpPr/>
            <p:nvPr isPhoto="0" userDrawn="0"/>
          </p:nvSpPr>
          <p:spPr bwMode="auto">
            <a:xfrm>
              <a:off x="4590600" y="1713850"/>
              <a:ext cx="27725" cy="34400"/>
            </a:xfrm>
            <a:custGeom>
              <a:avLst/>
              <a:gdLst/>
              <a:ahLst/>
              <a:cxnLst/>
              <a:rect l="l" t="t" r="r" b="b"/>
              <a:pathLst>
                <a:path w="1109" h="1376" fill="norm" stroke="1" extrusionOk="0">
                  <a:moveTo>
                    <a:pt x="629" y="1"/>
                  </a:moveTo>
                  <a:cubicBezTo>
                    <a:pt x="570" y="1"/>
                    <a:pt x="504" y="16"/>
                    <a:pt x="430" y="53"/>
                  </a:cubicBezTo>
                  <a:cubicBezTo>
                    <a:pt x="1" y="268"/>
                    <a:pt x="299" y="779"/>
                    <a:pt x="489" y="1137"/>
                  </a:cubicBezTo>
                  <a:cubicBezTo>
                    <a:pt x="597" y="1333"/>
                    <a:pt x="783" y="1375"/>
                    <a:pt x="922" y="1375"/>
                  </a:cubicBezTo>
                  <a:cubicBezTo>
                    <a:pt x="1028" y="1375"/>
                    <a:pt x="1108" y="1351"/>
                    <a:pt x="1108" y="1351"/>
                  </a:cubicBezTo>
                  <a:lnTo>
                    <a:pt x="1025" y="351"/>
                  </a:lnTo>
                  <a:cubicBezTo>
                    <a:pt x="1025" y="351"/>
                    <a:pt x="911" y="1"/>
                    <a:pt x="62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821;p56" hidden="0"/>
            <p:cNvSpPr/>
            <p:nvPr isPhoto="0" userDrawn="0"/>
          </p:nvSpPr>
          <p:spPr bwMode="auto">
            <a:xfrm>
              <a:off x="4590600" y="1709800"/>
              <a:ext cx="27725" cy="41100"/>
            </a:xfrm>
            <a:custGeom>
              <a:avLst/>
              <a:gdLst/>
              <a:ahLst/>
              <a:cxnLst/>
              <a:rect l="l" t="t" r="r" b="b"/>
              <a:pathLst>
                <a:path w="1109" h="1644" fill="none" stroke="1" extrusionOk="0">
                  <a:moveTo>
                    <a:pt x="1025" y="513"/>
                  </a:moveTo>
                  <a:cubicBezTo>
                    <a:pt x="1025" y="513"/>
                    <a:pt x="858" y="1"/>
                    <a:pt x="430" y="215"/>
                  </a:cubicBezTo>
                  <a:cubicBezTo>
                    <a:pt x="1" y="430"/>
                    <a:pt x="299" y="941"/>
                    <a:pt x="489" y="1299"/>
                  </a:cubicBezTo>
                  <a:cubicBezTo>
                    <a:pt x="680" y="1644"/>
                    <a:pt x="1108" y="1513"/>
                    <a:pt x="1108" y="15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822;p56" hidden="0"/>
            <p:cNvSpPr/>
            <p:nvPr isPhoto="0" userDrawn="0"/>
          </p:nvSpPr>
          <p:spPr bwMode="auto">
            <a:xfrm>
              <a:off x="4659975" y="1707725"/>
              <a:ext cx="4175" cy="9550"/>
            </a:xfrm>
            <a:custGeom>
              <a:avLst/>
              <a:gdLst/>
              <a:ahLst/>
              <a:cxnLst/>
              <a:rect l="l" t="t" r="r" b="b"/>
              <a:pathLst>
                <a:path w="167" h="382" fill="norm" stroke="1" extrusionOk="0">
                  <a:moveTo>
                    <a:pt x="83" y="1"/>
                  </a:moveTo>
                  <a:cubicBezTo>
                    <a:pt x="36" y="1"/>
                    <a:pt x="0" y="84"/>
                    <a:pt x="0" y="191"/>
                  </a:cubicBezTo>
                  <a:cubicBezTo>
                    <a:pt x="0" y="298"/>
                    <a:pt x="36" y="382"/>
                    <a:pt x="83" y="382"/>
                  </a:cubicBezTo>
                  <a:cubicBezTo>
                    <a:pt x="131" y="382"/>
                    <a:pt x="167" y="298"/>
                    <a:pt x="167" y="191"/>
                  </a:cubicBezTo>
                  <a:cubicBezTo>
                    <a:pt x="167" y="84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823;p56" hidden="0"/>
            <p:cNvSpPr/>
            <p:nvPr isPhoto="0" userDrawn="0"/>
          </p:nvSpPr>
          <p:spPr bwMode="auto">
            <a:xfrm>
              <a:off x="4653125" y="1693725"/>
              <a:ext cx="14899" cy="8075"/>
            </a:xfrm>
            <a:custGeom>
              <a:avLst/>
              <a:gdLst/>
              <a:ahLst/>
              <a:cxnLst/>
              <a:rect l="l" t="t" r="r" b="b"/>
              <a:pathLst>
                <a:path w="596" h="323" fill="none" stroke="1" extrusionOk="0">
                  <a:moveTo>
                    <a:pt x="0" y="322"/>
                  </a:moveTo>
                  <a:cubicBezTo>
                    <a:pt x="0" y="322"/>
                    <a:pt x="274" y="1"/>
                    <a:pt x="596" y="15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824;p56" hidden="0"/>
            <p:cNvSpPr/>
            <p:nvPr isPhoto="0" userDrawn="0"/>
          </p:nvSpPr>
          <p:spPr bwMode="auto">
            <a:xfrm>
              <a:off x="4650875" y="1826575"/>
              <a:ext cx="40675" cy="182100"/>
            </a:xfrm>
            <a:custGeom>
              <a:avLst/>
              <a:gdLst/>
              <a:ahLst/>
              <a:cxnLst/>
              <a:rect l="l" t="t" r="r" b="b"/>
              <a:pathLst>
                <a:path w="1627" h="7284" fill="norm" stroke="1" extrusionOk="0">
                  <a:moveTo>
                    <a:pt x="50" y="1"/>
                  </a:moveTo>
                  <a:cubicBezTo>
                    <a:pt x="19" y="1"/>
                    <a:pt x="0" y="47"/>
                    <a:pt x="7" y="176"/>
                  </a:cubicBezTo>
                  <a:lnTo>
                    <a:pt x="686" y="6867"/>
                  </a:lnTo>
                  <a:lnTo>
                    <a:pt x="1626" y="7284"/>
                  </a:lnTo>
                  <a:lnTo>
                    <a:pt x="1567" y="6391"/>
                  </a:lnTo>
                  <a:lnTo>
                    <a:pt x="293" y="319"/>
                  </a:lnTo>
                  <a:cubicBezTo>
                    <a:pt x="293" y="319"/>
                    <a:pt x="131" y="1"/>
                    <a:pt x="5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825;p56" hidden="0"/>
            <p:cNvSpPr/>
            <p:nvPr isPhoto="0" userDrawn="0"/>
          </p:nvSpPr>
          <p:spPr bwMode="auto">
            <a:xfrm>
              <a:off x="4620675" y="1796125"/>
              <a:ext cx="33950" cy="34850"/>
            </a:xfrm>
            <a:custGeom>
              <a:avLst/>
              <a:gdLst/>
              <a:ahLst/>
              <a:cxnLst/>
              <a:rect l="l" t="t" r="r" b="b"/>
              <a:pathLst>
                <a:path w="1358" h="1394" fill="norm" stroke="1" extrusionOk="0">
                  <a:moveTo>
                    <a:pt x="310" y="1"/>
                  </a:moveTo>
                  <a:lnTo>
                    <a:pt x="0" y="394"/>
                  </a:lnTo>
                  <a:lnTo>
                    <a:pt x="1215" y="1394"/>
                  </a:lnTo>
                  <a:cubicBezTo>
                    <a:pt x="1215" y="1394"/>
                    <a:pt x="1358" y="953"/>
                    <a:pt x="1251" y="644"/>
                  </a:cubicBezTo>
                  <a:cubicBezTo>
                    <a:pt x="1143" y="346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826;p56" hidden="0"/>
            <p:cNvSpPr/>
            <p:nvPr isPhoto="0" userDrawn="0"/>
          </p:nvSpPr>
          <p:spPr bwMode="auto">
            <a:xfrm>
              <a:off x="4567700" y="1766375"/>
              <a:ext cx="65200" cy="53600"/>
            </a:xfrm>
            <a:custGeom>
              <a:avLst/>
              <a:gdLst/>
              <a:ahLst/>
              <a:cxnLst/>
              <a:rect l="l" t="t" r="r" b="b"/>
              <a:pathLst>
                <a:path w="2608" h="2144" fill="norm" stroke="1" extrusionOk="0">
                  <a:moveTo>
                    <a:pt x="191" y="0"/>
                  </a:moveTo>
                  <a:lnTo>
                    <a:pt x="0" y="548"/>
                  </a:lnTo>
                  <a:lnTo>
                    <a:pt x="2262" y="2143"/>
                  </a:lnTo>
                  <a:lnTo>
                    <a:pt x="2608" y="110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827;p56" hidden="0"/>
            <p:cNvSpPr/>
            <p:nvPr isPhoto="0" userDrawn="0"/>
          </p:nvSpPr>
          <p:spPr bwMode="auto">
            <a:xfrm>
              <a:off x="4675750" y="1864875"/>
              <a:ext cx="51500" cy="46075"/>
            </a:xfrm>
            <a:custGeom>
              <a:avLst/>
              <a:gdLst/>
              <a:ahLst/>
              <a:cxnLst/>
              <a:rect l="l" t="t" r="r" b="b"/>
              <a:pathLst>
                <a:path w="2060" h="1843" fill="norm" stroke="1" extrusionOk="0">
                  <a:moveTo>
                    <a:pt x="543" y="1"/>
                  </a:moveTo>
                  <a:cubicBezTo>
                    <a:pt x="538" y="1"/>
                    <a:pt x="536" y="1"/>
                    <a:pt x="536" y="1"/>
                  </a:cubicBezTo>
                  <a:cubicBezTo>
                    <a:pt x="119" y="25"/>
                    <a:pt x="0" y="370"/>
                    <a:pt x="536" y="1132"/>
                  </a:cubicBezTo>
                  <a:cubicBezTo>
                    <a:pt x="953" y="1726"/>
                    <a:pt x="1183" y="1843"/>
                    <a:pt x="1343" y="1843"/>
                  </a:cubicBezTo>
                  <a:cubicBezTo>
                    <a:pt x="1388" y="1843"/>
                    <a:pt x="1428" y="1833"/>
                    <a:pt x="1465" y="1823"/>
                  </a:cubicBezTo>
                  <a:cubicBezTo>
                    <a:pt x="1619" y="1775"/>
                    <a:pt x="1881" y="1704"/>
                    <a:pt x="1977" y="1358"/>
                  </a:cubicBezTo>
                  <a:cubicBezTo>
                    <a:pt x="2060" y="1013"/>
                    <a:pt x="1929" y="739"/>
                    <a:pt x="1572" y="358"/>
                  </a:cubicBezTo>
                  <a:cubicBezTo>
                    <a:pt x="1247" y="11"/>
                    <a:pt x="618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828;p56" hidden="0"/>
            <p:cNvSpPr/>
            <p:nvPr isPhoto="0" userDrawn="0"/>
          </p:nvSpPr>
          <p:spPr bwMode="auto">
            <a:xfrm>
              <a:off x="4550725" y="1815775"/>
              <a:ext cx="170575" cy="136275"/>
            </a:xfrm>
            <a:custGeom>
              <a:avLst/>
              <a:gdLst/>
              <a:ahLst/>
              <a:cxnLst/>
              <a:rect l="l" t="t" r="r" b="b"/>
              <a:pathLst>
                <a:path w="6823" h="5451" fill="norm" stroke="1" extrusionOk="0">
                  <a:moveTo>
                    <a:pt x="2429" y="0"/>
                  </a:moveTo>
                  <a:lnTo>
                    <a:pt x="465" y="48"/>
                  </a:ln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3993" y="4820"/>
                    <a:pt x="5138" y="5450"/>
                    <a:pt x="5700" y="5450"/>
                  </a:cubicBezTo>
                  <a:cubicBezTo>
                    <a:pt x="5782" y="5450"/>
                    <a:pt x="5852" y="5437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829;p56" hidden="0"/>
            <p:cNvSpPr/>
            <p:nvPr isPhoto="0" userDrawn="0"/>
          </p:nvSpPr>
          <p:spPr bwMode="auto">
            <a:xfrm>
              <a:off x="4550725" y="1815775"/>
              <a:ext cx="170575" cy="141125"/>
            </a:xfrm>
            <a:custGeom>
              <a:avLst/>
              <a:gdLst/>
              <a:ahLst/>
              <a:cxnLst/>
              <a:rect l="l" t="t" r="r" b="b"/>
              <a:pathLst>
                <a:path w="6823" h="5645" fill="none" stroke="1" extrusionOk="0">
                  <a:moveTo>
                    <a:pt x="465" y="48"/>
                  </a:move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4072" y="4858"/>
                    <a:pt x="5489" y="5644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830;p56" hidden="0"/>
            <p:cNvSpPr/>
            <p:nvPr isPhoto="0" userDrawn="0"/>
          </p:nvSpPr>
          <p:spPr bwMode="auto">
            <a:xfrm>
              <a:off x="4674549" y="1859525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fill="norm" stroke="1" extrusionOk="0">
                  <a:moveTo>
                    <a:pt x="273" y="0"/>
                  </a:moveTo>
                  <a:cubicBezTo>
                    <a:pt x="269" y="0"/>
                    <a:pt x="266" y="0"/>
                    <a:pt x="262" y="1"/>
                  </a:cubicBezTo>
                  <a:cubicBezTo>
                    <a:pt x="143" y="25"/>
                    <a:pt x="0" y="596"/>
                    <a:pt x="131" y="763"/>
                  </a:cubicBezTo>
                  <a:cubicBezTo>
                    <a:pt x="198" y="854"/>
                    <a:pt x="274" y="895"/>
                    <a:pt x="337" y="895"/>
                  </a:cubicBezTo>
                  <a:cubicBezTo>
                    <a:pt x="398" y="895"/>
                    <a:pt x="447" y="857"/>
                    <a:pt x="465" y="787"/>
                  </a:cubicBezTo>
                  <a:cubicBezTo>
                    <a:pt x="489" y="632"/>
                    <a:pt x="608" y="429"/>
                    <a:pt x="584" y="215"/>
                  </a:cubicBezTo>
                  <a:cubicBezTo>
                    <a:pt x="584" y="215"/>
                    <a:pt x="403" y="0"/>
                    <a:pt x="27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831;p56" hidden="0"/>
            <p:cNvSpPr/>
            <p:nvPr isPhoto="0" userDrawn="0"/>
          </p:nvSpPr>
          <p:spPr bwMode="auto">
            <a:xfrm>
              <a:off x="4686450" y="1866650"/>
              <a:ext cx="10150" cy="14600"/>
            </a:xfrm>
            <a:custGeom>
              <a:avLst/>
              <a:gdLst/>
              <a:ahLst/>
              <a:cxnLst/>
              <a:rect l="l" t="t" r="r" b="b"/>
              <a:pathLst>
                <a:path w="406" h="584" fill="norm" stroke="1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96" y="1"/>
                    <a:pt x="1" y="394"/>
                    <a:pt x="96" y="502"/>
                  </a:cubicBezTo>
                  <a:cubicBezTo>
                    <a:pt x="139" y="557"/>
                    <a:pt x="188" y="583"/>
                    <a:pt x="229" y="583"/>
                  </a:cubicBezTo>
                  <a:cubicBezTo>
                    <a:pt x="268" y="583"/>
                    <a:pt x="299" y="560"/>
                    <a:pt x="310" y="513"/>
                  </a:cubicBezTo>
                  <a:cubicBezTo>
                    <a:pt x="334" y="418"/>
                    <a:pt x="406" y="287"/>
                    <a:pt x="394" y="132"/>
                  </a:cubicBezTo>
                  <a:cubicBezTo>
                    <a:pt x="394" y="132"/>
                    <a:pt x="273" y="1"/>
                    <a:pt x="190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832;p56" hidden="0"/>
            <p:cNvSpPr/>
            <p:nvPr isPhoto="0" userDrawn="0"/>
          </p:nvSpPr>
          <p:spPr bwMode="auto">
            <a:xfrm>
              <a:off x="4664424" y="1851775"/>
              <a:ext cx="15200" cy="22300"/>
            </a:xfrm>
            <a:custGeom>
              <a:avLst/>
              <a:gdLst/>
              <a:ahLst/>
              <a:cxnLst/>
              <a:rect l="l" t="t" r="r" b="b"/>
              <a:pathLst>
                <a:path w="608" h="892" fill="norm" stroke="1" extrusionOk="0">
                  <a:moveTo>
                    <a:pt x="284" y="1"/>
                  </a:moveTo>
                  <a:cubicBezTo>
                    <a:pt x="281" y="1"/>
                    <a:pt x="278" y="1"/>
                    <a:pt x="275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200" y="850"/>
                    <a:pt x="277" y="891"/>
                    <a:pt x="341" y="891"/>
                  </a:cubicBezTo>
                  <a:cubicBezTo>
                    <a:pt x="400" y="891"/>
                    <a:pt x="448" y="856"/>
                    <a:pt x="465" y="787"/>
                  </a:cubicBezTo>
                  <a:cubicBezTo>
                    <a:pt x="501" y="632"/>
                    <a:pt x="608" y="430"/>
                    <a:pt x="584" y="215"/>
                  </a:cubicBezTo>
                  <a:cubicBezTo>
                    <a:pt x="584" y="215"/>
                    <a:pt x="403" y="1"/>
                    <a:pt x="284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833;p56" hidden="0"/>
            <p:cNvSpPr/>
            <p:nvPr isPhoto="0" userDrawn="0"/>
          </p:nvSpPr>
          <p:spPr bwMode="auto">
            <a:xfrm>
              <a:off x="4654900" y="1843150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fill="norm" stroke="1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198" y="854"/>
                    <a:pt x="274" y="895"/>
                    <a:pt x="336" y="895"/>
                  </a:cubicBezTo>
                  <a:cubicBezTo>
                    <a:pt x="395" y="895"/>
                    <a:pt x="441" y="857"/>
                    <a:pt x="453" y="787"/>
                  </a:cubicBezTo>
                  <a:cubicBezTo>
                    <a:pt x="489" y="632"/>
                    <a:pt x="608" y="429"/>
                    <a:pt x="572" y="215"/>
                  </a:cubicBezTo>
                  <a:cubicBezTo>
                    <a:pt x="572" y="215"/>
                    <a:pt x="391" y="0"/>
                    <a:pt x="272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834;p56" hidden="0"/>
            <p:cNvSpPr/>
            <p:nvPr isPhoto="0" userDrawn="0"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441" y="214"/>
                    <a:pt x="1298" y="214"/>
                    <a:pt x="1298" y="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835;p56" hidden="0"/>
            <p:cNvSpPr/>
            <p:nvPr isPhoto="0" userDrawn="0"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ne" stroke="1" extrusionOk="0">
                  <a:moveTo>
                    <a:pt x="1298" y="214"/>
                  </a:moveTo>
                  <a:cubicBezTo>
                    <a:pt x="1298" y="214"/>
                    <a:pt x="441" y="21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836;p56" hidden="0"/>
            <p:cNvSpPr/>
            <p:nvPr isPhoto="0" userDrawn="0"/>
          </p:nvSpPr>
          <p:spPr bwMode="auto">
            <a:xfrm>
              <a:off x="4344750" y="1490425"/>
              <a:ext cx="200650" cy="148875"/>
            </a:xfrm>
            <a:custGeom>
              <a:avLst/>
              <a:gdLst/>
              <a:ahLst/>
              <a:cxnLst/>
              <a:rect l="l" t="t" r="r" b="b"/>
              <a:pathLst>
                <a:path w="8026" h="5955" fill="none" stroke="1" extrusionOk="0">
                  <a:moveTo>
                    <a:pt x="8025" y="4442"/>
                  </a:moveTo>
                  <a:lnTo>
                    <a:pt x="8025" y="5954"/>
                  </a:lnTo>
                  <a:lnTo>
                    <a:pt x="0" y="5954"/>
                  </a:lnTo>
                  <a:lnTo>
                    <a:pt x="0" y="1"/>
                  </a:lnTo>
                  <a:lnTo>
                    <a:pt x="63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837;p56" hidden="0"/>
            <p:cNvSpPr/>
            <p:nvPr isPhoto="0" userDrawn="0"/>
          </p:nvSpPr>
          <p:spPr bwMode="auto">
            <a:xfrm>
              <a:off x="4377200" y="1490425"/>
              <a:ext cx="168200" cy="100050"/>
            </a:xfrm>
            <a:custGeom>
              <a:avLst/>
              <a:gdLst/>
              <a:ahLst/>
              <a:cxnLst/>
              <a:rect l="l" t="t" r="r" b="b"/>
              <a:pathLst>
                <a:path w="6728" h="4002" fill="none" stroke="1" extrusionOk="0">
                  <a:moveTo>
                    <a:pt x="0" y="1"/>
                  </a:moveTo>
                  <a:lnTo>
                    <a:pt x="6727" y="1"/>
                  </a:lnTo>
                  <a:lnTo>
                    <a:pt x="6727" y="400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838;p56" hidden="0"/>
            <p:cNvSpPr/>
            <p:nvPr isPhoto="0" userDrawn="0"/>
          </p:nvSpPr>
          <p:spPr bwMode="auto">
            <a:xfrm>
              <a:off x="4344750" y="1609200"/>
              <a:ext cx="200650" cy="30100"/>
            </a:xfrm>
            <a:custGeom>
              <a:avLst/>
              <a:gdLst/>
              <a:ahLst/>
              <a:cxnLst/>
              <a:rect l="l" t="t" r="r" b="b"/>
              <a:pathLst>
                <a:path w="8026" h="1204" fill="none" stroke="1" extrusionOk="0">
                  <a:moveTo>
                    <a:pt x="0" y="1"/>
                  </a:moveTo>
                  <a:lnTo>
                    <a:pt x="8025" y="1"/>
                  </a:lnTo>
                  <a:lnTo>
                    <a:pt x="8025" y="1203"/>
                  </a:lnTo>
                  <a:lnTo>
                    <a:pt x="0" y="1203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839;p56" hidden="0"/>
            <p:cNvSpPr/>
            <p:nvPr isPhoto="0" userDrawn="0"/>
          </p:nvSpPr>
          <p:spPr bwMode="auto">
            <a:xfrm>
              <a:off x="4359025" y="1619025"/>
              <a:ext cx="172075" cy="10750"/>
            </a:xfrm>
            <a:custGeom>
              <a:avLst/>
              <a:gdLst/>
              <a:ahLst/>
              <a:cxnLst/>
              <a:rect l="l" t="t" r="r" b="b"/>
              <a:pathLst>
                <a:path w="6883" h="430" fill="none" stroke="1" extrusionOk="0">
                  <a:moveTo>
                    <a:pt x="1" y="0"/>
                  </a:moveTo>
                  <a:lnTo>
                    <a:pt x="6883" y="0"/>
                  </a:lnTo>
                  <a:lnTo>
                    <a:pt x="6883" y="429"/>
                  </a:lnTo>
                  <a:lnTo>
                    <a:pt x="1" y="42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840;p56" hidden="0"/>
            <p:cNvSpPr/>
            <p:nvPr isPhoto="0" userDrawn="0"/>
          </p:nvSpPr>
          <p:spPr bwMode="auto">
            <a:xfrm>
              <a:off x="4418575" y="1515750"/>
              <a:ext cx="64900" cy="75025"/>
            </a:xfrm>
            <a:custGeom>
              <a:avLst/>
              <a:gdLst/>
              <a:ahLst/>
              <a:cxnLst/>
              <a:rect l="l" t="t" r="r" b="b"/>
              <a:pathLst>
                <a:path w="2596" h="3001" fill="none" stroke="1" extrusionOk="0">
                  <a:moveTo>
                    <a:pt x="2596" y="1500"/>
                  </a:moveTo>
                  <a:lnTo>
                    <a:pt x="0" y="0"/>
                  </a:lnTo>
                  <a:lnTo>
                    <a:pt x="0" y="300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841;p56" hidden="0"/>
            <p:cNvSpPr/>
            <p:nvPr isPhoto="0" userDrawn="0"/>
          </p:nvSpPr>
          <p:spPr bwMode="auto">
            <a:xfrm>
              <a:off x="5388325" y="1486875"/>
              <a:ext cx="34850" cy="36025"/>
            </a:xfrm>
            <a:custGeom>
              <a:avLst/>
              <a:gdLst/>
              <a:ahLst/>
              <a:cxnLst/>
              <a:rect l="l" t="t" r="r" b="b"/>
              <a:pathLst>
                <a:path w="1394" h="1441" fill="none" stroke="1" extrusionOk="0">
                  <a:moveTo>
                    <a:pt x="1" y="0"/>
                  </a:moveTo>
                  <a:cubicBezTo>
                    <a:pt x="584" y="357"/>
                    <a:pt x="1060" y="845"/>
                    <a:pt x="1394" y="14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842;p56" hidden="0"/>
            <p:cNvSpPr/>
            <p:nvPr isPhoto="0" userDrawn="0"/>
          </p:nvSpPr>
          <p:spPr bwMode="auto">
            <a:xfrm>
              <a:off x="5229375" y="1467225"/>
              <a:ext cx="147675" cy="161650"/>
            </a:xfrm>
            <a:custGeom>
              <a:avLst/>
              <a:gdLst/>
              <a:ahLst/>
              <a:cxnLst/>
              <a:rect l="l" t="t" r="r" b="b"/>
              <a:pathLst>
                <a:path w="5907" h="6466" fill="none" stroke="1" extrusionOk="0">
                  <a:moveTo>
                    <a:pt x="1299" y="6465"/>
                  </a:moveTo>
                  <a:cubicBezTo>
                    <a:pt x="1" y="4763"/>
                    <a:pt x="322" y="2346"/>
                    <a:pt x="2025" y="1036"/>
                  </a:cubicBezTo>
                  <a:cubicBezTo>
                    <a:pt x="3132" y="191"/>
                    <a:pt x="4620" y="0"/>
                    <a:pt x="5906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843;p56" hidden="0"/>
            <p:cNvSpPr/>
            <p:nvPr isPhoto="0" userDrawn="0"/>
          </p:nvSpPr>
          <p:spPr bwMode="auto">
            <a:xfrm>
              <a:off x="5272850" y="1640750"/>
              <a:ext cx="11025" cy="8950"/>
            </a:xfrm>
            <a:custGeom>
              <a:avLst/>
              <a:gdLst/>
              <a:ahLst/>
              <a:cxnLst/>
              <a:rect l="l" t="t" r="r" b="b"/>
              <a:pathLst>
                <a:path w="441" h="358" fill="none" stroke="1" extrusionOk="0">
                  <a:moveTo>
                    <a:pt x="441" y="358"/>
                  </a:moveTo>
                  <a:cubicBezTo>
                    <a:pt x="286" y="251"/>
                    <a:pt x="143" y="13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844;p56" hidden="0"/>
            <p:cNvSpPr/>
            <p:nvPr isPhoto="0" userDrawn="0"/>
          </p:nvSpPr>
          <p:spPr bwMode="auto">
            <a:xfrm>
              <a:off x="5293975" y="1566350"/>
              <a:ext cx="141400" cy="100325"/>
            </a:xfrm>
            <a:custGeom>
              <a:avLst/>
              <a:gdLst/>
              <a:ahLst/>
              <a:cxnLst/>
              <a:rect l="l" t="t" r="r" b="b"/>
              <a:pathLst>
                <a:path w="5656" h="4013" fill="none" stroke="1" extrusionOk="0">
                  <a:moveTo>
                    <a:pt x="5656" y="0"/>
                  </a:moveTo>
                  <a:lnTo>
                    <a:pt x="5656" y="143"/>
                  </a:lnTo>
                  <a:cubicBezTo>
                    <a:pt x="5656" y="2274"/>
                    <a:pt x="3918" y="4012"/>
                    <a:pt x="1786" y="4012"/>
                  </a:cubicBezTo>
                  <a:cubicBezTo>
                    <a:pt x="1155" y="4012"/>
                    <a:pt x="548" y="3858"/>
                    <a:pt x="0" y="3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845;p56" hidden="0"/>
            <p:cNvSpPr/>
            <p:nvPr isPhoto="0" userDrawn="0"/>
          </p:nvSpPr>
          <p:spPr bwMode="auto">
            <a:xfrm>
              <a:off x="5269275" y="1531225"/>
              <a:ext cx="11625" cy="34550"/>
            </a:xfrm>
            <a:custGeom>
              <a:avLst/>
              <a:gdLst/>
              <a:ahLst/>
              <a:cxnLst/>
              <a:rect l="l" t="t" r="r" b="b"/>
              <a:pathLst>
                <a:path w="465" h="1382" fill="none" stroke="1" extrusionOk="0">
                  <a:moveTo>
                    <a:pt x="0" y="1381"/>
                  </a:moveTo>
                  <a:cubicBezTo>
                    <a:pt x="36" y="881"/>
                    <a:pt x="191" y="405"/>
                    <a:pt x="465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846;p56" hidden="0"/>
            <p:cNvSpPr/>
            <p:nvPr isPhoto="0" userDrawn="0"/>
          </p:nvSpPr>
          <p:spPr bwMode="auto">
            <a:xfrm>
              <a:off x="5269575" y="1493700"/>
              <a:ext cx="144975" cy="152150"/>
            </a:xfrm>
            <a:custGeom>
              <a:avLst/>
              <a:gdLst/>
              <a:ahLst/>
              <a:cxnLst/>
              <a:rect l="l" t="t" r="r" b="b"/>
              <a:pathLst>
                <a:path w="5799" h="6086" fill="none" stroke="1" extrusionOk="0">
                  <a:moveTo>
                    <a:pt x="798" y="1084"/>
                  </a:moveTo>
                  <a:cubicBezTo>
                    <a:pt x="1881" y="1"/>
                    <a:pt x="3643" y="1"/>
                    <a:pt x="4715" y="1084"/>
                  </a:cubicBezTo>
                  <a:cubicBezTo>
                    <a:pt x="5798" y="2168"/>
                    <a:pt x="5798" y="3930"/>
                    <a:pt x="4715" y="5013"/>
                  </a:cubicBezTo>
                  <a:cubicBezTo>
                    <a:pt x="3631" y="6085"/>
                    <a:pt x="1881" y="6085"/>
                    <a:pt x="798" y="5002"/>
                  </a:cubicBezTo>
                  <a:cubicBezTo>
                    <a:pt x="345" y="4549"/>
                    <a:pt x="60" y="3942"/>
                    <a:pt x="0" y="329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847;p56" hidden="0"/>
            <p:cNvSpPr/>
            <p:nvPr isPhoto="0" userDrawn="0"/>
          </p:nvSpPr>
          <p:spPr bwMode="auto">
            <a:xfrm>
              <a:off x="5295175" y="1526450"/>
              <a:ext cx="86625" cy="87250"/>
            </a:xfrm>
            <a:custGeom>
              <a:avLst/>
              <a:gdLst/>
              <a:ahLst/>
              <a:cxnLst/>
              <a:rect l="l" t="t" r="r" b="b"/>
              <a:pathLst>
                <a:path w="3465" h="3490" fill="none" stroke="1" extrusionOk="0">
                  <a:moveTo>
                    <a:pt x="2858" y="2858"/>
                  </a:moveTo>
                  <a:cubicBezTo>
                    <a:pt x="2238" y="3477"/>
                    <a:pt x="1238" y="3489"/>
                    <a:pt x="619" y="2858"/>
                  </a:cubicBezTo>
                  <a:cubicBezTo>
                    <a:pt x="0" y="2239"/>
                    <a:pt x="0" y="1239"/>
                    <a:pt x="619" y="620"/>
                  </a:cubicBezTo>
                  <a:cubicBezTo>
                    <a:pt x="1238" y="1"/>
                    <a:pt x="2238" y="1"/>
                    <a:pt x="2858" y="620"/>
                  </a:cubicBezTo>
                  <a:cubicBezTo>
                    <a:pt x="3334" y="1096"/>
                    <a:pt x="3465" y="1822"/>
                    <a:pt x="3167" y="243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848;p56" hidden="0"/>
            <p:cNvSpPr/>
            <p:nvPr isPhoto="0" userDrawn="0"/>
          </p:nvSpPr>
          <p:spPr bwMode="auto">
            <a:xfrm>
              <a:off x="5321350" y="15526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fill="none" stroke="1" extrusionOk="0">
                  <a:moveTo>
                    <a:pt x="1382" y="691"/>
                  </a:moveTo>
                  <a:cubicBezTo>
                    <a:pt x="1382" y="1072"/>
                    <a:pt x="1072" y="1382"/>
                    <a:pt x="691" y="1382"/>
                  </a:cubicBezTo>
                  <a:cubicBezTo>
                    <a:pt x="310" y="1382"/>
                    <a:pt x="1" y="1072"/>
                    <a:pt x="1" y="691"/>
                  </a:cubicBezTo>
                  <a:cubicBezTo>
                    <a:pt x="1" y="310"/>
                    <a:pt x="310" y="0"/>
                    <a:pt x="691" y="0"/>
                  </a:cubicBezTo>
                  <a:cubicBezTo>
                    <a:pt x="1072" y="0"/>
                    <a:pt x="1382" y="310"/>
                    <a:pt x="1382" y="69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849;p56" hidden="0"/>
            <p:cNvSpPr/>
            <p:nvPr isPhoto="0" userDrawn="0"/>
          </p:nvSpPr>
          <p:spPr bwMode="auto">
            <a:xfrm>
              <a:off x="5416300" y="1529125"/>
              <a:ext cx="63725" cy="30700"/>
            </a:xfrm>
            <a:custGeom>
              <a:avLst/>
              <a:gdLst/>
              <a:ahLst/>
              <a:cxnLst/>
              <a:rect l="l" t="t" r="r" b="b"/>
              <a:pathLst>
                <a:path w="2549" h="1228" fill="none" stroke="1" extrusionOk="0">
                  <a:moveTo>
                    <a:pt x="1" y="679"/>
                  </a:moveTo>
                  <a:lnTo>
                    <a:pt x="846" y="1227"/>
                  </a:lnTo>
                  <a:lnTo>
                    <a:pt x="2549" y="727"/>
                  </a:lnTo>
                  <a:lnTo>
                    <a:pt x="2334" y="1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850;p56" hidden="0"/>
            <p:cNvSpPr/>
            <p:nvPr isPhoto="0" userDrawn="0"/>
          </p:nvSpPr>
          <p:spPr bwMode="auto">
            <a:xfrm>
              <a:off x="5416000" y="1509475"/>
              <a:ext cx="58375" cy="35450"/>
            </a:xfrm>
            <a:custGeom>
              <a:avLst/>
              <a:gdLst/>
              <a:ahLst/>
              <a:cxnLst/>
              <a:rect l="l" t="t" r="r" b="b"/>
              <a:pathLst>
                <a:path w="2335" h="1418" fill="none" stroke="1" extrusionOk="0">
                  <a:moveTo>
                    <a:pt x="1" y="1418"/>
                  </a:moveTo>
                  <a:lnTo>
                    <a:pt x="418" y="501"/>
                  </a:lnTo>
                  <a:lnTo>
                    <a:pt x="2120" y="1"/>
                  </a:lnTo>
                  <a:lnTo>
                    <a:pt x="2335" y="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2851;p56" hidden="0"/>
            <p:cNvSpPr/>
            <p:nvPr isPhoto="0" userDrawn="0"/>
          </p:nvSpPr>
          <p:spPr bwMode="auto">
            <a:xfrm>
              <a:off x="5343075" y="1528250"/>
              <a:ext cx="131900" cy="38400"/>
            </a:xfrm>
            <a:custGeom>
              <a:avLst/>
              <a:gdLst/>
              <a:ahLst/>
              <a:cxnLst/>
              <a:rect l="l" t="t" r="r" b="b"/>
              <a:pathLst>
                <a:path w="5276" h="1536" fill="none" stroke="1" extrusionOk="0">
                  <a:moveTo>
                    <a:pt x="5275" y="0"/>
                  </a:moveTo>
                  <a:lnTo>
                    <a:pt x="1" y="1536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2852;p56" hidden="0"/>
            <p:cNvSpPr/>
            <p:nvPr isPhoto="0" userDrawn="0"/>
          </p:nvSpPr>
          <p:spPr bwMode="auto">
            <a:xfrm>
              <a:off x="4809675" y="1545800"/>
              <a:ext cx="27125" cy="59549"/>
            </a:xfrm>
            <a:custGeom>
              <a:avLst/>
              <a:gdLst/>
              <a:ahLst/>
              <a:cxnLst/>
              <a:rect l="l" t="t" r="r" b="b"/>
              <a:pathLst>
                <a:path w="1085" h="2382" fill="none" stroke="1" extrusionOk="0">
                  <a:moveTo>
                    <a:pt x="1" y="1"/>
                  </a:moveTo>
                  <a:lnTo>
                    <a:pt x="1084" y="1"/>
                  </a:lnTo>
                  <a:lnTo>
                    <a:pt x="1084" y="2382"/>
                  </a:lnTo>
                  <a:lnTo>
                    <a:pt x="1" y="238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2853;p56" hidden="0"/>
            <p:cNvSpPr/>
            <p:nvPr isPhoto="0" userDrawn="0"/>
          </p:nvSpPr>
          <p:spPr bwMode="auto">
            <a:xfrm>
              <a:off x="4846600" y="1511875"/>
              <a:ext cx="27100" cy="93475"/>
            </a:xfrm>
            <a:custGeom>
              <a:avLst/>
              <a:gdLst/>
              <a:ahLst/>
              <a:cxnLst/>
              <a:rect l="l" t="t" r="r" b="b"/>
              <a:pathLst>
                <a:path w="1084" h="3739" fill="none" stroke="1" extrusionOk="0">
                  <a:moveTo>
                    <a:pt x="0" y="0"/>
                  </a:moveTo>
                  <a:lnTo>
                    <a:pt x="1084" y="0"/>
                  </a:lnTo>
                  <a:lnTo>
                    <a:pt x="1084" y="3739"/>
                  </a:lnTo>
                  <a:lnTo>
                    <a:pt x="0" y="3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2854;p56" hidden="0"/>
            <p:cNvSpPr/>
            <p:nvPr isPhoto="0" userDrawn="0"/>
          </p:nvSpPr>
          <p:spPr bwMode="auto">
            <a:xfrm>
              <a:off x="4883500" y="1527350"/>
              <a:ext cx="27125" cy="78000"/>
            </a:xfrm>
            <a:custGeom>
              <a:avLst/>
              <a:gdLst/>
              <a:ahLst/>
              <a:cxnLst/>
              <a:rect l="l" t="t" r="r" b="b"/>
              <a:pathLst>
                <a:path w="1085" h="3120" fill="none" stroke="1" extrusionOk="0">
                  <a:moveTo>
                    <a:pt x="1" y="0"/>
                  </a:moveTo>
                  <a:lnTo>
                    <a:pt x="1084" y="0"/>
                  </a:lnTo>
                  <a:lnTo>
                    <a:pt x="1084" y="3120"/>
                  </a:lnTo>
                  <a:lnTo>
                    <a:pt x="1" y="312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2855;p56" hidden="0"/>
            <p:cNvSpPr/>
            <p:nvPr isPhoto="0" userDrawn="0"/>
          </p:nvSpPr>
          <p:spPr bwMode="auto">
            <a:xfrm>
              <a:off x="4920425" y="1490425"/>
              <a:ext cx="27100" cy="114925"/>
            </a:xfrm>
            <a:custGeom>
              <a:avLst/>
              <a:gdLst/>
              <a:ahLst/>
              <a:cxnLst/>
              <a:rect l="l" t="t" r="r" b="b"/>
              <a:pathLst>
                <a:path w="1084" h="4597" fill="none" stroke="1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4597"/>
                  </a:lnTo>
                  <a:lnTo>
                    <a:pt x="0" y="4597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2856;p56" hidden="0"/>
            <p:cNvSpPr/>
            <p:nvPr isPhoto="0" userDrawn="0"/>
          </p:nvSpPr>
          <p:spPr bwMode="auto">
            <a:xfrm>
              <a:off x="4957325" y="1474950"/>
              <a:ext cx="27100" cy="130400"/>
            </a:xfrm>
            <a:custGeom>
              <a:avLst/>
              <a:gdLst/>
              <a:ahLst/>
              <a:cxnLst/>
              <a:rect l="l" t="t" r="r" b="b"/>
              <a:pathLst>
                <a:path w="1084" h="5216" fill="none" stroke="1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5216"/>
                  </a:lnTo>
                  <a:lnTo>
                    <a:pt x="0" y="521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2857;p56" hidden="0"/>
            <p:cNvSpPr/>
            <p:nvPr isPhoto="0" userDrawn="0"/>
          </p:nvSpPr>
          <p:spPr bwMode="auto">
            <a:xfrm>
              <a:off x="479420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2858;p56" hidden="0"/>
            <p:cNvSpPr/>
            <p:nvPr isPhoto="0" userDrawn="0"/>
          </p:nvSpPr>
          <p:spPr bwMode="auto">
            <a:xfrm>
              <a:off x="499095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2859;p56" hidden="0"/>
            <p:cNvSpPr/>
            <p:nvPr isPhoto="0" userDrawn="0"/>
          </p:nvSpPr>
          <p:spPr bwMode="auto">
            <a:xfrm>
              <a:off x="479420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2860;p56" hidden="0"/>
            <p:cNvSpPr/>
            <p:nvPr isPhoto="0" userDrawn="0"/>
          </p:nvSpPr>
          <p:spPr bwMode="auto">
            <a:xfrm>
              <a:off x="499095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2861;p56" hidden="0"/>
            <p:cNvSpPr/>
            <p:nvPr isPhoto="0" userDrawn="0"/>
          </p:nvSpPr>
          <p:spPr bwMode="auto">
            <a:xfrm>
              <a:off x="479420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2862;p56" hidden="0"/>
            <p:cNvSpPr/>
            <p:nvPr isPhoto="0" userDrawn="0"/>
          </p:nvSpPr>
          <p:spPr bwMode="auto">
            <a:xfrm>
              <a:off x="499095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2863;p56" hidden="0"/>
            <p:cNvSpPr/>
            <p:nvPr isPhoto="0" userDrawn="0"/>
          </p:nvSpPr>
          <p:spPr bwMode="auto">
            <a:xfrm>
              <a:off x="479420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2864;p56" hidden="0"/>
            <p:cNvSpPr/>
            <p:nvPr isPhoto="0" userDrawn="0"/>
          </p:nvSpPr>
          <p:spPr bwMode="auto">
            <a:xfrm>
              <a:off x="499095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2865;p56" hidden="0"/>
            <p:cNvSpPr/>
            <p:nvPr isPhoto="0" userDrawn="0"/>
          </p:nvSpPr>
          <p:spPr bwMode="auto">
            <a:xfrm>
              <a:off x="479420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2866;p56" hidden="0"/>
            <p:cNvSpPr/>
            <p:nvPr isPhoto="0" userDrawn="0"/>
          </p:nvSpPr>
          <p:spPr bwMode="auto">
            <a:xfrm>
              <a:off x="499095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2867;p56" hidden="0"/>
            <p:cNvSpPr/>
            <p:nvPr isPhoto="0" userDrawn="0"/>
          </p:nvSpPr>
          <p:spPr bwMode="auto">
            <a:xfrm>
              <a:off x="479420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2868;p56" hidden="0"/>
            <p:cNvSpPr/>
            <p:nvPr isPhoto="0" userDrawn="0"/>
          </p:nvSpPr>
          <p:spPr bwMode="auto">
            <a:xfrm>
              <a:off x="499095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2869;p56" hidden="0"/>
            <p:cNvSpPr/>
            <p:nvPr isPhoto="0" userDrawn="0"/>
          </p:nvSpPr>
          <p:spPr bwMode="auto">
            <a:xfrm>
              <a:off x="479420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2870;p56" hidden="0"/>
            <p:cNvSpPr/>
            <p:nvPr isPhoto="0" userDrawn="0"/>
          </p:nvSpPr>
          <p:spPr bwMode="auto">
            <a:xfrm>
              <a:off x="499095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2871;p56" hidden="0"/>
            <p:cNvSpPr/>
            <p:nvPr isPhoto="0" userDrawn="0"/>
          </p:nvSpPr>
          <p:spPr bwMode="auto">
            <a:xfrm>
              <a:off x="479420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2872;p56" hidden="0"/>
            <p:cNvSpPr/>
            <p:nvPr isPhoto="0" userDrawn="0"/>
          </p:nvSpPr>
          <p:spPr bwMode="auto">
            <a:xfrm>
              <a:off x="499095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2873;p56" hidden="0"/>
            <p:cNvSpPr/>
            <p:nvPr isPhoto="0" userDrawn="0"/>
          </p:nvSpPr>
          <p:spPr bwMode="auto">
            <a:xfrm>
              <a:off x="479420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2874;p56" hidden="0"/>
            <p:cNvSpPr/>
            <p:nvPr isPhoto="0" userDrawn="0"/>
          </p:nvSpPr>
          <p:spPr bwMode="auto">
            <a:xfrm>
              <a:off x="499095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2875;p56" hidden="0"/>
            <p:cNvSpPr/>
            <p:nvPr isPhoto="0" userDrawn="0"/>
          </p:nvSpPr>
          <p:spPr bwMode="auto">
            <a:xfrm>
              <a:off x="479420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2876;p56" hidden="0"/>
            <p:cNvSpPr/>
            <p:nvPr isPhoto="0" userDrawn="0"/>
          </p:nvSpPr>
          <p:spPr bwMode="auto">
            <a:xfrm>
              <a:off x="499095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2877;p56" hidden="0"/>
            <p:cNvSpPr/>
            <p:nvPr isPhoto="0" userDrawn="0"/>
          </p:nvSpPr>
          <p:spPr bwMode="auto">
            <a:xfrm>
              <a:off x="4820400" y="1451750"/>
              <a:ext cx="135750" cy="72350"/>
            </a:xfrm>
            <a:custGeom>
              <a:avLst/>
              <a:gdLst/>
              <a:ahLst/>
              <a:cxnLst/>
              <a:rect l="l" t="t" r="r" b="b"/>
              <a:pathLst>
                <a:path w="5430" h="2894" fill="none" stroke="1" extrusionOk="0">
                  <a:moveTo>
                    <a:pt x="1" y="2893"/>
                  </a:moveTo>
                  <a:lnTo>
                    <a:pt x="1525" y="1227"/>
                  </a:lnTo>
                  <a:lnTo>
                    <a:pt x="3060" y="2512"/>
                  </a:lnTo>
                  <a:lnTo>
                    <a:pt x="4442" y="655"/>
                  </a:lnTo>
                  <a:lnTo>
                    <a:pt x="5430" y="0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2878;p56" hidden="0"/>
            <p:cNvSpPr/>
            <p:nvPr isPhoto="0" userDrawn="0"/>
          </p:nvSpPr>
          <p:spPr bwMode="auto">
            <a:xfrm>
              <a:off x="4944825" y="1440425"/>
              <a:ext cx="28600" cy="25625"/>
            </a:xfrm>
            <a:custGeom>
              <a:avLst/>
              <a:gdLst/>
              <a:ahLst/>
              <a:cxnLst/>
              <a:rect l="l" t="t" r="r" b="b"/>
              <a:pathLst>
                <a:path w="1144" h="1025" fill="norm" stroke="1" extrusionOk="0">
                  <a:moveTo>
                    <a:pt x="1143" y="1"/>
                  </a:moveTo>
                  <a:lnTo>
                    <a:pt x="0" y="72"/>
                  </a:lnTo>
                  <a:lnTo>
                    <a:pt x="619" y="102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2879;p56" hidden="0"/>
            <p:cNvSpPr/>
            <p:nvPr isPhoto="0" userDrawn="0"/>
          </p:nvSpPr>
          <p:spPr bwMode="auto">
            <a:xfrm>
              <a:off x="4145900" y="2450375"/>
              <a:ext cx="1605900" cy="25"/>
            </a:xfrm>
            <a:custGeom>
              <a:avLst/>
              <a:gdLst/>
              <a:ahLst/>
              <a:cxnLst/>
              <a:rect l="l" t="t" r="r" b="b"/>
              <a:pathLst>
                <a:path w="64236" h="1" fill="none" stroke="1" extrusionOk="0">
                  <a:moveTo>
                    <a:pt x="1" y="1"/>
                  </a:moveTo>
                  <a:lnTo>
                    <a:pt x="6423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2189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Problemas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619747" y="1343078"/>
            <a:ext cx="4412966" cy="236346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Ferramentas e Softwares de mercado com custo muito alto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Ferramentas e Softwares de mercado com </a:t>
            </a: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excesso de funcionalidades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Sistemas de mercado com usabilidade ruim e complexa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Rastrear veículos roubados ou furtados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Rastrear veículos fora de rota pré-determinada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Segurança e transparecia entre os envolvidos (empresa/motorista)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188" name="Google Shape;1516;p44" hidden="0"/>
          <p:cNvGrpSpPr/>
          <p:nvPr isPhoto="0" userDrawn="0"/>
        </p:nvGrpSpPr>
        <p:grpSpPr bwMode="auto">
          <a:xfrm>
            <a:off x="4932040" y="702598"/>
            <a:ext cx="4149452" cy="4209164"/>
            <a:chOff x="5792700" y="1554700"/>
            <a:chExt cx="3340137" cy="3388203"/>
          </a:xfrm>
        </p:grpSpPr>
        <p:sp>
          <p:nvSpPr>
            <p:cNvPr id="189" name="Google Shape;1517;p44" hidden="0"/>
            <p:cNvSpPr/>
            <p:nvPr isPhoto="0" userDrawn="0"/>
          </p:nvSpPr>
          <p:spPr bwMode="auto"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fill="norm" stroke="1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518;p44" hidden="0"/>
            <p:cNvSpPr/>
            <p:nvPr isPhoto="0" userDrawn="0"/>
          </p:nvSpPr>
          <p:spPr bwMode="auto"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fill="norm" stroke="1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519;p44" hidden="0"/>
            <p:cNvSpPr/>
            <p:nvPr isPhoto="0" userDrawn="0"/>
          </p:nvSpPr>
          <p:spPr bwMode="auto"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fill="norm" stroke="1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520;p44" hidden="0"/>
            <p:cNvSpPr/>
            <p:nvPr isPhoto="0" userDrawn="0"/>
          </p:nvSpPr>
          <p:spPr bwMode="auto"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fill="norm" stroke="1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521;p44" hidden="0"/>
            <p:cNvSpPr/>
            <p:nvPr isPhoto="0" userDrawn="0"/>
          </p:nvSpPr>
          <p:spPr bwMode="auto"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fill="norm" stroke="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522;p44" hidden="0"/>
            <p:cNvSpPr/>
            <p:nvPr isPhoto="0" userDrawn="0"/>
          </p:nvSpPr>
          <p:spPr bwMode="auto"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fill="norm" stroke="1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523;p44" hidden="0"/>
            <p:cNvSpPr/>
            <p:nvPr isPhoto="0" userDrawn="0"/>
          </p:nvSpPr>
          <p:spPr bwMode="auto"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fill="norm" stroke="1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524;p44" hidden="0"/>
            <p:cNvSpPr/>
            <p:nvPr isPhoto="0" userDrawn="0"/>
          </p:nvSpPr>
          <p:spPr bwMode="auto"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fill="norm" stroke="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525;p44" hidden="0"/>
            <p:cNvSpPr/>
            <p:nvPr isPhoto="0" userDrawn="0"/>
          </p:nvSpPr>
          <p:spPr bwMode="auto">
            <a:xfrm>
              <a:off x="7852854" y="2324840"/>
              <a:ext cx="310787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stroke="1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526;p44" hidden="0"/>
            <p:cNvSpPr/>
            <p:nvPr isPhoto="0" userDrawn="0"/>
          </p:nvSpPr>
          <p:spPr bwMode="auto">
            <a:xfrm>
              <a:off x="7930094" y="3978547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stroke="1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527;p44" hidden="0"/>
            <p:cNvSpPr/>
            <p:nvPr isPhoto="0" userDrawn="0"/>
          </p:nvSpPr>
          <p:spPr bwMode="auto">
            <a:xfrm>
              <a:off x="8148482" y="2202244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stroke="1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1528;p44" hidden="0"/>
            <p:cNvSpPr/>
            <p:nvPr isPhoto="0" userDrawn="0"/>
          </p:nvSpPr>
          <p:spPr bwMode="auto"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stroke="1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1529;p44" hidden="0"/>
            <p:cNvSpPr/>
            <p:nvPr isPhoto="0" userDrawn="0"/>
          </p:nvSpPr>
          <p:spPr bwMode="auto"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stroke="1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1530;p44" hidden="0"/>
            <p:cNvSpPr/>
            <p:nvPr isPhoto="0" userDrawn="0"/>
          </p:nvSpPr>
          <p:spPr bwMode="auto"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stroke="1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1531;p44" hidden="0"/>
            <p:cNvSpPr/>
            <p:nvPr isPhoto="0" userDrawn="0"/>
          </p:nvSpPr>
          <p:spPr bwMode="auto"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stroke="1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1532;p44" hidden="0"/>
            <p:cNvSpPr/>
            <p:nvPr isPhoto="0" userDrawn="0"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fill="norm" stroke="1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1533;p44" hidden="0"/>
            <p:cNvSpPr/>
            <p:nvPr isPhoto="0" userDrawn="0"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fill="norm" stroke="1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1534;p44" hidden="0"/>
            <p:cNvSpPr/>
            <p:nvPr isPhoto="0" userDrawn="0"/>
          </p:nvSpPr>
          <p:spPr bwMode="auto"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stroke="1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1535;p44" hidden="0"/>
            <p:cNvSpPr/>
            <p:nvPr isPhoto="0" userDrawn="0"/>
          </p:nvSpPr>
          <p:spPr bwMode="auto">
            <a:xfrm>
              <a:off x="7610977" y="2963990"/>
              <a:ext cx="41194" cy="15165"/>
            </a:xfrm>
            <a:custGeom>
              <a:avLst/>
              <a:gdLst/>
              <a:ahLst/>
              <a:cxnLst/>
              <a:rect l="l" t="t" r="r" b="b"/>
              <a:pathLst>
                <a:path w="584" h="215" fill="none" stroke="1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1536;p44" hidden="0"/>
            <p:cNvSpPr/>
            <p:nvPr isPhoto="0" userDrawn="0"/>
          </p:nvSpPr>
          <p:spPr bwMode="auto"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stroke="1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1537;p44" hidden="0"/>
            <p:cNvSpPr/>
            <p:nvPr isPhoto="0" userDrawn="0"/>
          </p:nvSpPr>
          <p:spPr bwMode="auto">
            <a:xfrm>
              <a:off x="7348078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stroke="1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1538;p44" hidden="0"/>
            <p:cNvSpPr/>
            <p:nvPr isPhoto="0" userDrawn="0"/>
          </p:nvSpPr>
          <p:spPr bwMode="auto"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stroke="1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1539;p44" hidden="0"/>
            <p:cNvSpPr/>
            <p:nvPr isPhoto="0" userDrawn="0"/>
          </p:nvSpPr>
          <p:spPr bwMode="auto"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stroke="1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1540;p44" hidden="0"/>
            <p:cNvSpPr/>
            <p:nvPr isPhoto="0" userDrawn="0"/>
          </p:nvSpPr>
          <p:spPr bwMode="auto">
            <a:xfrm>
              <a:off x="7602583" y="2727968"/>
              <a:ext cx="31952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stroke="1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1541;p44" hidden="0"/>
            <p:cNvSpPr/>
            <p:nvPr isPhoto="0" userDrawn="0"/>
          </p:nvSpPr>
          <p:spPr bwMode="auto"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fill="norm" stroke="1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1542;p44" hidden="0"/>
            <p:cNvSpPr/>
            <p:nvPr isPhoto="0" userDrawn="0"/>
          </p:nvSpPr>
          <p:spPr bwMode="auto">
            <a:xfrm>
              <a:off x="7216242" y="4170834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fill="norm" stroke="1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1543;p44" hidden="0"/>
            <p:cNvSpPr/>
            <p:nvPr isPhoto="0" userDrawn="0"/>
          </p:nvSpPr>
          <p:spPr bwMode="auto"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fill="norm" stroke="1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1544;p44" hidden="0"/>
            <p:cNvSpPr/>
            <p:nvPr isPhoto="0" userDrawn="0"/>
          </p:nvSpPr>
          <p:spPr bwMode="auto"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fill="norm" stroke="1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1545;p44" hidden="0"/>
            <p:cNvSpPr/>
            <p:nvPr isPhoto="0" userDrawn="0"/>
          </p:nvSpPr>
          <p:spPr bwMode="auto"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fill="norm" stroke="1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1546;p44" hidden="0"/>
            <p:cNvSpPr/>
            <p:nvPr isPhoto="0" userDrawn="0"/>
          </p:nvSpPr>
          <p:spPr bwMode="auto"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stroke="1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1547;p44" hidden="0"/>
            <p:cNvSpPr/>
            <p:nvPr isPhoto="0" userDrawn="0"/>
          </p:nvSpPr>
          <p:spPr bwMode="auto"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stroke="1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1548;p44" hidden="0"/>
            <p:cNvSpPr/>
            <p:nvPr isPhoto="0" userDrawn="0"/>
          </p:nvSpPr>
          <p:spPr bwMode="auto"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fill="norm" stroke="1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1549;p44" hidden="0"/>
            <p:cNvSpPr/>
            <p:nvPr isPhoto="0" userDrawn="0"/>
          </p:nvSpPr>
          <p:spPr bwMode="auto"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stroke="1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1550;p44" hidden="0"/>
            <p:cNvSpPr/>
            <p:nvPr isPhoto="0" userDrawn="0"/>
          </p:nvSpPr>
          <p:spPr bwMode="auto">
            <a:xfrm>
              <a:off x="7809191" y="3101893"/>
              <a:ext cx="35339" cy="28214"/>
            </a:xfrm>
            <a:custGeom>
              <a:avLst/>
              <a:gdLst/>
              <a:ahLst/>
              <a:cxnLst/>
              <a:rect l="l" t="t" r="r" b="b"/>
              <a:pathLst>
                <a:path w="501" h="400" fill="norm" stroke="1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1551;p44" hidden="0"/>
            <p:cNvSpPr/>
            <p:nvPr isPhoto="0" userDrawn="0"/>
          </p:nvSpPr>
          <p:spPr bwMode="auto"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fill="norm" stroke="1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1552;p44" hidden="0"/>
            <p:cNvSpPr/>
            <p:nvPr isPhoto="0" userDrawn="0"/>
          </p:nvSpPr>
          <p:spPr bwMode="auto"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fill="norm" stroke="1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1553;p44" hidden="0"/>
            <p:cNvSpPr/>
            <p:nvPr isPhoto="0" userDrawn="0"/>
          </p:nvSpPr>
          <p:spPr bwMode="auto"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fill="norm" stroke="1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1554;p44" hidden="0"/>
            <p:cNvSpPr/>
            <p:nvPr isPhoto="0" userDrawn="0"/>
          </p:nvSpPr>
          <p:spPr bwMode="auto"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stroke="1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1555;p44" hidden="0"/>
            <p:cNvSpPr/>
            <p:nvPr isPhoto="0" userDrawn="0"/>
          </p:nvSpPr>
          <p:spPr bwMode="auto"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fill="norm" stroke="1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1556;p44" hidden="0"/>
            <p:cNvSpPr/>
            <p:nvPr isPhoto="0" userDrawn="0"/>
          </p:nvSpPr>
          <p:spPr bwMode="auto"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fill="norm" stroke="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1557;p44" hidden="0"/>
            <p:cNvSpPr/>
            <p:nvPr isPhoto="0" userDrawn="0"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rm" stroke="1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1558;p44" hidden="0"/>
            <p:cNvSpPr/>
            <p:nvPr isPhoto="0" userDrawn="0"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stroke="1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1559;p44" hidden="0"/>
            <p:cNvSpPr/>
            <p:nvPr isPhoto="0" userDrawn="0"/>
          </p:nvSpPr>
          <p:spPr bwMode="auto"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stroke="1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1560;p44" hidden="0"/>
            <p:cNvSpPr/>
            <p:nvPr isPhoto="0" userDrawn="0"/>
          </p:nvSpPr>
          <p:spPr bwMode="auto"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stroke="1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1561;p44" hidden="0"/>
            <p:cNvSpPr/>
            <p:nvPr isPhoto="0" userDrawn="0"/>
          </p:nvSpPr>
          <p:spPr bwMode="auto"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stroke="1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1562;p44" hidden="0"/>
            <p:cNvSpPr/>
            <p:nvPr isPhoto="0" userDrawn="0"/>
          </p:nvSpPr>
          <p:spPr bwMode="auto"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stroke="1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1563;p44" hidden="0"/>
            <p:cNvSpPr/>
            <p:nvPr isPhoto="0" userDrawn="0"/>
          </p:nvSpPr>
          <p:spPr bwMode="auto"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fill="norm" stroke="1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1564;p44" hidden="0"/>
            <p:cNvSpPr/>
            <p:nvPr isPhoto="0" userDrawn="0"/>
          </p:nvSpPr>
          <p:spPr bwMode="auto"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stroke="1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1565;p44" hidden="0"/>
            <p:cNvSpPr/>
            <p:nvPr isPhoto="0" userDrawn="0"/>
          </p:nvSpPr>
          <p:spPr bwMode="auto"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stroke="1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1566;p44" hidden="0"/>
            <p:cNvSpPr/>
            <p:nvPr isPhoto="0" userDrawn="0"/>
          </p:nvSpPr>
          <p:spPr bwMode="auto"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fill="norm" stroke="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1567;p44" hidden="0"/>
            <p:cNvSpPr/>
            <p:nvPr isPhoto="0" userDrawn="0"/>
          </p:nvSpPr>
          <p:spPr bwMode="auto"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stroke="1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1568;p44" hidden="0"/>
            <p:cNvSpPr/>
            <p:nvPr isPhoto="0" userDrawn="0"/>
          </p:nvSpPr>
          <p:spPr bwMode="auto">
            <a:xfrm>
              <a:off x="7104509" y="2901705"/>
              <a:ext cx="17705" cy="38019"/>
            </a:xfrm>
            <a:custGeom>
              <a:avLst/>
              <a:gdLst/>
              <a:ahLst/>
              <a:cxnLst/>
              <a:rect l="l" t="t" r="r" b="b"/>
              <a:pathLst>
                <a:path w="251" h="539" fill="norm" stroke="1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1569;p44" hidden="0"/>
            <p:cNvSpPr/>
            <p:nvPr isPhoto="0" userDrawn="0"/>
          </p:nvSpPr>
          <p:spPr bwMode="auto"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fill="norm" stroke="1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1570;p44" hidden="0"/>
            <p:cNvSpPr/>
            <p:nvPr isPhoto="0" userDrawn="0"/>
          </p:nvSpPr>
          <p:spPr bwMode="auto"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fill="norm" stroke="1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1571;p44" hidden="0"/>
            <p:cNvSpPr/>
            <p:nvPr isPhoto="0" userDrawn="0"/>
          </p:nvSpPr>
          <p:spPr bwMode="auto"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fill="norm" stroke="1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1572;p44" hidden="0"/>
            <p:cNvSpPr/>
            <p:nvPr isPhoto="0" userDrawn="0"/>
          </p:nvSpPr>
          <p:spPr bwMode="auto"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stroke="1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1573;p44" hidden="0"/>
            <p:cNvSpPr/>
            <p:nvPr isPhoto="0" userDrawn="0"/>
          </p:nvSpPr>
          <p:spPr bwMode="auto"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fill="norm" stroke="1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1574;p44" hidden="0"/>
            <p:cNvSpPr/>
            <p:nvPr isPhoto="0" userDrawn="0"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rm" stroke="1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1575;p44" hidden="0"/>
            <p:cNvSpPr/>
            <p:nvPr isPhoto="0" userDrawn="0"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stroke="1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1576;p44" hidden="0"/>
            <p:cNvSpPr/>
            <p:nvPr isPhoto="0" userDrawn="0"/>
          </p:nvSpPr>
          <p:spPr bwMode="auto"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fill="norm" stroke="1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1577;p44" hidden="0"/>
            <p:cNvSpPr/>
            <p:nvPr isPhoto="0" userDrawn="0"/>
          </p:nvSpPr>
          <p:spPr bwMode="auto"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stroke="1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1578;p44" hidden="0"/>
            <p:cNvSpPr/>
            <p:nvPr isPhoto="0" userDrawn="0"/>
          </p:nvSpPr>
          <p:spPr bwMode="auto"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stroke="1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1579;p44" hidden="0"/>
            <p:cNvSpPr/>
            <p:nvPr isPhoto="0" userDrawn="0"/>
          </p:nvSpPr>
          <p:spPr bwMode="auto"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stroke="1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1580;p44" hidden="0"/>
            <p:cNvSpPr/>
            <p:nvPr isPhoto="0" userDrawn="0"/>
          </p:nvSpPr>
          <p:spPr bwMode="auto">
            <a:xfrm>
              <a:off x="7179280" y="2585198"/>
              <a:ext cx="42887" cy="24476"/>
            </a:xfrm>
            <a:custGeom>
              <a:avLst/>
              <a:gdLst/>
              <a:ahLst/>
              <a:cxnLst/>
              <a:rect l="l" t="t" r="r" b="b"/>
              <a:pathLst>
                <a:path w="608" h="347" fill="none" stroke="1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1581;p44" hidden="0"/>
            <p:cNvSpPr/>
            <p:nvPr isPhoto="0" userDrawn="0"/>
          </p:nvSpPr>
          <p:spPr bwMode="auto"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fill="norm" stroke="1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1582;p44" hidden="0"/>
            <p:cNvSpPr/>
            <p:nvPr isPhoto="0" userDrawn="0"/>
          </p:nvSpPr>
          <p:spPr bwMode="auto"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stroke="1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1583;p44" hidden="0"/>
            <p:cNvSpPr/>
            <p:nvPr isPhoto="0" userDrawn="0"/>
          </p:nvSpPr>
          <p:spPr bwMode="auto"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stroke="1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1584;p44" hidden="0"/>
            <p:cNvSpPr/>
            <p:nvPr isPhoto="0" userDrawn="0"/>
          </p:nvSpPr>
          <p:spPr bwMode="auto"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fill="norm" stroke="1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1585;p44" hidden="0"/>
            <p:cNvSpPr/>
            <p:nvPr isPhoto="0" userDrawn="0"/>
          </p:nvSpPr>
          <p:spPr bwMode="auto"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stroke="1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1586;p44" hidden="0"/>
            <p:cNvSpPr/>
            <p:nvPr isPhoto="0" userDrawn="0"/>
          </p:nvSpPr>
          <p:spPr bwMode="auto"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fill="norm" stroke="1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1587;p44" hidden="0"/>
            <p:cNvSpPr/>
            <p:nvPr isPhoto="0" userDrawn="0"/>
          </p:nvSpPr>
          <p:spPr bwMode="auto"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fill="norm" stroke="1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1588;p44" hidden="0"/>
            <p:cNvSpPr/>
            <p:nvPr isPhoto="0" userDrawn="0"/>
          </p:nvSpPr>
          <p:spPr bwMode="auto"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fill="norm" stroke="1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1589;p44" hidden="0"/>
            <p:cNvSpPr/>
            <p:nvPr isPhoto="0" userDrawn="0"/>
          </p:nvSpPr>
          <p:spPr bwMode="auto"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fill="norm" stroke="1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1590;p44" hidden="0"/>
            <p:cNvSpPr/>
            <p:nvPr isPhoto="0" userDrawn="0"/>
          </p:nvSpPr>
          <p:spPr bwMode="auto"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stroke="1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1591;p44" hidden="0"/>
            <p:cNvSpPr/>
            <p:nvPr isPhoto="0" userDrawn="0"/>
          </p:nvSpPr>
          <p:spPr bwMode="auto"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fill="norm" stroke="1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1592;p44" hidden="0"/>
            <p:cNvSpPr/>
            <p:nvPr isPhoto="0" userDrawn="0"/>
          </p:nvSpPr>
          <p:spPr bwMode="auto"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fill="norm" stroke="1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1593;p44" hidden="0"/>
            <p:cNvSpPr/>
            <p:nvPr isPhoto="0" userDrawn="0"/>
          </p:nvSpPr>
          <p:spPr bwMode="auto"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fill="norm" stroke="1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1594;p44" hidden="0"/>
            <p:cNvSpPr/>
            <p:nvPr isPhoto="0" userDrawn="0"/>
          </p:nvSpPr>
          <p:spPr bwMode="auto"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fill="norm" stroke="1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1595;p44" hidden="0"/>
            <p:cNvSpPr/>
            <p:nvPr isPhoto="0" userDrawn="0"/>
          </p:nvSpPr>
          <p:spPr bwMode="auto"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stroke="1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1596;p44" hidden="0"/>
            <p:cNvSpPr/>
            <p:nvPr isPhoto="0" userDrawn="0"/>
          </p:nvSpPr>
          <p:spPr bwMode="auto">
            <a:xfrm>
              <a:off x="7036509" y="3989480"/>
              <a:ext cx="31952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stroke="1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1597;p44" hidden="0"/>
            <p:cNvSpPr/>
            <p:nvPr isPhoto="0" userDrawn="0"/>
          </p:nvSpPr>
          <p:spPr bwMode="auto"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stroke="1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1598;p44" hidden="0"/>
            <p:cNvSpPr/>
            <p:nvPr isPhoto="0" userDrawn="0"/>
          </p:nvSpPr>
          <p:spPr bwMode="auto"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stroke="1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" name="Google Shape;592;p35" hidden="0"/>
          <p:cNvGrpSpPr/>
          <p:nvPr isPhoto="0" userDrawn="0"/>
        </p:nvGrpSpPr>
        <p:grpSpPr bwMode="auto">
          <a:xfrm>
            <a:off x="4191685" y="1275606"/>
            <a:ext cx="4981722" cy="3162906"/>
            <a:chOff x="425800" y="716100"/>
            <a:chExt cx="6917325" cy="4391825"/>
          </a:xfrm>
        </p:grpSpPr>
        <p:sp>
          <p:nvSpPr>
            <p:cNvPr id="88" name="Google Shape;593;p35" hidden="0"/>
            <p:cNvSpPr/>
            <p:nvPr isPhoto="0" userDrawn="0"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fill="norm" stroke="1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594;p35" hidden="0"/>
            <p:cNvSpPr/>
            <p:nvPr isPhoto="0" userDrawn="0"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fill="norm" stroke="1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595;p35" hidden="0"/>
            <p:cNvSpPr/>
            <p:nvPr isPhoto="0" userDrawn="0"/>
          </p:nvSpPr>
          <p:spPr bwMode="auto"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fill="norm" stroke="1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596;p35" hidden="0"/>
            <p:cNvSpPr/>
            <p:nvPr isPhoto="0" userDrawn="0"/>
          </p:nvSpPr>
          <p:spPr bwMode="auto">
            <a:xfrm>
              <a:off x="2482075" y="4413725"/>
              <a:ext cx="377700" cy="683924"/>
            </a:xfrm>
            <a:custGeom>
              <a:avLst/>
              <a:gdLst/>
              <a:ahLst/>
              <a:cxnLst/>
              <a:rect l="l" t="t" r="r" b="b"/>
              <a:pathLst>
                <a:path w="15108" h="27357" fill="norm" stroke="1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597;p35" hidden="0"/>
            <p:cNvSpPr/>
            <p:nvPr isPhoto="0" userDrawn="0"/>
          </p:nvSpPr>
          <p:spPr bwMode="auto"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fill="norm" stroke="1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598;p35" hidden="0"/>
            <p:cNvSpPr/>
            <p:nvPr isPhoto="0" userDrawn="0"/>
          </p:nvSpPr>
          <p:spPr bwMode="auto"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fill="norm" stroke="1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599;p35" hidden="0"/>
            <p:cNvSpPr/>
            <p:nvPr isPhoto="0" userDrawn="0"/>
          </p:nvSpPr>
          <p:spPr bwMode="auto"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fill="norm" stroke="1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600;p35" hidden="0"/>
            <p:cNvSpPr/>
            <p:nvPr isPhoto="0" userDrawn="0"/>
          </p:nvSpPr>
          <p:spPr bwMode="auto">
            <a:xfrm>
              <a:off x="6067250" y="2605199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fill="norm" stroke="1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601;p35" hidden="0"/>
            <p:cNvSpPr/>
            <p:nvPr isPhoto="0" userDrawn="0"/>
          </p:nvSpPr>
          <p:spPr bwMode="auto"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fill="norm" stroke="1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602;p35" hidden="0"/>
            <p:cNvSpPr/>
            <p:nvPr isPhoto="0" userDrawn="0"/>
          </p:nvSpPr>
          <p:spPr bwMode="auto"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fill="norm" stroke="1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603;p35" hidden="0"/>
            <p:cNvSpPr/>
            <p:nvPr isPhoto="0" userDrawn="0"/>
          </p:nvSpPr>
          <p:spPr bwMode="auto"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fill="norm" stroke="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604;p35" hidden="0"/>
            <p:cNvSpPr/>
            <p:nvPr isPhoto="0" userDrawn="0"/>
          </p:nvSpPr>
          <p:spPr bwMode="auto"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fill="norm" stroke="1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605;p35" hidden="0"/>
            <p:cNvSpPr/>
            <p:nvPr isPhoto="0" userDrawn="0"/>
          </p:nvSpPr>
          <p:spPr bwMode="auto"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fill="norm" stroke="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606;p35" hidden="0"/>
            <p:cNvSpPr/>
            <p:nvPr isPhoto="0" userDrawn="0"/>
          </p:nvSpPr>
          <p:spPr bwMode="auto"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fill="norm" stroke="1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607;p35" hidden="0"/>
            <p:cNvSpPr/>
            <p:nvPr isPhoto="0" userDrawn="0"/>
          </p:nvSpPr>
          <p:spPr bwMode="auto"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fill="norm" stroke="1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608;p35" hidden="0"/>
            <p:cNvSpPr/>
            <p:nvPr isPhoto="0" userDrawn="0"/>
          </p:nvSpPr>
          <p:spPr bwMode="auto"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fill="norm" stroke="1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609;p35" hidden="0"/>
            <p:cNvSpPr/>
            <p:nvPr isPhoto="0" userDrawn="0"/>
          </p:nvSpPr>
          <p:spPr bwMode="auto"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fill="norm" stroke="1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610;p35" hidden="0"/>
            <p:cNvSpPr/>
            <p:nvPr isPhoto="0" userDrawn="0"/>
          </p:nvSpPr>
          <p:spPr bwMode="auto"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fill="norm" stroke="1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611;p35" hidden="0"/>
            <p:cNvSpPr/>
            <p:nvPr isPhoto="0" userDrawn="0"/>
          </p:nvSpPr>
          <p:spPr bwMode="auto"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fill="norm" stroke="1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612;p35" hidden="0"/>
            <p:cNvSpPr/>
            <p:nvPr isPhoto="0" userDrawn="0"/>
          </p:nvSpPr>
          <p:spPr bwMode="auto"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fill="norm" stroke="1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613;p35" hidden="0"/>
            <p:cNvSpPr/>
            <p:nvPr isPhoto="0" userDrawn="0"/>
          </p:nvSpPr>
          <p:spPr bwMode="auto"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fill="norm" stroke="1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614;p35" hidden="0"/>
            <p:cNvSpPr/>
            <p:nvPr isPhoto="0" userDrawn="0"/>
          </p:nvSpPr>
          <p:spPr bwMode="auto"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fill="norm" stroke="1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615;p35" hidden="0"/>
            <p:cNvSpPr/>
            <p:nvPr isPhoto="0" userDrawn="0"/>
          </p:nvSpPr>
          <p:spPr bwMode="auto"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fill="norm" stroke="1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616;p35" hidden="0"/>
            <p:cNvSpPr/>
            <p:nvPr isPhoto="0" userDrawn="0"/>
          </p:nvSpPr>
          <p:spPr bwMode="auto"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fill="norm" stroke="1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617;p35" hidden="0"/>
            <p:cNvSpPr/>
            <p:nvPr isPhoto="0" userDrawn="0"/>
          </p:nvSpPr>
          <p:spPr bwMode="auto">
            <a:xfrm>
              <a:off x="6231375" y="2776700"/>
              <a:ext cx="72974" cy="61799"/>
            </a:xfrm>
            <a:custGeom>
              <a:avLst/>
              <a:gdLst/>
              <a:ahLst/>
              <a:cxnLst/>
              <a:rect l="l" t="t" r="r" b="b"/>
              <a:pathLst>
                <a:path w="2919" h="2472" fill="norm" stroke="1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618;p35" hidden="0"/>
            <p:cNvSpPr/>
            <p:nvPr isPhoto="0" userDrawn="0"/>
          </p:nvSpPr>
          <p:spPr bwMode="auto"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fill="norm" stroke="1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619;p35" hidden="0"/>
            <p:cNvSpPr/>
            <p:nvPr isPhoto="0" userDrawn="0"/>
          </p:nvSpPr>
          <p:spPr bwMode="auto"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fill="norm" stroke="1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620;p35" hidden="0"/>
            <p:cNvSpPr/>
            <p:nvPr isPhoto="0" userDrawn="0"/>
          </p:nvSpPr>
          <p:spPr bwMode="auto"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fill="norm" stroke="1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621;p35" hidden="0"/>
            <p:cNvSpPr/>
            <p:nvPr isPhoto="0" userDrawn="0"/>
          </p:nvSpPr>
          <p:spPr bwMode="auto"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622;p35" hidden="0"/>
            <p:cNvSpPr/>
            <p:nvPr isPhoto="0" userDrawn="0"/>
          </p:nvSpPr>
          <p:spPr bwMode="auto"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623;p35" hidden="0"/>
            <p:cNvSpPr/>
            <p:nvPr isPhoto="0" userDrawn="0"/>
          </p:nvSpPr>
          <p:spPr bwMode="auto"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fill="norm" stroke="1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624;p35" hidden="0"/>
            <p:cNvSpPr/>
            <p:nvPr isPhoto="0" userDrawn="0"/>
          </p:nvSpPr>
          <p:spPr bwMode="auto"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fill="norm" stroke="1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625;p35" hidden="0"/>
            <p:cNvSpPr/>
            <p:nvPr isPhoto="0" userDrawn="0"/>
          </p:nvSpPr>
          <p:spPr bwMode="auto"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fill="norm" stroke="1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626;p35" hidden="0"/>
            <p:cNvSpPr/>
            <p:nvPr isPhoto="0" userDrawn="0"/>
          </p:nvSpPr>
          <p:spPr bwMode="auto"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fill="norm" stroke="1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627;p35" hidden="0"/>
            <p:cNvSpPr/>
            <p:nvPr isPhoto="0" userDrawn="0"/>
          </p:nvSpPr>
          <p:spPr bwMode="auto">
            <a:xfrm>
              <a:off x="6235950" y="3182324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fill="norm" stroke="1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628;p35" hidden="0"/>
            <p:cNvSpPr/>
            <p:nvPr isPhoto="0" userDrawn="0"/>
          </p:nvSpPr>
          <p:spPr bwMode="auto"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fill="norm" stroke="1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629;p35" hidden="0"/>
            <p:cNvSpPr/>
            <p:nvPr isPhoto="0" userDrawn="0"/>
          </p:nvSpPr>
          <p:spPr bwMode="auto"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fill="norm" stroke="1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630;p35" hidden="0"/>
            <p:cNvSpPr/>
            <p:nvPr isPhoto="0" userDrawn="0"/>
          </p:nvSpPr>
          <p:spPr bwMode="auto"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631;p35" hidden="0"/>
            <p:cNvSpPr/>
            <p:nvPr isPhoto="0" userDrawn="0"/>
          </p:nvSpPr>
          <p:spPr bwMode="auto"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fill="norm" stroke="1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632;p35" hidden="0"/>
            <p:cNvSpPr/>
            <p:nvPr isPhoto="0" userDrawn="0"/>
          </p:nvSpPr>
          <p:spPr bwMode="auto"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fill="norm" stroke="1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633;p35" hidden="0"/>
            <p:cNvSpPr/>
            <p:nvPr isPhoto="0" userDrawn="0"/>
          </p:nvSpPr>
          <p:spPr bwMode="auto"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fill="norm" stroke="1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634;p35" hidden="0"/>
            <p:cNvSpPr/>
            <p:nvPr isPhoto="0" userDrawn="0"/>
          </p:nvSpPr>
          <p:spPr bwMode="auto"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fill="norm" stroke="1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635;p35" hidden="0"/>
            <p:cNvSpPr/>
            <p:nvPr isPhoto="0" userDrawn="0"/>
          </p:nvSpPr>
          <p:spPr bwMode="auto"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fill="norm" stroke="1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636;p35" hidden="0"/>
            <p:cNvSpPr/>
            <p:nvPr isPhoto="0" userDrawn="0"/>
          </p:nvSpPr>
          <p:spPr bwMode="auto"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fill="norm" stroke="1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637;p35" hidden="0"/>
            <p:cNvSpPr/>
            <p:nvPr isPhoto="0" userDrawn="0"/>
          </p:nvSpPr>
          <p:spPr bwMode="auto"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fill="norm" stroke="1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638;p35" hidden="0"/>
            <p:cNvSpPr/>
            <p:nvPr isPhoto="0" userDrawn="0"/>
          </p:nvSpPr>
          <p:spPr bwMode="auto"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fill="norm" stroke="1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639;p35" hidden="0"/>
            <p:cNvSpPr/>
            <p:nvPr isPhoto="0" userDrawn="0"/>
          </p:nvSpPr>
          <p:spPr bwMode="auto"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fill="norm" stroke="1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640;p35" hidden="0"/>
            <p:cNvSpPr/>
            <p:nvPr isPhoto="0" userDrawn="0"/>
          </p:nvSpPr>
          <p:spPr bwMode="auto"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fill="norm" stroke="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641;p35" hidden="0"/>
            <p:cNvSpPr/>
            <p:nvPr isPhoto="0" userDrawn="0"/>
          </p:nvSpPr>
          <p:spPr bwMode="auto"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fill="norm" stroke="1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642;p35" hidden="0"/>
            <p:cNvSpPr/>
            <p:nvPr isPhoto="0" userDrawn="0"/>
          </p:nvSpPr>
          <p:spPr bwMode="auto"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fill="norm" stroke="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643;p35" hidden="0"/>
            <p:cNvSpPr/>
            <p:nvPr isPhoto="0" userDrawn="0"/>
          </p:nvSpPr>
          <p:spPr bwMode="auto"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fill="norm" stroke="1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644;p35" hidden="0"/>
            <p:cNvSpPr/>
            <p:nvPr isPhoto="0" userDrawn="0"/>
          </p:nvSpPr>
          <p:spPr bwMode="auto">
            <a:xfrm>
              <a:off x="4728325" y="1469150"/>
              <a:ext cx="355650" cy="469649"/>
            </a:xfrm>
            <a:custGeom>
              <a:avLst/>
              <a:gdLst/>
              <a:ahLst/>
              <a:cxnLst/>
              <a:rect l="l" t="t" r="r" b="b"/>
              <a:pathLst>
                <a:path w="14226" h="18786" fill="norm" stroke="1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645;p35" hidden="0"/>
            <p:cNvSpPr/>
            <p:nvPr isPhoto="0" userDrawn="0"/>
          </p:nvSpPr>
          <p:spPr bwMode="auto"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fill="norm" stroke="1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646;p35" hidden="0"/>
            <p:cNvSpPr/>
            <p:nvPr isPhoto="0" userDrawn="0"/>
          </p:nvSpPr>
          <p:spPr bwMode="auto"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fill="norm" stroke="1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647;p35" hidden="0"/>
            <p:cNvSpPr/>
            <p:nvPr isPhoto="0" userDrawn="0"/>
          </p:nvSpPr>
          <p:spPr bwMode="auto"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fill="norm" stroke="1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648;p35" hidden="0"/>
            <p:cNvSpPr/>
            <p:nvPr isPhoto="0" userDrawn="0"/>
          </p:nvSpPr>
          <p:spPr bwMode="auto"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fill="norm" stroke="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649;p35" hidden="0"/>
            <p:cNvSpPr/>
            <p:nvPr isPhoto="0" userDrawn="0"/>
          </p:nvSpPr>
          <p:spPr bwMode="auto"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fill="norm" stroke="1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650;p35" hidden="0"/>
            <p:cNvSpPr/>
            <p:nvPr isPhoto="0" userDrawn="0"/>
          </p:nvSpPr>
          <p:spPr bwMode="auto"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fill="norm" stroke="1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651;p35" hidden="0"/>
            <p:cNvSpPr/>
            <p:nvPr isPhoto="0" userDrawn="0"/>
          </p:nvSpPr>
          <p:spPr bwMode="auto"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fill="norm" stroke="1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652;p35" hidden="0"/>
            <p:cNvSpPr/>
            <p:nvPr isPhoto="0" userDrawn="0"/>
          </p:nvSpPr>
          <p:spPr bwMode="auto"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fill="norm" stroke="1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653;p35" hidden="0"/>
            <p:cNvSpPr/>
            <p:nvPr isPhoto="0" userDrawn="0"/>
          </p:nvSpPr>
          <p:spPr bwMode="auto"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fill="norm" stroke="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654;p35" hidden="0"/>
            <p:cNvSpPr/>
            <p:nvPr isPhoto="0" userDrawn="0"/>
          </p:nvSpPr>
          <p:spPr bwMode="auto"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fill="norm" stroke="1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655;p35" hidden="0"/>
            <p:cNvSpPr/>
            <p:nvPr isPhoto="0" userDrawn="0"/>
          </p:nvSpPr>
          <p:spPr bwMode="auto"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fill="norm" stroke="1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656;p35" hidden="0"/>
            <p:cNvSpPr/>
            <p:nvPr isPhoto="0" userDrawn="0"/>
          </p:nvSpPr>
          <p:spPr bwMode="auto">
            <a:xfrm>
              <a:off x="4220700" y="2558725"/>
              <a:ext cx="1046400" cy="646799"/>
            </a:xfrm>
            <a:custGeom>
              <a:avLst/>
              <a:gdLst/>
              <a:ahLst/>
              <a:cxnLst/>
              <a:rect l="l" t="t" r="r" b="b"/>
              <a:pathLst>
                <a:path w="41856" h="25872" fill="norm" stroke="1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657;p35" hidden="0"/>
            <p:cNvSpPr/>
            <p:nvPr isPhoto="0" userDrawn="0"/>
          </p:nvSpPr>
          <p:spPr bwMode="auto"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fill="norm" stroke="1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658;p35" hidden="0"/>
            <p:cNvSpPr/>
            <p:nvPr isPhoto="0" userDrawn="0"/>
          </p:nvSpPr>
          <p:spPr bwMode="auto"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fill="norm" stroke="1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659;p35" hidden="0"/>
            <p:cNvSpPr/>
            <p:nvPr isPhoto="0" userDrawn="0"/>
          </p:nvSpPr>
          <p:spPr bwMode="auto"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fill="norm" stroke="1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660;p35" hidden="0"/>
            <p:cNvSpPr/>
            <p:nvPr isPhoto="0" userDrawn="0"/>
          </p:nvSpPr>
          <p:spPr bwMode="auto"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fill="norm" stroke="1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661;p35" hidden="0"/>
            <p:cNvSpPr/>
            <p:nvPr isPhoto="0" userDrawn="0"/>
          </p:nvSpPr>
          <p:spPr bwMode="auto">
            <a:xfrm>
              <a:off x="4517075" y="2710050"/>
              <a:ext cx="441524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fill="norm" stroke="1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662;p35" hidden="0"/>
            <p:cNvSpPr/>
            <p:nvPr isPhoto="0" userDrawn="0"/>
          </p:nvSpPr>
          <p:spPr bwMode="auto"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fill="norm" stroke="1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663;p35" hidden="0"/>
            <p:cNvSpPr/>
            <p:nvPr isPhoto="0" userDrawn="0"/>
          </p:nvSpPr>
          <p:spPr bwMode="auto"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fill="norm" stroke="1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664;p35" hidden="0"/>
            <p:cNvSpPr/>
            <p:nvPr isPhoto="0" userDrawn="0"/>
          </p:nvSpPr>
          <p:spPr bwMode="auto"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fill="norm" stroke="1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665;p35" hidden="0"/>
            <p:cNvSpPr/>
            <p:nvPr isPhoto="0" userDrawn="0"/>
          </p:nvSpPr>
          <p:spPr bwMode="auto"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fill="norm" stroke="1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666;p35" hidden="0"/>
            <p:cNvSpPr/>
            <p:nvPr isPhoto="0" userDrawn="0"/>
          </p:nvSpPr>
          <p:spPr bwMode="auto"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667;p35" hidden="0"/>
            <p:cNvSpPr/>
            <p:nvPr isPhoto="0" userDrawn="0"/>
          </p:nvSpPr>
          <p:spPr bwMode="auto"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fill="norm" stroke="1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668;p35" hidden="0"/>
            <p:cNvSpPr/>
            <p:nvPr isPhoto="0" userDrawn="0"/>
          </p:nvSpPr>
          <p:spPr bwMode="auto">
            <a:xfrm>
              <a:off x="4020850" y="3714625"/>
              <a:ext cx="72974" cy="72974"/>
            </a:xfrm>
            <a:custGeom>
              <a:avLst/>
              <a:gdLst/>
              <a:ahLst/>
              <a:cxnLst/>
              <a:rect l="l" t="t" r="r" b="b"/>
              <a:pathLst>
                <a:path w="2919" h="2919" fill="norm" stroke="1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669;p35" hidden="0"/>
            <p:cNvSpPr/>
            <p:nvPr isPhoto="0" userDrawn="0"/>
          </p:nvSpPr>
          <p:spPr bwMode="auto"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fill="norm" stroke="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670;p35" hidden="0"/>
            <p:cNvSpPr/>
            <p:nvPr isPhoto="0" userDrawn="0"/>
          </p:nvSpPr>
          <p:spPr bwMode="auto"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rm" stroke="1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671;p35" hidden="0"/>
            <p:cNvSpPr/>
            <p:nvPr isPhoto="0" userDrawn="0"/>
          </p:nvSpPr>
          <p:spPr bwMode="auto"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fill="norm" stroke="1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672;p35" hidden="0"/>
            <p:cNvSpPr/>
            <p:nvPr isPhoto="0" userDrawn="0"/>
          </p:nvSpPr>
          <p:spPr bwMode="auto"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fill="norm" stroke="1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673;p35" hidden="0"/>
            <p:cNvSpPr/>
            <p:nvPr isPhoto="0" userDrawn="0"/>
          </p:nvSpPr>
          <p:spPr bwMode="auto"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fill="norm" stroke="1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674;p35" hidden="0"/>
            <p:cNvSpPr/>
            <p:nvPr isPhoto="0" userDrawn="0"/>
          </p:nvSpPr>
          <p:spPr bwMode="auto"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fill="norm" stroke="1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675;p35" hidden="0"/>
            <p:cNvSpPr/>
            <p:nvPr isPhoto="0" userDrawn="0"/>
          </p:nvSpPr>
          <p:spPr bwMode="auto"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fill="norm" stroke="1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676;p35" hidden="0"/>
            <p:cNvSpPr/>
            <p:nvPr isPhoto="0" userDrawn="0"/>
          </p:nvSpPr>
          <p:spPr bwMode="auto"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rm" stroke="1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677;p35" hidden="0"/>
            <p:cNvSpPr/>
            <p:nvPr isPhoto="0" userDrawn="0"/>
          </p:nvSpPr>
          <p:spPr bwMode="auto"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678;p35" hidden="0"/>
            <p:cNvSpPr/>
            <p:nvPr isPhoto="0" userDrawn="0"/>
          </p:nvSpPr>
          <p:spPr bwMode="auto"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fill="norm" stroke="1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679;p35" hidden="0"/>
            <p:cNvSpPr/>
            <p:nvPr isPhoto="0" userDrawn="0"/>
          </p:nvSpPr>
          <p:spPr bwMode="auto"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fill="norm" stroke="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680;p35" hidden="0"/>
            <p:cNvSpPr/>
            <p:nvPr isPhoto="0" userDrawn="0"/>
          </p:nvSpPr>
          <p:spPr bwMode="auto"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fill="norm" stroke="1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681;p35" hidden="0"/>
            <p:cNvSpPr/>
            <p:nvPr isPhoto="0" userDrawn="0"/>
          </p:nvSpPr>
          <p:spPr bwMode="auto"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fill="norm" stroke="1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682;p35" hidden="0"/>
            <p:cNvSpPr/>
            <p:nvPr isPhoto="0" userDrawn="0"/>
          </p:nvSpPr>
          <p:spPr bwMode="auto"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683;p35" hidden="0"/>
            <p:cNvSpPr/>
            <p:nvPr isPhoto="0" userDrawn="0"/>
          </p:nvSpPr>
          <p:spPr bwMode="auto"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fill="norm" stroke="1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684;p35" hidden="0"/>
            <p:cNvSpPr/>
            <p:nvPr isPhoto="0" userDrawn="0"/>
          </p:nvSpPr>
          <p:spPr bwMode="auto"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fill="norm" stroke="1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685;p35" hidden="0"/>
            <p:cNvSpPr/>
            <p:nvPr isPhoto="0" userDrawn="0"/>
          </p:nvSpPr>
          <p:spPr bwMode="auto"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fill="norm" stroke="1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686;p35" hidden="0"/>
            <p:cNvSpPr/>
            <p:nvPr isPhoto="0" userDrawn="0"/>
          </p:nvSpPr>
          <p:spPr bwMode="auto"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fill="norm" stroke="1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687;p35" hidden="0"/>
            <p:cNvSpPr/>
            <p:nvPr isPhoto="0" userDrawn="0"/>
          </p:nvSpPr>
          <p:spPr bwMode="auto"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fill="norm" stroke="1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688;p35" hidden="0"/>
            <p:cNvSpPr/>
            <p:nvPr isPhoto="0" userDrawn="0"/>
          </p:nvSpPr>
          <p:spPr bwMode="auto"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fill="norm" stroke="1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689;p35" hidden="0"/>
            <p:cNvSpPr/>
            <p:nvPr isPhoto="0" userDrawn="0"/>
          </p:nvSpPr>
          <p:spPr bwMode="auto"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fill="norm" stroke="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690;p35" hidden="0"/>
            <p:cNvSpPr/>
            <p:nvPr isPhoto="0" userDrawn="0"/>
          </p:nvSpPr>
          <p:spPr bwMode="auto"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fill="norm" stroke="1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691;p35" hidden="0"/>
            <p:cNvSpPr/>
            <p:nvPr isPhoto="0" userDrawn="0"/>
          </p:nvSpPr>
          <p:spPr bwMode="auto"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fill="norm" stroke="1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692;p35" hidden="0"/>
            <p:cNvSpPr/>
            <p:nvPr isPhoto="0" userDrawn="0"/>
          </p:nvSpPr>
          <p:spPr bwMode="auto">
            <a:xfrm>
              <a:off x="4446400" y="3553574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fill="norm" stroke="1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693;p35" hidden="0"/>
            <p:cNvSpPr/>
            <p:nvPr isPhoto="0" userDrawn="0"/>
          </p:nvSpPr>
          <p:spPr bwMode="auto">
            <a:xfrm>
              <a:off x="4539100" y="3558850"/>
              <a:ext cx="204449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fill="norm" stroke="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694;p35" hidden="0"/>
            <p:cNvSpPr/>
            <p:nvPr isPhoto="0" userDrawn="0"/>
          </p:nvSpPr>
          <p:spPr bwMode="auto">
            <a:xfrm>
              <a:off x="4533775" y="3553525"/>
              <a:ext cx="214325" cy="356424"/>
            </a:xfrm>
            <a:custGeom>
              <a:avLst/>
              <a:gdLst/>
              <a:ahLst/>
              <a:cxnLst/>
              <a:rect l="l" t="t" r="r" b="b"/>
              <a:pathLst>
                <a:path w="8573" h="14257" fill="norm" stroke="1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695;p35" hidden="0"/>
            <p:cNvSpPr/>
            <p:nvPr isPhoto="0" userDrawn="0"/>
          </p:nvSpPr>
          <p:spPr bwMode="auto">
            <a:xfrm>
              <a:off x="2680399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fill="norm" stroke="1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696;p35" hidden="0"/>
            <p:cNvSpPr/>
            <p:nvPr isPhoto="0" userDrawn="0"/>
          </p:nvSpPr>
          <p:spPr bwMode="auto"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fill="norm" stroke="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697;p35" hidden="0"/>
            <p:cNvSpPr/>
            <p:nvPr isPhoto="0" userDrawn="0"/>
          </p:nvSpPr>
          <p:spPr bwMode="auto"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fill="norm" stroke="1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698;p35" hidden="0"/>
            <p:cNvSpPr/>
            <p:nvPr isPhoto="0" userDrawn="0"/>
          </p:nvSpPr>
          <p:spPr bwMode="auto"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fill="norm" stroke="1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699;p35" hidden="0"/>
            <p:cNvSpPr/>
            <p:nvPr isPhoto="0" userDrawn="0"/>
          </p:nvSpPr>
          <p:spPr bwMode="auto"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fill="norm" stroke="1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700;p35" hidden="0"/>
            <p:cNvSpPr/>
            <p:nvPr isPhoto="0" userDrawn="0"/>
          </p:nvSpPr>
          <p:spPr bwMode="auto"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fill="norm" stroke="1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701;p35" hidden="0"/>
            <p:cNvSpPr/>
            <p:nvPr isPhoto="0" userDrawn="0"/>
          </p:nvSpPr>
          <p:spPr bwMode="auto"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fill="norm" stroke="1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702;p35" hidden="0"/>
            <p:cNvSpPr/>
            <p:nvPr isPhoto="0" userDrawn="0"/>
          </p:nvSpPr>
          <p:spPr bwMode="auto">
            <a:xfrm>
              <a:off x="3010199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fill="norm" stroke="1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703;p35" hidden="0"/>
            <p:cNvSpPr/>
            <p:nvPr isPhoto="0" userDrawn="0"/>
          </p:nvSpPr>
          <p:spPr bwMode="auto"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fill="norm" stroke="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704;p35" hidden="0"/>
            <p:cNvSpPr/>
            <p:nvPr isPhoto="0" userDrawn="0"/>
          </p:nvSpPr>
          <p:spPr bwMode="auto"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fill="norm" stroke="1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705;p35" hidden="0"/>
            <p:cNvSpPr/>
            <p:nvPr isPhoto="0" userDrawn="0"/>
          </p:nvSpPr>
          <p:spPr bwMode="auto">
            <a:xfrm>
              <a:off x="3327825" y="2851950"/>
              <a:ext cx="61575" cy="23024"/>
            </a:xfrm>
            <a:custGeom>
              <a:avLst/>
              <a:gdLst/>
              <a:ahLst/>
              <a:cxnLst/>
              <a:rect l="l" t="t" r="r" b="b"/>
              <a:pathLst>
                <a:path w="2463" h="921" fill="norm" stroke="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706;p35" hidden="0"/>
            <p:cNvSpPr/>
            <p:nvPr isPhoto="0" userDrawn="0"/>
          </p:nvSpPr>
          <p:spPr bwMode="auto">
            <a:xfrm>
              <a:off x="4309625" y="1319800"/>
              <a:ext cx="250774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fill="norm" stroke="1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707;p35" hidden="0"/>
            <p:cNvSpPr/>
            <p:nvPr isPhoto="0" userDrawn="0"/>
          </p:nvSpPr>
          <p:spPr bwMode="auto"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fill="norm" stroke="1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708;p35" hidden="0"/>
            <p:cNvSpPr/>
            <p:nvPr isPhoto="0" userDrawn="0"/>
          </p:nvSpPr>
          <p:spPr bwMode="auto"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fill="norm" stroke="1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709;p35" hidden="0"/>
            <p:cNvSpPr/>
            <p:nvPr isPhoto="0" userDrawn="0"/>
          </p:nvSpPr>
          <p:spPr bwMode="auto"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fill="norm" stroke="1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710;p35" hidden="0"/>
            <p:cNvSpPr/>
            <p:nvPr isPhoto="0" userDrawn="0"/>
          </p:nvSpPr>
          <p:spPr bwMode="auto"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fill="norm" stroke="1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711;p35" hidden="0"/>
            <p:cNvSpPr/>
            <p:nvPr isPhoto="0" userDrawn="0"/>
          </p:nvSpPr>
          <p:spPr bwMode="auto"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fill="norm" stroke="1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712;p35" hidden="0"/>
            <p:cNvSpPr/>
            <p:nvPr isPhoto="0" userDrawn="0"/>
          </p:nvSpPr>
          <p:spPr bwMode="auto"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fill="norm" stroke="1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713;p35" hidden="0"/>
            <p:cNvSpPr/>
            <p:nvPr isPhoto="0" userDrawn="0"/>
          </p:nvSpPr>
          <p:spPr bwMode="auto"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fill="norm" stroke="1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714;p35" hidden="0"/>
            <p:cNvSpPr/>
            <p:nvPr isPhoto="0" userDrawn="0"/>
          </p:nvSpPr>
          <p:spPr bwMode="auto">
            <a:xfrm>
              <a:off x="3557899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fill="norm" stroke="1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715;p35" hidden="0"/>
            <p:cNvSpPr/>
            <p:nvPr isPhoto="0" userDrawn="0"/>
          </p:nvSpPr>
          <p:spPr bwMode="auto"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fill="norm" stroke="1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716;p35" hidden="0"/>
            <p:cNvSpPr/>
            <p:nvPr isPhoto="0" userDrawn="0"/>
          </p:nvSpPr>
          <p:spPr bwMode="auto"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fill="norm" stroke="1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717;p35" hidden="0"/>
            <p:cNvSpPr/>
            <p:nvPr isPhoto="0" userDrawn="0"/>
          </p:nvSpPr>
          <p:spPr bwMode="auto"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fill="norm" stroke="1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718;p35" hidden="0"/>
            <p:cNvSpPr/>
            <p:nvPr isPhoto="0" userDrawn="0"/>
          </p:nvSpPr>
          <p:spPr bwMode="auto"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fill="norm" stroke="1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719;p35" hidden="0"/>
            <p:cNvSpPr/>
            <p:nvPr isPhoto="0" userDrawn="0"/>
          </p:nvSpPr>
          <p:spPr bwMode="auto"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fill="norm" stroke="1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720;p35" hidden="0"/>
            <p:cNvSpPr/>
            <p:nvPr isPhoto="0" userDrawn="0"/>
          </p:nvSpPr>
          <p:spPr bwMode="auto"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fill="norm" stroke="1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721;p35" hidden="0"/>
            <p:cNvSpPr/>
            <p:nvPr isPhoto="0" userDrawn="0"/>
          </p:nvSpPr>
          <p:spPr bwMode="auto"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fill="norm" stroke="1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722;p35" hidden="0"/>
            <p:cNvSpPr/>
            <p:nvPr isPhoto="0" userDrawn="0"/>
          </p:nvSpPr>
          <p:spPr bwMode="auto"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fill="norm" stroke="1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723;p35" hidden="0"/>
            <p:cNvSpPr/>
            <p:nvPr isPhoto="0" userDrawn="0"/>
          </p:nvSpPr>
          <p:spPr bwMode="auto"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fill="norm" stroke="1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724;p35" hidden="0"/>
            <p:cNvSpPr/>
            <p:nvPr isPhoto="0" userDrawn="0"/>
          </p:nvSpPr>
          <p:spPr bwMode="auto"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fill="norm" stroke="1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725;p35" hidden="0"/>
            <p:cNvSpPr/>
            <p:nvPr isPhoto="0" userDrawn="0"/>
          </p:nvSpPr>
          <p:spPr bwMode="auto"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fill="norm" stroke="1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726;p35" hidden="0"/>
            <p:cNvSpPr/>
            <p:nvPr isPhoto="0" userDrawn="0"/>
          </p:nvSpPr>
          <p:spPr bwMode="auto"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fill="norm" stroke="1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727;p35" hidden="0"/>
            <p:cNvSpPr/>
            <p:nvPr isPhoto="0" userDrawn="0"/>
          </p:nvSpPr>
          <p:spPr bwMode="auto"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fill="norm" stroke="1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728;p35" hidden="0"/>
            <p:cNvSpPr/>
            <p:nvPr isPhoto="0" userDrawn="0"/>
          </p:nvSpPr>
          <p:spPr bwMode="auto"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fill="norm" stroke="1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729;p35" hidden="0"/>
            <p:cNvSpPr/>
            <p:nvPr isPhoto="0" userDrawn="0"/>
          </p:nvSpPr>
          <p:spPr bwMode="auto"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fill="norm" stroke="1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730;p35" hidden="0"/>
            <p:cNvSpPr/>
            <p:nvPr isPhoto="0" userDrawn="0"/>
          </p:nvSpPr>
          <p:spPr bwMode="auto">
            <a:xfrm>
              <a:off x="3139375" y="2539774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fill="norm" stroke="1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731;p35" hidden="0"/>
            <p:cNvSpPr/>
            <p:nvPr isPhoto="0" userDrawn="0"/>
          </p:nvSpPr>
          <p:spPr bwMode="auto"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fill="norm" stroke="1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732;p35" hidden="0"/>
            <p:cNvSpPr/>
            <p:nvPr isPhoto="0" userDrawn="0"/>
          </p:nvSpPr>
          <p:spPr bwMode="auto"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fill="norm" stroke="1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733;p35" hidden="0"/>
            <p:cNvSpPr/>
            <p:nvPr isPhoto="0" userDrawn="0"/>
          </p:nvSpPr>
          <p:spPr bwMode="auto"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fill="norm" stroke="1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734;p35" hidden="0"/>
            <p:cNvSpPr/>
            <p:nvPr isPhoto="0" userDrawn="0"/>
          </p:nvSpPr>
          <p:spPr bwMode="auto"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fill="norm" stroke="1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735;p35" hidden="0"/>
            <p:cNvSpPr/>
            <p:nvPr isPhoto="0" userDrawn="0"/>
          </p:nvSpPr>
          <p:spPr bwMode="auto"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fill="norm" stroke="1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736;p35" hidden="0"/>
            <p:cNvSpPr/>
            <p:nvPr isPhoto="0" userDrawn="0"/>
          </p:nvSpPr>
          <p:spPr bwMode="auto"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fill="norm" stroke="1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737;p35" hidden="0"/>
            <p:cNvSpPr/>
            <p:nvPr isPhoto="0" userDrawn="0"/>
          </p:nvSpPr>
          <p:spPr bwMode="auto">
            <a:xfrm>
              <a:off x="1859725" y="3041150"/>
              <a:ext cx="885299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fill="norm" stroke="1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738;p35" hidden="0"/>
            <p:cNvSpPr/>
            <p:nvPr isPhoto="0" userDrawn="0"/>
          </p:nvSpPr>
          <p:spPr bwMode="auto"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fill="norm" stroke="1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739;p35" hidden="0"/>
            <p:cNvSpPr/>
            <p:nvPr isPhoto="0" userDrawn="0"/>
          </p:nvSpPr>
          <p:spPr bwMode="auto"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fill="norm" stroke="1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740;p35" hidden="0"/>
            <p:cNvSpPr/>
            <p:nvPr isPhoto="0" userDrawn="0"/>
          </p:nvSpPr>
          <p:spPr bwMode="auto">
            <a:xfrm>
              <a:off x="3203975" y="2077074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fill="norm" stroke="1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741;p35" hidden="0"/>
            <p:cNvSpPr/>
            <p:nvPr isPhoto="0" userDrawn="0"/>
          </p:nvSpPr>
          <p:spPr bwMode="auto"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fill="norm" stroke="1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742;p35" hidden="0"/>
            <p:cNvSpPr/>
            <p:nvPr isPhoto="0" userDrawn="0"/>
          </p:nvSpPr>
          <p:spPr bwMode="auto"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fill="norm" stroke="1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743;p35" hidden="0"/>
            <p:cNvSpPr/>
            <p:nvPr isPhoto="0" userDrawn="0"/>
          </p:nvSpPr>
          <p:spPr bwMode="auto"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fill="norm" stroke="1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744;p35" hidden="0"/>
            <p:cNvSpPr/>
            <p:nvPr isPhoto="0" userDrawn="0"/>
          </p:nvSpPr>
          <p:spPr bwMode="auto"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fill="norm" stroke="1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745;p35" hidden="0"/>
            <p:cNvSpPr/>
            <p:nvPr isPhoto="0" userDrawn="0"/>
          </p:nvSpPr>
          <p:spPr bwMode="auto">
            <a:xfrm>
              <a:off x="2406074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fill="norm" stroke="1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3485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Motivação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395535" y="1343077"/>
            <a:ext cx="4413073" cy="2438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Entre 2010 e 2021 o número de veículos em território nacional subiu de 64.817.974 para 111.446.870, sendo que cerca de 46,6 milhões destes veículos são de uso comercial. Hoje há uma dificuldade em controlar e localizar estes veículos por parte das empresas</a:t>
            </a: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. Sendo que as ferramentas de mercado que oferecem este tipo de serviço, tem os preços altos e oferecem ferramentas de uso complexo, com layouts sujos e com funcionalidades em excesso. Onde o cliente paga por dezenas de recursos que não utiliza e nem precisa utilizar.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3485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Objetivos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395536" y="1343078"/>
            <a:ext cx="4412966" cy="19505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O objetivo então deste projeto é trazer um gerenciador e localizador de frotas, mais simples, enxuto e com menor custo em todo o processo.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Trazendo economia nos gastos com serviços e agilidade para o operacional, com o design mais intuitivo e direto.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188" name="Google Shape;2880;p56" hidden="0"/>
          <p:cNvGrpSpPr/>
          <p:nvPr isPhoto="0" userDrawn="0"/>
        </p:nvGrpSpPr>
        <p:grpSpPr bwMode="auto">
          <a:xfrm>
            <a:off x="4499993" y="1203598"/>
            <a:ext cx="4429360" cy="3014057"/>
            <a:chOff x="2053175" y="1288350"/>
            <a:chExt cx="2356190" cy="1502857"/>
          </a:xfrm>
        </p:grpSpPr>
        <p:sp>
          <p:nvSpPr>
            <p:cNvPr id="189" name="Google Shape;2881;p56" hidden="0"/>
            <p:cNvSpPr/>
            <p:nvPr isPhoto="0" userDrawn="0"/>
          </p:nvSpPr>
          <p:spPr bwMode="auto">
            <a:xfrm>
              <a:off x="2053175" y="1288350"/>
              <a:ext cx="2356190" cy="1502857"/>
            </a:xfrm>
            <a:custGeom>
              <a:avLst/>
              <a:gdLst/>
              <a:ahLst/>
              <a:cxnLst/>
              <a:rect l="l" t="t" r="r" b="b"/>
              <a:pathLst>
                <a:path w="68474" h="43675" fill="norm" stroke="1" extrusionOk="0">
                  <a:moveTo>
                    <a:pt x="34614" y="1"/>
                  </a:moveTo>
                  <a:cubicBezTo>
                    <a:pt x="29251" y="1"/>
                    <a:pt x="24341" y="1508"/>
                    <a:pt x="21265" y="4262"/>
                  </a:cubicBezTo>
                  <a:cubicBezTo>
                    <a:pt x="15800" y="9143"/>
                    <a:pt x="17241" y="12501"/>
                    <a:pt x="8620" y="21216"/>
                  </a:cubicBezTo>
                  <a:cubicBezTo>
                    <a:pt x="0" y="29932"/>
                    <a:pt x="1631" y="41326"/>
                    <a:pt x="15800" y="43148"/>
                  </a:cubicBezTo>
                  <a:cubicBezTo>
                    <a:pt x="18763" y="43528"/>
                    <a:pt x="21116" y="43674"/>
                    <a:pt x="23092" y="43674"/>
                  </a:cubicBezTo>
                  <a:cubicBezTo>
                    <a:pt x="29630" y="43674"/>
                    <a:pt x="32044" y="42074"/>
                    <a:pt x="38828" y="42074"/>
                  </a:cubicBezTo>
                  <a:cubicBezTo>
                    <a:pt x="39804" y="42074"/>
                    <a:pt x="40871" y="42107"/>
                    <a:pt x="42053" y="42183"/>
                  </a:cubicBezTo>
                  <a:cubicBezTo>
                    <a:pt x="46039" y="42443"/>
                    <a:pt x="49786" y="42723"/>
                    <a:pt x="53098" y="42723"/>
                  </a:cubicBezTo>
                  <a:cubicBezTo>
                    <a:pt x="59649" y="42723"/>
                    <a:pt x="64490" y="41627"/>
                    <a:pt x="66080" y="37111"/>
                  </a:cubicBezTo>
                  <a:cubicBezTo>
                    <a:pt x="68473" y="30313"/>
                    <a:pt x="62639" y="18728"/>
                    <a:pt x="62639" y="18728"/>
                  </a:cubicBezTo>
                  <a:cubicBezTo>
                    <a:pt x="62639" y="18728"/>
                    <a:pt x="56507" y="7226"/>
                    <a:pt x="47221" y="2821"/>
                  </a:cubicBezTo>
                  <a:cubicBezTo>
                    <a:pt x="43172" y="901"/>
                    <a:pt x="38758" y="1"/>
                    <a:pt x="3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2882;p56" hidden="0"/>
            <p:cNvSpPr/>
            <p:nvPr isPhoto="0" userDrawn="0"/>
          </p:nvSpPr>
          <p:spPr bwMode="auto">
            <a:xfrm>
              <a:off x="4036549" y="2079869"/>
              <a:ext cx="290110" cy="265920"/>
            </a:xfrm>
            <a:custGeom>
              <a:avLst/>
              <a:gdLst/>
              <a:ahLst/>
              <a:cxnLst/>
              <a:rect l="l" t="t" r="r" b="b"/>
              <a:pathLst>
                <a:path w="8431" h="7728" fill="none" stroke="1" extrusionOk="0">
                  <a:moveTo>
                    <a:pt x="0" y="0"/>
                  </a:moveTo>
                  <a:lnTo>
                    <a:pt x="8430" y="0"/>
                  </a:lnTo>
                  <a:lnTo>
                    <a:pt x="8430" y="7727"/>
                  </a:lnTo>
                  <a:lnTo>
                    <a:pt x="0" y="7727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2883;p56" hidden="0"/>
            <p:cNvSpPr/>
            <p:nvPr isPhoto="0" userDrawn="0"/>
          </p:nvSpPr>
          <p:spPr bwMode="auto">
            <a:xfrm>
              <a:off x="4057023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2884;p56" hidden="0"/>
            <p:cNvSpPr/>
            <p:nvPr isPhoto="0" userDrawn="0"/>
          </p:nvSpPr>
          <p:spPr bwMode="auto">
            <a:xfrm>
              <a:off x="4093912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2885;p56" hidden="0"/>
            <p:cNvSpPr/>
            <p:nvPr isPhoto="0" userDrawn="0"/>
          </p:nvSpPr>
          <p:spPr bwMode="auto">
            <a:xfrm>
              <a:off x="4130766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2886;p56" hidden="0"/>
            <p:cNvSpPr/>
            <p:nvPr isPhoto="0" userDrawn="0"/>
          </p:nvSpPr>
          <p:spPr bwMode="auto">
            <a:xfrm>
              <a:off x="416806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2887;p56" hidden="0"/>
            <p:cNvSpPr/>
            <p:nvPr isPhoto="0" userDrawn="0"/>
          </p:nvSpPr>
          <p:spPr bwMode="auto">
            <a:xfrm>
              <a:off x="4204921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2888;p56" hidden="0"/>
            <p:cNvSpPr/>
            <p:nvPr isPhoto="0" userDrawn="0"/>
          </p:nvSpPr>
          <p:spPr bwMode="auto">
            <a:xfrm>
              <a:off x="4242223" y="2188022"/>
              <a:ext cx="26668" cy="27081"/>
            </a:xfrm>
            <a:custGeom>
              <a:avLst/>
              <a:gdLst/>
              <a:ahLst/>
              <a:cxnLst/>
              <a:rect l="l" t="t" r="r" b="b"/>
              <a:pathLst>
                <a:path w="775" h="787" fill="none" stroke="1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2889;p56" hidden="0"/>
            <p:cNvSpPr/>
            <p:nvPr isPhoto="0" userDrawn="0"/>
          </p:nvSpPr>
          <p:spPr bwMode="auto">
            <a:xfrm>
              <a:off x="427907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2890;p56" hidden="0"/>
            <p:cNvSpPr/>
            <p:nvPr isPhoto="0" userDrawn="0"/>
          </p:nvSpPr>
          <p:spPr bwMode="auto">
            <a:xfrm>
              <a:off x="4057023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2891;p56" hidden="0"/>
            <p:cNvSpPr/>
            <p:nvPr isPhoto="0" userDrawn="0"/>
          </p:nvSpPr>
          <p:spPr bwMode="auto">
            <a:xfrm>
              <a:off x="4093912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892;p56" hidden="0"/>
            <p:cNvSpPr/>
            <p:nvPr isPhoto="0" userDrawn="0"/>
          </p:nvSpPr>
          <p:spPr bwMode="auto">
            <a:xfrm>
              <a:off x="4130766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893;p56" hidden="0"/>
            <p:cNvSpPr/>
            <p:nvPr isPhoto="0" userDrawn="0"/>
          </p:nvSpPr>
          <p:spPr bwMode="auto">
            <a:xfrm>
              <a:off x="416806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894;p56" hidden="0"/>
            <p:cNvSpPr/>
            <p:nvPr isPhoto="0" userDrawn="0"/>
          </p:nvSpPr>
          <p:spPr bwMode="auto">
            <a:xfrm>
              <a:off x="4204921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895;p56" hidden="0"/>
            <p:cNvSpPr/>
            <p:nvPr isPhoto="0" userDrawn="0"/>
          </p:nvSpPr>
          <p:spPr bwMode="auto">
            <a:xfrm>
              <a:off x="4242223" y="2233100"/>
              <a:ext cx="26668" cy="27046"/>
            </a:xfrm>
            <a:custGeom>
              <a:avLst/>
              <a:gdLst/>
              <a:ahLst/>
              <a:cxnLst/>
              <a:rect l="l" t="t" r="r" b="b"/>
              <a:pathLst>
                <a:path w="775" h="786" fill="none" stroke="1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896;p56" hidden="0"/>
            <p:cNvSpPr/>
            <p:nvPr isPhoto="0" userDrawn="0"/>
          </p:nvSpPr>
          <p:spPr bwMode="auto">
            <a:xfrm>
              <a:off x="427907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897;p56" hidden="0"/>
            <p:cNvSpPr/>
            <p:nvPr isPhoto="0" userDrawn="0"/>
          </p:nvSpPr>
          <p:spPr bwMode="auto">
            <a:xfrm>
              <a:off x="4057023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898;p56" hidden="0"/>
            <p:cNvSpPr/>
            <p:nvPr isPhoto="0" userDrawn="0"/>
          </p:nvSpPr>
          <p:spPr bwMode="auto">
            <a:xfrm>
              <a:off x="4093912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899;p56" hidden="0"/>
            <p:cNvSpPr/>
            <p:nvPr isPhoto="0" userDrawn="0"/>
          </p:nvSpPr>
          <p:spPr bwMode="auto">
            <a:xfrm>
              <a:off x="4130766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900;p56" hidden="0"/>
            <p:cNvSpPr/>
            <p:nvPr isPhoto="0" userDrawn="0"/>
          </p:nvSpPr>
          <p:spPr bwMode="auto">
            <a:xfrm>
              <a:off x="416806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901;p56" hidden="0"/>
            <p:cNvSpPr/>
            <p:nvPr isPhoto="0" userDrawn="0"/>
          </p:nvSpPr>
          <p:spPr bwMode="auto">
            <a:xfrm>
              <a:off x="4204921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902;p56" hidden="0"/>
            <p:cNvSpPr/>
            <p:nvPr isPhoto="0" userDrawn="0"/>
          </p:nvSpPr>
          <p:spPr bwMode="auto">
            <a:xfrm>
              <a:off x="4242223" y="2278144"/>
              <a:ext cx="26668" cy="26668"/>
            </a:xfrm>
            <a:custGeom>
              <a:avLst/>
              <a:gdLst/>
              <a:ahLst/>
              <a:cxnLst/>
              <a:rect l="l" t="t" r="r" b="b"/>
              <a:pathLst>
                <a:path w="775" h="775" fill="none" stroke="1" extrusionOk="0">
                  <a:moveTo>
                    <a:pt x="0" y="1"/>
                  </a:moveTo>
                  <a:lnTo>
                    <a:pt x="774" y="1"/>
                  </a:lnTo>
                  <a:lnTo>
                    <a:pt x="774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903;p56" hidden="0"/>
            <p:cNvSpPr/>
            <p:nvPr isPhoto="0" userDrawn="0"/>
          </p:nvSpPr>
          <p:spPr bwMode="auto">
            <a:xfrm>
              <a:off x="427907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904;p56" hidden="0"/>
            <p:cNvSpPr/>
            <p:nvPr isPhoto="0" userDrawn="0"/>
          </p:nvSpPr>
          <p:spPr bwMode="auto">
            <a:xfrm>
              <a:off x="408613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905;p56" hidden="0"/>
            <p:cNvSpPr/>
            <p:nvPr isPhoto="0" userDrawn="0"/>
          </p:nvSpPr>
          <p:spPr bwMode="auto">
            <a:xfrm>
              <a:off x="417257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906;p56" hidden="0"/>
            <p:cNvSpPr/>
            <p:nvPr isPhoto="0" userDrawn="0"/>
          </p:nvSpPr>
          <p:spPr bwMode="auto">
            <a:xfrm>
              <a:off x="425901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1" y="1"/>
                  </a:moveTo>
                  <a:lnTo>
                    <a:pt x="1" y="1346"/>
                  </a:lnTo>
                  <a:lnTo>
                    <a:pt x="513" y="134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907;p56" hidden="0"/>
            <p:cNvSpPr/>
            <p:nvPr isPhoto="0" userDrawn="0"/>
          </p:nvSpPr>
          <p:spPr bwMode="auto">
            <a:xfrm>
              <a:off x="4060327" y="2124121"/>
              <a:ext cx="247890" cy="44664"/>
            </a:xfrm>
            <a:custGeom>
              <a:avLst/>
              <a:gdLst/>
              <a:ahLst/>
              <a:cxnLst/>
              <a:rect l="l" t="t" r="r" b="b"/>
              <a:pathLst>
                <a:path w="7204" h="1298" fill="none" stroke="1" extrusionOk="0">
                  <a:moveTo>
                    <a:pt x="0" y="0"/>
                  </a:moveTo>
                  <a:lnTo>
                    <a:pt x="7203" y="0"/>
                  </a:lnTo>
                  <a:lnTo>
                    <a:pt x="7203" y="1298"/>
                  </a:lnTo>
                  <a:lnTo>
                    <a:pt x="0" y="129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908;p56" hidden="0"/>
            <p:cNvSpPr/>
            <p:nvPr isPhoto="0" userDrawn="0"/>
          </p:nvSpPr>
          <p:spPr bwMode="auto">
            <a:xfrm>
              <a:off x="3737071" y="1378025"/>
              <a:ext cx="325312" cy="325347"/>
            </a:xfrm>
            <a:custGeom>
              <a:avLst/>
              <a:gdLst/>
              <a:ahLst/>
              <a:cxnLst/>
              <a:rect l="l" t="t" r="r" b="b"/>
              <a:pathLst>
                <a:path w="9454" h="9455" fill="none" stroke="1" extrusionOk="0">
                  <a:moveTo>
                    <a:pt x="7775" y="1680"/>
                  </a:moveTo>
                  <a:cubicBezTo>
                    <a:pt x="9454" y="3358"/>
                    <a:pt x="9454" y="6097"/>
                    <a:pt x="7775" y="7776"/>
                  </a:cubicBezTo>
                  <a:cubicBezTo>
                    <a:pt x="6084" y="9454"/>
                    <a:pt x="3358" y="9454"/>
                    <a:pt x="1679" y="7776"/>
                  </a:cubicBezTo>
                  <a:cubicBezTo>
                    <a:pt x="0" y="6097"/>
                    <a:pt x="0" y="3358"/>
                    <a:pt x="1679" y="1680"/>
                  </a:cubicBezTo>
                  <a:cubicBezTo>
                    <a:pt x="3358" y="1"/>
                    <a:pt x="6084" y="1"/>
                    <a:pt x="7775" y="1680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909;p56" hidden="0"/>
            <p:cNvSpPr/>
            <p:nvPr isPhoto="0" userDrawn="0"/>
          </p:nvSpPr>
          <p:spPr bwMode="auto">
            <a:xfrm>
              <a:off x="3761640" y="1402629"/>
              <a:ext cx="276175" cy="276140"/>
            </a:xfrm>
            <a:custGeom>
              <a:avLst/>
              <a:gdLst/>
              <a:ahLst/>
              <a:cxnLst/>
              <a:rect l="l" t="t" r="r" b="b"/>
              <a:pathLst>
                <a:path w="8026" h="8025" fill="none" stroke="1" extrusionOk="0">
                  <a:moveTo>
                    <a:pt x="6596" y="1429"/>
                  </a:moveTo>
                  <a:cubicBezTo>
                    <a:pt x="8025" y="2858"/>
                    <a:pt x="8025" y="5167"/>
                    <a:pt x="6596" y="6596"/>
                  </a:cubicBezTo>
                  <a:cubicBezTo>
                    <a:pt x="5168" y="8025"/>
                    <a:pt x="2858" y="8025"/>
                    <a:pt x="1429" y="6596"/>
                  </a:cubicBezTo>
                  <a:cubicBezTo>
                    <a:pt x="0" y="5167"/>
                    <a:pt x="0" y="2858"/>
                    <a:pt x="1429" y="1429"/>
                  </a:cubicBezTo>
                  <a:cubicBezTo>
                    <a:pt x="2858" y="0"/>
                    <a:pt x="5168" y="0"/>
                    <a:pt x="6596" y="142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910;p56" hidden="0"/>
            <p:cNvSpPr/>
            <p:nvPr isPhoto="0" userDrawn="0"/>
          </p:nvSpPr>
          <p:spPr bwMode="auto">
            <a:xfrm>
              <a:off x="3887412" y="1528400"/>
              <a:ext cx="24225" cy="24603"/>
            </a:xfrm>
            <a:custGeom>
              <a:avLst/>
              <a:gdLst/>
              <a:ahLst/>
              <a:cxnLst/>
              <a:rect l="l" t="t" r="r" b="b"/>
              <a:pathLst>
                <a:path w="704" h="715" fill="none" stroke="1" extrusionOk="0">
                  <a:moveTo>
                    <a:pt x="703" y="358"/>
                  </a:moveTo>
                  <a:cubicBezTo>
                    <a:pt x="703" y="548"/>
                    <a:pt x="548" y="715"/>
                    <a:pt x="358" y="715"/>
                  </a:cubicBezTo>
                  <a:cubicBezTo>
                    <a:pt x="155" y="715"/>
                    <a:pt x="1" y="548"/>
                    <a:pt x="1" y="358"/>
                  </a:cubicBezTo>
                  <a:cubicBezTo>
                    <a:pt x="1" y="167"/>
                    <a:pt x="155" y="0"/>
                    <a:pt x="358" y="0"/>
                  </a:cubicBezTo>
                  <a:lnTo>
                    <a:pt x="358" y="0"/>
                  </a:lnTo>
                  <a:cubicBezTo>
                    <a:pt x="548" y="0"/>
                    <a:pt x="703" y="167"/>
                    <a:pt x="703" y="358"/>
                  </a:cubicBezTo>
                  <a:lnTo>
                    <a:pt x="703" y="35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911;p56" hidden="0"/>
            <p:cNvSpPr/>
            <p:nvPr isPhoto="0" userDrawn="0"/>
          </p:nvSpPr>
          <p:spPr bwMode="auto">
            <a:xfrm>
              <a:off x="3852175" y="1550113"/>
              <a:ext cx="38539" cy="33206"/>
            </a:xfrm>
            <a:custGeom>
              <a:avLst/>
              <a:gdLst/>
              <a:ahLst/>
              <a:cxnLst/>
              <a:rect l="l" t="t" r="r" b="b"/>
              <a:pathLst>
                <a:path w="1120" h="965" fill="none" stroke="1" extrusionOk="0">
                  <a:moveTo>
                    <a:pt x="1120" y="0"/>
                  </a:moveTo>
                  <a:lnTo>
                    <a:pt x="1" y="965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912;p56" hidden="0"/>
            <p:cNvSpPr/>
            <p:nvPr isPhoto="0" userDrawn="0"/>
          </p:nvSpPr>
          <p:spPr bwMode="auto">
            <a:xfrm>
              <a:off x="3911603" y="1540685"/>
              <a:ext cx="98344" cy="34"/>
            </a:xfrm>
            <a:custGeom>
              <a:avLst/>
              <a:gdLst/>
              <a:ahLst/>
              <a:cxnLst/>
              <a:rect l="l" t="t" r="r" b="b"/>
              <a:pathLst>
                <a:path w="2858" h="1" fill="none" stroke="1" extrusionOk="0">
                  <a:moveTo>
                    <a:pt x="0" y="1"/>
                  </a:moveTo>
                  <a:lnTo>
                    <a:pt x="2858" y="1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913;p56" hidden="0"/>
            <p:cNvSpPr/>
            <p:nvPr isPhoto="0" userDrawn="0"/>
          </p:nvSpPr>
          <p:spPr bwMode="auto">
            <a:xfrm>
              <a:off x="2383795" y="1330090"/>
              <a:ext cx="1258202" cy="1184461"/>
            </a:xfrm>
            <a:custGeom>
              <a:avLst/>
              <a:gdLst/>
              <a:ahLst/>
              <a:cxnLst/>
              <a:rect l="l" t="t" r="r" b="b"/>
              <a:pathLst>
                <a:path w="36565" h="34422" fill="none" stroke="1" extrusionOk="0">
                  <a:moveTo>
                    <a:pt x="11871" y="34422"/>
                  </a:moveTo>
                  <a:lnTo>
                    <a:pt x="1" y="34422"/>
                  </a:lnTo>
                  <a:lnTo>
                    <a:pt x="1" y="1"/>
                  </a:lnTo>
                  <a:lnTo>
                    <a:pt x="11871" y="1"/>
                  </a:lnTo>
                  <a:lnTo>
                    <a:pt x="11871" y="34422"/>
                  </a:lnTo>
                  <a:close/>
                  <a:moveTo>
                    <a:pt x="24218" y="1"/>
                  </a:moveTo>
                  <a:lnTo>
                    <a:pt x="12347" y="1"/>
                  </a:lnTo>
                  <a:lnTo>
                    <a:pt x="12347" y="34422"/>
                  </a:lnTo>
                  <a:lnTo>
                    <a:pt x="24218" y="34422"/>
                  </a:lnTo>
                  <a:lnTo>
                    <a:pt x="24218" y="1"/>
                  </a:lnTo>
                  <a:close/>
                  <a:moveTo>
                    <a:pt x="36565" y="1"/>
                  </a:moveTo>
                  <a:lnTo>
                    <a:pt x="24694" y="1"/>
                  </a:lnTo>
                  <a:lnTo>
                    <a:pt x="24694" y="34422"/>
                  </a:lnTo>
                  <a:lnTo>
                    <a:pt x="36565" y="34422"/>
                  </a:lnTo>
                  <a:lnTo>
                    <a:pt x="36565" y="1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914;p56" hidden="0"/>
            <p:cNvSpPr/>
            <p:nvPr isPhoto="0" userDrawn="0"/>
          </p:nvSpPr>
          <p:spPr bwMode="auto">
            <a:xfrm>
              <a:off x="2383382" y="1330090"/>
              <a:ext cx="194657" cy="320013"/>
            </a:xfrm>
            <a:custGeom>
              <a:avLst/>
              <a:gdLst/>
              <a:ahLst/>
              <a:cxnLst/>
              <a:rect l="l" t="t" r="r" b="b"/>
              <a:pathLst>
                <a:path w="5657" h="9300" fill="none" stroke="1" extrusionOk="0">
                  <a:moveTo>
                    <a:pt x="1" y="9192"/>
                  </a:moveTo>
                  <a:cubicBezTo>
                    <a:pt x="417" y="9300"/>
                    <a:pt x="1441" y="8752"/>
                    <a:pt x="3513" y="3930"/>
                  </a:cubicBezTo>
                  <a:cubicBezTo>
                    <a:pt x="4085" y="2549"/>
                    <a:pt x="4811" y="1239"/>
                    <a:pt x="5656" y="1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915;p56" hidden="0"/>
            <p:cNvSpPr/>
            <p:nvPr isPhoto="0" userDrawn="0"/>
          </p:nvSpPr>
          <p:spPr bwMode="auto">
            <a:xfrm>
              <a:off x="3233537" y="1999141"/>
              <a:ext cx="273697" cy="515427"/>
            </a:xfrm>
            <a:custGeom>
              <a:avLst/>
              <a:gdLst/>
              <a:ahLst/>
              <a:cxnLst/>
              <a:rect l="l" t="t" r="r" b="b"/>
              <a:pathLst>
                <a:path w="7954" h="14979" fill="none" stroke="1" extrusionOk="0">
                  <a:moveTo>
                    <a:pt x="0" y="1"/>
                  </a:moveTo>
                  <a:cubicBezTo>
                    <a:pt x="703" y="894"/>
                    <a:pt x="1465" y="1953"/>
                    <a:pt x="2310" y="3263"/>
                  </a:cubicBezTo>
                  <a:cubicBezTo>
                    <a:pt x="4667" y="6918"/>
                    <a:pt x="6561" y="10859"/>
                    <a:pt x="7954" y="14979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916;p56" hidden="0"/>
            <p:cNvSpPr/>
            <p:nvPr isPhoto="0" userDrawn="0"/>
          </p:nvSpPr>
          <p:spPr bwMode="auto">
            <a:xfrm>
              <a:off x="2950026" y="1330090"/>
              <a:ext cx="267125" cy="649007"/>
            </a:xfrm>
            <a:custGeom>
              <a:avLst/>
              <a:gdLst/>
              <a:ahLst/>
              <a:cxnLst/>
              <a:rect l="l" t="t" r="r" b="b"/>
              <a:pathLst>
                <a:path w="7763" h="18861" fill="none" stroke="1" extrusionOk="0">
                  <a:moveTo>
                    <a:pt x="786" y="1"/>
                  </a:moveTo>
                  <a:cubicBezTo>
                    <a:pt x="274" y="2049"/>
                    <a:pt x="0" y="4918"/>
                    <a:pt x="750" y="8502"/>
                  </a:cubicBezTo>
                  <a:cubicBezTo>
                    <a:pt x="2096" y="14884"/>
                    <a:pt x="3882" y="14181"/>
                    <a:pt x="7763" y="18860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917;p56" hidden="0"/>
            <p:cNvSpPr/>
            <p:nvPr isPhoto="0" userDrawn="0"/>
          </p:nvSpPr>
          <p:spPr bwMode="auto">
            <a:xfrm>
              <a:off x="2383382" y="1546844"/>
              <a:ext cx="359757" cy="967712"/>
            </a:xfrm>
            <a:custGeom>
              <a:avLst/>
              <a:gdLst/>
              <a:ahLst/>
              <a:cxnLst/>
              <a:rect l="l" t="t" r="r" b="b"/>
              <a:pathLst>
                <a:path w="10455" h="28123" fill="none" stroke="1" extrusionOk="0">
                  <a:moveTo>
                    <a:pt x="1" y="16276"/>
                  </a:moveTo>
                  <a:cubicBezTo>
                    <a:pt x="739" y="15133"/>
                    <a:pt x="1477" y="13573"/>
                    <a:pt x="2120" y="11430"/>
                  </a:cubicBezTo>
                  <a:cubicBezTo>
                    <a:pt x="4573" y="3346"/>
                    <a:pt x="10454" y="0"/>
                    <a:pt x="10454" y="7513"/>
                  </a:cubicBezTo>
                  <a:cubicBezTo>
                    <a:pt x="10454" y="15014"/>
                    <a:pt x="6799" y="18967"/>
                    <a:pt x="6692" y="24158"/>
                  </a:cubicBezTo>
                  <a:cubicBezTo>
                    <a:pt x="6656" y="25503"/>
                    <a:pt x="6871" y="26849"/>
                    <a:pt x="7311" y="28123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918;p56" hidden="0"/>
            <p:cNvSpPr/>
            <p:nvPr isPhoto="0" userDrawn="0"/>
          </p:nvSpPr>
          <p:spPr bwMode="auto">
            <a:xfrm>
              <a:off x="2993452" y="2083551"/>
              <a:ext cx="199544" cy="431020"/>
            </a:xfrm>
            <a:custGeom>
              <a:avLst/>
              <a:gdLst/>
              <a:ahLst/>
              <a:cxnLst/>
              <a:rect l="l" t="t" r="r" b="b"/>
              <a:pathLst>
                <a:path w="5799" h="12526" fill="none" stroke="1" extrusionOk="0">
                  <a:moveTo>
                    <a:pt x="1512" y="12526"/>
                  </a:moveTo>
                  <a:cubicBezTo>
                    <a:pt x="298" y="6977"/>
                    <a:pt x="0" y="1096"/>
                    <a:pt x="1608" y="560"/>
                  </a:cubicBezTo>
                  <a:cubicBezTo>
                    <a:pt x="3286" y="0"/>
                    <a:pt x="4929" y="7656"/>
                    <a:pt x="5799" y="12526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919;p56" hidden="0"/>
            <p:cNvSpPr/>
            <p:nvPr isPhoto="0" userDrawn="0"/>
          </p:nvSpPr>
          <p:spPr bwMode="auto">
            <a:xfrm>
              <a:off x="3195822" y="1330090"/>
              <a:ext cx="446194" cy="546156"/>
            </a:xfrm>
            <a:custGeom>
              <a:avLst/>
              <a:gdLst/>
              <a:ahLst/>
              <a:cxnLst/>
              <a:rect l="l" t="t" r="r" b="b"/>
              <a:pathLst>
                <a:path w="12967" h="15872" fill="none" stroke="1" extrusionOk="0">
                  <a:moveTo>
                    <a:pt x="7073" y="1"/>
                  </a:moveTo>
                  <a:cubicBezTo>
                    <a:pt x="4406" y="5513"/>
                    <a:pt x="1" y="15443"/>
                    <a:pt x="2835" y="15681"/>
                  </a:cubicBezTo>
                  <a:cubicBezTo>
                    <a:pt x="5085" y="15872"/>
                    <a:pt x="9550" y="10788"/>
                    <a:pt x="12967" y="6394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920;p56" hidden="0"/>
            <p:cNvSpPr/>
            <p:nvPr isPhoto="0" userDrawn="0"/>
          </p:nvSpPr>
          <p:spPr bwMode="auto">
            <a:xfrm>
              <a:off x="3003672" y="1386627"/>
              <a:ext cx="191388" cy="191388"/>
            </a:xfrm>
            <a:custGeom>
              <a:avLst/>
              <a:gdLst/>
              <a:ahLst/>
              <a:cxnLst/>
              <a:rect l="l" t="t" r="r" b="b"/>
              <a:pathLst>
                <a:path w="5562" h="5562" fill="none" stroke="1" extrusionOk="0">
                  <a:moveTo>
                    <a:pt x="3358" y="322"/>
                  </a:moveTo>
                  <a:cubicBezTo>
                    <a:pt x="4716" y="632"/>
                    <a:pt x="5561" y="1989"/>
                    <a:pt x="5240" y="3358"/>
                  </a:cubicBezTo>
                  <a:cubicBezTo>
                    <a:pt x="4930" y="4716"/>
                    <a:pt x="3573" y="5561"/>
                    <a:pt x="2203" y="5240"/>
                  </a:cubicBezTo>
                  <a:cubicBezTo>
                    <a:pt x="846" y="4930"/>
                    <a:pt x="1" y="3561"/>
                    <a:pt x="322" y="2203"/>
                  </a:cubicBezTo>
                  <a:cubicBezTo>
                    <a:pt x="632" y="846"/>
                    <a:pt x="2001" y="1"/>
                    <a:pt x="3358" y="32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921;p56" hidden="0"/>
            <p:cNvSpPr/>
            <p:nvPr isPhoto="0" userDrawn="0"/>
          </p:nvSpPr>
          <p:spPr bwMode="auto">
            <a:xfrm>
              <a:off x="3453112" y="1639410"/>
              <a:ext cx="39365" cy="39365"/>
            </a:xfrm>
            <a:custGeom>
              <a:avLst/>
              <a:gdLst/>
              <a:ahLst/>
              <a:cxnLst/>
              <a:rect l="l" t="t" r="r" b="b"/>
              <a:pathLst>
                <a:path w="1144" h="1144" fill="none" stroke="1" extrusionOk="0">
                  <a:moveTo>
                    <a:pt x="1144" y="572"/>
                  </a:moveTo>
                  <a:cubicBezTo>
                    <a:pt x="1144" y="894"/>
                    <a:pt x="894" y="1144"/>
                    <a:pt x="572" y="1144"/>
                  </a:cubicBezTo>
                  <a:cubicBezTo>
                    <a:pt x="263" y="1144"/>
                    <a:pt x="1" y="894"/>
                    <a:pt x="1" y="572"/>
                  </a:cubicBezTo>
                  <a:cubicBezTo>
                    <a:pt x="1" y="263"/>
                    <a:pt x="263" y="1"/>
                    <a:pt x="572" y="1"/>
                  </a:cubicBezTo>
                  <a:lnTo>
                    <a:pt x="572" y="1"/>
                  </a:lnTo>
                  <a:cubicBezTo>
                    <a:pt x="894" y="1"/>
                    <a:pt x="1144" y="263"/>
                    <a:pt x="1144" y="57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922;p56" hidden="0"/>
            <p:cNvSpPr/>
            <p:nvPr isPhoto="0" userDrawn="0"/>
          </p:nvSpPr>
          <p:spPr bwMode="auto">
            <a:xfrm>
              <a:off x="2487440" y="2116723"/>
              <a:ext cx="64381" cy="64760"/>
            </a:xfrm>
            <a:custGeom>
              <a:avLst/>
              <a:gdLst/>
              <a:ahLst/>
              <a:cxnLst/>
              <a:rect l="l" t="t" r="r" b="b"/>
              <a:pathLst>
                <a:path w="1871" h="1882" fill="none" stroke="1" extrusionOk="0">
                  <a:moveTo>
                    <a:pt x="1870" y="941"/>
                  </a:moveTo>
                  <a:cubicBezTo>
                    <a:pt x="1870" y="1465"/>
                    <a:pt x="1454" y="1882"/>
                    <a:pt x="930" y="1882"/>
                  </a:cubicBezTo>
                  <a:cubicBezTo>
                    <a:pt x="418" y="1882"/>
                    <a:pt x="1" y="1465"/>
                    <a:pt x="1" y="941"/>
                  </a:cubicBezTo>
                  <a:cubicBezTo>
                    <a:pt x="1" y="429"/>
                    <a:pt x="418" y="1"/>
                    <a:pt x="930" y="1"/>
                  </a:cubicBezTo>
                  <a:cubicBezTo>
                    <a:pt x="1454" y="1"/>
                    <a:pt x="1870" y="429"/>
                    <a:pt x="1870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923;p56" hidden="0"/>
            <p:cNvSpPr/>
            <p:nvPr isPhoto="0" userDrawn="0"/>
          </p:nvSpPr>
          <p:spPr bwMode="auto">
            <a:xfrm>
              <a:off x="2599723" y="1412057"/>
              <a:ext cx="41808" cy="42221"/>
            </a:xfrm>
            <a:custGeom>
              <a:avLst/>
              <a:gdLst/>
              <a:ahLst/>
              <a:cxnLst/>
              <a:rect l="l" t="t" r="r" b="b"/>
              <a:pathLst>
                <a:path w="1215" h="1227" fill="none" stroke="1" extrusionOk="0">
                  <a:moveTo>
                    <a:pt x="1215" y="619"/>
                  </a:moveTo>
                  <a:cubicBezTo>
                    <a:pt x="1215" y="953"/>
                    <a:pt x="941" y="1226"/>
                    <a:pt x="607" y="1226"/>
                  </a:cubicBezTo>
                  <a:cubicBezTo>
                    <a:pt x="274" y="1226"/>
                    <a:pt x="0" y="953"/>
                    <a:pt x="0" y="619"/>
                  </a:cubicBezTo>
                  <a:cubicBezTo>
                    <a:pt x="0" y="274"/>
                    <a:pt x="274" y="0"/>
                    <a:pt x="607" y="0"/>
                  </a:cubicBezTo>
                  <a:cubicBezTo>
                    <a:pt x="941" y="0"/>
                    <a:pt x="1215" y="274"/>
                    <a:pt x="1215" y="61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924;p56" hidden="0"/>
            <p:cNvSpPr/>
            <p:nvPr isPhoto="0" userDrawn="0"/>
          </p:nvSpPr>
          <p:spPr bwMode="auto">
            <a:xfrm>
              <a:off x="2872154" y="1878290"/>
              <a:ext cx="67237" cy="67203"/>
            </a:xfrm>
            <a:custGeom>
              <a:avLst/>
              <a:gdLst/>
              <a:ahLst/>
              <a:cxnLst/>
              <a:rect l="l" t="t" r="r" b="b"/>
              <a:pathLst>
                <a:path w="1954" h="1953" fill="none" stroke="1" extrusionOk="0">
                  <a:moveTo>
                    <a:pt x="1954" y="977"/>
                  </a:moveTo>
                  <a:cubicBezTo>
                    <a:pt x="1954" y="1512"/>
                    <a:pt x="1513" y="1953"/>
                    <a:pt x="977" y="1953"/>
                  </a:cubicBezTo>
                  <a:cubicBezTo>
                    <a:pt x="430" y="1953"/>
                    <a:pt x="1" y="1512"/>
                    <a:pt x="1" y="977"/>
                  </a:cubicBezTo>
                  <a:cubicBezTo>
                    <a:pt x="1" y="429"/>
                    <a:pt x="430" y="0"/>
                    <a:pt x="977" y="0"/>
                  </a:cubicBezTo>
                  <a:cubicBezTo>
                    <a:pt x="1513" y="0"/>
                    <a:pt x="1954" y="429"/>
                    <a:pt x="1954" y="97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925;p56" hidden="0"/>
            <p:cNvSpPr/>
            <p:nvPr isPhoto="0" userDrawn="0"/>
          </p:nvSpPr>
          <p:spPr bwMode="auto">
            <a:xfrm>
              <a:off x="3411338" y="2055265"/>
              <a:ext cx="154501" cy="154501"/>
            </a:xfrm>
            <a:custGeom>
              <a:avLst/>
              <a:gdLst/>
              <a:ahLst/>
              <a:cxnLst/>
              <a:rect l="l" t="t" r="r" b="b"/>
              <a:pathLst>
                <a:path w="4490" h="4490" fill="none" stroke="1" extrusionOk="0">
                  <a:moveTo>
                    <a:pt x="4489" y="2239"/>
                  </a:moveTo>
                  <a:cubicBezTo>
                    <a:pt x="4489" y="3477"/>
                    <a:pt x="3477" y="4489"/>
                    <a:pt x="2239" y="4489"/>
                  </a:cubicBezTo>
                  <a:cubicBezTo>
                    <a:pt x="1001" y="4489"/>
                    <a:pt x="1" y="3477"/>
                    <a:pt x="1" y="2239"/>
                  </a:cubicBezTo>
                  <a:cubicBezTo>
                    <a:pt x="1" y="1001"/>
                    <a:pt x="1001" y="1"/>
                    <a:pt x="2239" y="1"/>
                  </a:cubicBezTo>
                  <a:cubicBezTo>
                    <a:pt x="3477" y="1"/>
                    <a:pt x="4489" y="1001"/>
                    <a:pt x="4489" y="223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926;p56" hidden="0"/>
            <p:cNvSpPr/>
            <p:nvPr isPhoto="0" userDrawn="0"/>
          </p:nvSpPr>
          <p:spPr bwMode="auto">
            <a:xfrm>
              <a:off x="3753038" y="1787342"/>
              <a:ext cx="273284" cy="290076"/>
            </a:xfrm>
            <a:custGeom>
              <a:avLst/>
              <a:gdLst/>
              <a:ahLst/>
              <a:cxnLst/>
              <a:rect l="l" t="t" r="r" b="b"/>
              <a:pathLst>
                <a:path w="7942" h="8430" fill="norm" stroke="1" extrusionOk="0">
                  <a:moveTo>
                    <a:pt x="1215" y="0"/>
                  </a:moveTo>
                  <a:lnTo>
                    <a:pt x="1215" y="12"/>
                  </a:lnTo>
                  <a:cubicBezTo>
                    <a:pt x="548" y="12"/>
                    <a:pt x="0" y="548"/>
                    <a:pt x="0" y="1215"/>
                  </a:cubicBezTo>
                  <a:lnTo>
                    <a:pt x="0" y="5394"/>
                  </a:lnTo>
                  <a:cubicBezTo>
                    <a:pt x="0" y="6025"/>
                    <a:pt x="465" y="6537"/>
                    <a:pt x="1084" y="6608"/>
                  </a:cubicBezTo>
                  <a:lnTo>
                    <a:pt x="84" y="8430"/>
                  </a:lnTo>
                  <a:lnTo>
                    <a:pt x="2167" y="6608"/>
                  </a:lnTo>
                  <a:lnTo>
                    <a:pt x="6727" y="6608"/>
                  </a:lnTo>
                  <a:cubicBezTo>
                    <a:pt x="7394" y="6608"/>
                    <a:pt x="7942" y="6072"/>
                    <a:pt x="7942" y="5394"/>
                  </a:cubicBezTo>
                  <a:lnTo>
                    <a:pt x="7942" y="1215"/>
                  </a:lnTo>
                  <a:cubicBezTo>
                    <a:pt x="7942" y="548"/>
                    <a:pt x="7394" y="0"/>
                    <a:pt x="6727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927;p56" hidden="0"/>
            <p:cNvSpPr/>
            <p:nvPr isPhoto="0" userDrawn="0"/>
          </p:nvSpPr>
          <p:spPr bwMode="auto">
            <a:xfrm>
              <a:off x="3843573" y="1806165"/>
              <a:ext cx="90567" cy="179483"/>
            </a:xfrm>
            <a:custGeom>
              <a:avLst/>
              <a:gdLst/>
              <a:ahLst/>
              <a:cxnLst/>
              <a:rect l="l" t="t" r="r" b="b"/>
              <a:pathLst>
                <a:path w="2632" h="5216" fill="norm" stroke="1" extrusionOk="0">
                  <a:moveTo>
                    <a:pt x="1310" y="1"/>
                  </a:moveTo>
                  <a:cubicBezTo>
                    <a:pt x="894" y="1"/>
                    <a:pt x="572" y="108"/>
                    <a:pt x="346" y="310"/>
                  </a:cubicBezTo>
                  <a:cubicBezTo>
                    <a:pt x="120" y="537"/>
                    <a:pt x="1" y="858"/>
                    <a:pt x="13" y="1180"/>
                  </a:cubicBezTo>
                  <a:cubicBezTo>
                    <a:pt x="13" y="1275"/>
                    <a:pt x="24" y="1358"/>
                    <a:pt x="36" y="1453"/>
                  </a:cubicBezTo>
                  <a:cubicBezTo>
                    <a:pt x="60" y="1549"/>
                    <a:pt x="84" y="1644"/>
                    <a:pt x="108" y="1727"/>
                  </a:cubicBezTo>
                  <a:lnTo>
                    <a:pt x="977" y="1537"/>
                  </a:lnTo>
                  <a:cubicBezTo>
                    <a:pt x="965" y="1477"/>
                    <a:pt x="953" y="1418"/>
                    <a:pt x="929" y="1370"/>
                  </a:cubicBezTo>
                  <a:cubicBezTo>
                    <a:pt x="917" y="1310"/>
                    <a:pt x="906" y="1251"/>
                    <a:pt x="906" y="1191"/>
                  </a:cubicBezTo>
                  <a:cubicBezTo>
                    <a:pt x="906" y="1096"/>
                    <a:pt x="941" y="989"/>
                    <a:pt x="1013" y="918"/>
                  </a:cubicBezTo>
                  <a:cubicBezTo>
                    <a:pt x="1075" y="855"/>
                    <a:pt x="1156" y="820"/>
                    <a:pt x="1246" y="820"/>
                  </a:cubicBezTo>
                  <a:cubicBezTo>
                    <a:pt x="1259" y="820"/>
                    <a:pt x="1273" y="821"/>
                    <a:pt x="1287" y="822"/>
                  </a:cubicBezTo>
                  <a:cubicBezTo>
                    <a:pt x="1297" y="821"/>
                    <a:pt x="1309" y="821"/>
                    <a:pt x="1320" y="821"/>
                  </a:cubicBezTo>
                  <a:cubicBezTo>
                    <a:pt x="1417" y="821"/>
                    <a:pt x="1520" y="867"/>
                    <a:pt x="1584" y="941"/>
                  </a:cubicBezTo>
                  <a:cubicBezTo>
                    <a:pt x="1656" y="1049"/>
                    <a:pt x="1691" y="1180"/>
                    <a:pt x="1679" y="1310"/>
                  </a:cubicBezTo>
                  <a:cubicBezTo>
                    <a:pt x="1679" y="1537"/>
                    <a:pt x="1644" y="1763"/>
                    <a:pt x="1548" y="1965"/>
                  </a:cubicBezTo>
                  <a:cubicBezTo>
                    <a:pt x="1453" y="2180"/>
                    <a:pt x="1322" y="2370"/>
                    <a:pt x="1179" y="2549"/>
                  </a:cubicBezTo>
                  <a:cubicBezTo>
                    <a:pt x="1013" y="2727"/>
                    <a:pt x="834" y="2906"/>
                    <a:pt x="644" y="3049"/>
                  </a:cubicBezTo>
                  <a:lnTo>
                    <a:pt x="644" y="3870"/>
                  </a:lnTo>
                  <a:lnTo>
                    <a:pt x="1513" y="3870"/>
                  </a:lnTo>
                  <a:lnTo>
                    <a:pt x="1513" y="3251"/>
                  </a:lnTo>
                  <a:cubicBezTo>
                    <a:pt x="1727" y="3085"/>
                    <a:pt x="1929" y="2894"/>
                    <a:pt x="2108" y="2680"/>
                  </a:cubicBezTo>
                  <a:cubicBezTo>
                    <a:pt x="2275" y="2489"/>
                    <a:pt x="2406" y="2275"/>
                    <a:pt x="2489" y="2037"/>
                  </a:cubicBezTo>
                  <a:cubicBezTo>
                    <a:pt x="2584" y="1799"/>
                    <a:pt x="2632" y="1549"/>
                    <a:pt x="2632" y="1299"/>
                  </a:cubicBezTo>
                  <a:cubicBezTo>
                    <a:pt x="2632" y="882"/>
                    <a:pt x="2513" y="560"/>
                    <a:pt x="2287" y="334"/>
                  </a:cubicBezTo>
                  <a:cubicBezTo>
                    <a:pt x="2049" y="108"/>
                    <a:pt x="1715" y="1"/>
                    <a:pt x="1310" y="1"/>
                  </a:cubicBezTo>
                  <a:close/>
                  <a:moveTo>
                    <a:pt x="620" y="4287"/>
                  </a:moveTo>
                  <a:lnTo>
                    <a:pt x="620" y="5216"/>
                  </a:lnTo>
                  <a:lnTo>
                    <a:pt x="1548" y="5204"/>
                  </a:lnTo>
                  <a:lnTo>
                    <a:pt x="1548" y="42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928;p56" hidden="0"/>
            <p:cNvSpPr/>
            <p:nvPr isPhoto="0" userDrawn="0"/>
          </p:nvSpPr>
          <p:spPr bwMode="auto">
            <a:xfrm>
              <a:off x="2579627" y="1509130"/>
              <a:ext cx="340900" cy="290110"/>
            </a:xfrm>
            <a:custGeom>
              <a:avLst/>
              <a:gdLst/>
              <a:ahLst/>
              <a:cxnLst/>
              <a:rect l="l" t="t" r="r" b="b"/>
              <a:pathLst>
                <a:path w="9907" h="8431" fill="norm" stroke="1" extrusionOk="0">
                  <a:moveTo>
                    <a:pt x="1203" y="1"/>
                  </a:moveTo>
                  <a:cubicBezTo>
                    <a:pt x="537" y="1"/>
                    <a:pt x="1" y="548"/>
                    <a:pt x="1" y="1215"/>
                  </a:cubicBezTo>
                  <a:lnTo>
                    <a:pt x="1" y="5394"/>
                  </a:lnTo>
                  <a:cubicBezTo>
                    <a:pt x="1" y="6061"/>
                    <a:pt x="537" y="6609"/>
                    <a:pt x="1203" y="6609"/>
                  </a:cubicBezTo>
                  <a:lnTo>
                    <a:pt x="7740" y="6609"/>
                  </a:lnTo>
                  <a:lnTo>
                    <a:pt x="9824" y="8430"/>
                  </a:lnTo>
                  <a:lnTo>
                    <a:pt x="8811" y="6597"/>
                  </a:lnTo>
                  <a:cubicBezTo>
                    <a:pt x="9431" y="6537"/>
                    <a:pt x="9907" y="6013"/>
                    <a:pt x="9907" y="5394"/>
                  </a:cubicBezTo>
                  <a:lnTo>
                    <a:pt x="9907" y="1215"/>
                  </a:lnTo>
                  <a:cubicBezTo>
                    <a:pt x="9907" y="548"/>
                    <a:pt x="9359" y="1"/>
                    <a:pt x="8692" y="1"/>
                  </a:cubicBezTo>
                  <a:close/>
                  <a:moveTo>
                    <a:pt x="9824" y="8430"/>
                  </a:moveTo>
                  <a:lnTo>
                    <a:pt x="9824" y="8430"/>
                  </a:lnTo>
                  <a:lnTo>
                    <a:pt x="9824" y="843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929;p56" hidden="0"/>
            <p:cNvSpPr/>
            <p:nvPr isPhoto="0" userDrawn="0"/>
          </p:nvSpPr>
          <p:spPr bwMode="auto">
            <a:xfrm>
              <a:off x="2666480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fill="norm" stroke="1" extrusionOk="0">
                  <a:moveTo>
                    <a:pt x="465" y="0"/>
                  </a:moveTo>
                  <a:cubicBezTo>
                    <a:pt x="203" y="0"/>
                    <a:pt x="1" y="203"/>
                    <a:pt x="1" y="465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42" y="727"/>
                    <a:pt x="942" y="465"/>
                  </a:cubicBezTo>
                  <a:cubicBezTo>
                    <a:pt x="942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930;p56" hidden="0"/>
            <p:cNvSpPr/>
            <p:nvPr isPhoto="0" userDrawn="0"/>
          </p:nvSpPr>
          <p:spPr bwMode="auto">
            <a:xfrm>
              <a:off x="2733684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fill="norm" stroke="1" extrusionOk="0">
                  <a:moveTo>
                    <a:pt x="477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27"/>
                    <a:pt x="215" y="941"/>
                    <a:pt x="477" y="941"/>
                  </a:cubicBezTo>
                  <a:cubicBezTo>
                    <a:pt x="739" y="941"/>
                    <a:pt x="941" y="727"/>
                    <a:pt x="941" y="465"/>
                  </a:cubicBezTo>
                  <a:cubicBezTo>
                    <a:pt x="941" y="203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931;p56" hidden="0"/>
            <p:cNvSpPr/>
            <p:nvPr isPhoto="0" userDrawn="0"/>
          </p:nvSpPr>
          <p:spPr bwMode="auto">
            <a:xfrm>
              <a:off x="2800889" y="1611571"/>
              <a:ext cx="32380" cy="32380"/>
            </a:xfrm>
            <a:custGeom>
              <a:avLst/>
              <a:gdLst/>
              <a:ahLst/>
              <a:cxnLst/>
              <a:rect l="l" t="t" r="r" b="b"/>
              <a:pathLst>
                <a:path w="941" h="941" fill="norm" stroke="1" extrusionOk="0">
                  <a:moveTo>
                    <a:pt x="476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27"/>
                    <a:pt x="215" y="941"/>
                    <a:pt x="476" y="941"/>
                  </a:cubicBezTo>
                  <a:cubicBezTo>
                    <a:pt x="738" y="941"/>
                    <a:pt x="941" y="727"/>
                    <a:pt x="941" y="465"/>
                  </a:cubicBezTo>
                  <a:cubicBezTo>
                    <a:pt x="941" y="203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932;p56" hidden="0"/>
            <p:cNvSpPr/>
            <p:nvPr isPhoto="0" userDrawn="0"/>
          </p:nvSpPr>
          <p:spPr bwMode="auto">
            <a:xfrm>
              <a:off x="2165836" y="2087233"/>
              <a:ext cx="58222" cy="556823"/>
            </a:xfrm>
            <a:custGeom>
              <a:avLst/>
              <a:gdLst/>
              <a:ahLst/>
              <a:cxnLst/>
              <a:rect l="l" t="t" r="r" b="b"/>
              <a:pathLst>
                <a:path w="1692" h="16182" fill="none" stroke="1" extrusionOk="0">
                  <a:moveTo>
                    <a:pt x="1" y="0"/>
                  </a:moveTo>
                  <a:lnTo>
                    <a:pt x="1691" y="1618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933;p56" hidden="0"/>
            <p:cNvSpPr/>
            <p:nvPr isPhoto="0" userDrawn="0"/>
          </p:nvSpPr>
          <p:spPr bwMode="auto">
            <a:xfrm>
              <a:off x="2193296" y="2602639"/>
              <a:ext cx="29524" cy="31175"/>
            </a:xfrm>
            <a:custGeom>
              <a:avLst/>
              <a:gdLst/>
              <a:ahLst/>
              <a:cxnLst/>
              <a:rect l="l" t="t" r="r" b="b"/>
              <a:pathLst>
                <a:path w="858" h="906" fill="none" stroke="1" extrusionOk="0">
                  <a:moveTo>
                    <a:pt x="858" y="90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934;p56" hidden="0"/>
            <p:cNvSpPr/>
            <p:nvPr isPhoto="0" userDrawn="0"/>
          </p:nvSpPr>
          <p:spPr bwMode="auto">
            <a:xfrm>
              <a:off x="2130875" y="2569295"/>
              <a:ext cx="72261" cy="46144"/>
            </a:xfrm>
            <a:custGeom>
              <a:avLst/>
              <a:gdLst/>
              <a:ahLst/>
              <a:cxnLst/>
              <a:rect l="l" t="t" r="r" b="b"/>
              <a:pathLst>
                <a:path w="2100" h="1341" fill="norm" stroke="1" extrusionOk="0">
                  <a:moveTo>
                    <a:pt x="433" y="1"/>
                  </a:moveTo>
                  <a:cubicBezTo>
                    <a:pt x="268" y="1"/>
                    <a:pt x="145" y="48"/>
                    <a:pt x="112" y="172"/>
                  </a:cubicBezTo>
                  <a:cubicBezTo>
                    <a:pt x="0" y="588"/>
                    <a:pt x="917" y="1341"/>
                    <a:pt x="1707" y="1341"/>
                  </a:cubicBezTo>
                  <a:cubicBezTo>
                    <a:pt x="1844" y="1341"/>
                    <a:pt x="1977" y="1318"/>
                    <a:pt x="2100" y="1267"/>
                  </a:cubicBezTo>
                  <a:cubicBezTo>
                    <a:pt x="2100" y="958"/>
                    <a:pt x="1957" y="672"/>
                    <a:pt x="1731" y="469"/>
                  </a:cubicBezTo>
                  <a:cubicBezTo>
                    <a:pt x="1560" y="315"/>
                    <a:pt x="858" y="1"/>
                    <a:pt x="43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935;p56" hidden="0"/>
            <p:cNvSpPr/>
            <p:nvPr isPhoto="0" userDrawn="0"/>
          </p:nvSpPr>
          <p:spPr bwMode="auto">
            <a:xfrm>
              <a:off x="2161741" y="2587085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stroke="1" extrusionOk="0">
                  <a:moveTo>
                    <a:pt x="1203" y="75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936;p56" hidden="0"/>
            <p:cNvSpPr/>
            <p:nvPr isPhoto="0" userDrawn="0"/>
          </p:nvSpPr>
          <p:spPr bwMode="auto">
            <a:xfrm>
              <a:off x="2173613" y="2414170"/>
              <a:ext cx="29145" cy="26255"/>
            </a:xfrm>
            <a:custGeom>
              <a:avLst/>
              <a:gdLst/>
              <a:ahLst/>
              <a:cxnLst/>
              <a:rect l="l" t="t" r="r" b="b"/>
              <a:pathLst>
                <a:path w="847" h="763" fill="none" stroke="1" extrusionOk="0">
                  <a:moveTo>
                    <a:pt x="846" y="763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37;p56" hidden="0"/>
            <p:cNvSpPr/>
            <p:nvPr isPhoto="0" userDrawn="0"/>
          </p:nvSpPr>
          <p:spPr bwMode="auto">
            <a:xfrm>
              <a:off x="2111192" y="2380654"/>
              <a:ext cx="72295" cy="46178"/>
            </a:xfrm>
            <a:custGeom>
              <a:avLst/>
              <a:gdLst/>
              <a:ahLst/>
              <a:cxnLst/>
              <a:rect l="l" t="t" r="r" b="b"/>
              <a:pathLst>
                <a:path w="2101" h="1342" fill="norm" stroke="1" extrusionOk="0">
                  <a:moveTo>
                    <a:pt x="436" y="1"/>
                  </a:moveTo>
                  <a:cubicBezTo>
                    <a:pt x="270" y="1"/>
                    <a:pt x="146" y="50"/>
                    <a:pt x="112" y="177"/>
                  </a:cubicBezTo>
                  <a:cubicBezTo>
                    <a:pt x="0" y="585"/>
                    <a:pt x="927" y="1342"/>
                    <a:pt x="1718" y="1342"/>
                  </a:cubicBezTo>
                  <a:cubicBezTo>
                    <a:pt x="1851" y="1342"/>
                    <a:pt x="1981" y="1320"/>
                    <a:pt x="2101" y="1272"/>
                  </a:cubicBezTo>
                  <a:cubicBezTo>
                    <a:pt x="2101" y="963"/>
                    <a:pt x="1958" y="677"/>
                    <a:pt x="1731" y="475"/>
                  </a:cubicBezTo>
                  <a:cubicBezTo>
                    <a:pt x="1560" y="321"/>
                    <a:pt x="860" y="1"/>
                    <a:pt x="43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2938;p56" hidden="0"/>
            <p:cNvSpPr/>
            <p:nvPr isPhoto="0" userDrawn="0"/>
          </p:nvSpPr>
          <p:spPr bwMode="auto">
            <a:xfrm>
              <a:off x="2142058" y="2398617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2939;p56" hidden="0"/>
            <p:cNvSpPr/>
            <p:nvPr isPhoto="0" userDrawn="0"/>
          </p:nvSpPr>
          <p:spPr bwMode="auto">
            <a:xfrm>
              <a:off x="2181803" y="2491595"/>
              <a:ext cx="29145" cy="31175"/>
            </a:xfrm>
            <a:custGeom>
              <a:avLst/>
              <a:gdLst/>
              <a:ahLst/>
              <a:cxnLst/>
              <a:rect l="l" t="t" r="r" b="b"/>
              <a:pathLst>
                <a:path w="847" h="906" fill="none" stroke="1" extrusionOk="0">
                  <a:moveTo>
                    <a:pt x="846" y="906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2940;p56" hidden="0"/>
            <p:cNvSpPr/>
            <p:nvPr isPhoto="0" userDrawn="0"/>
          </p:nvSpPr>
          <p:spPr bwMode="auto">
            <a:xfrm>
              <a:off x="2118969" y="2458285"/>
              <a:ext cx="72708" cy="45972"/>
            </a:xfrm>
            <a:custGeom>
              <a:avLst/>
              <a:gdLst/>
              <a:ahLst/>
              <a:cxnLst/>
              <a:rect l="l" t="t" r="r" b="b"/>
              <a:pathLst>
                <a:path w="2113" h="1336" fill="norm" stroke="1" extrusionOk="0">
                  <a:moveTo>
                    <a:pt x="434" y="0"/>
                  </a:moveTo>
                  <a:cubicBezTo>
                    <a:pt x="269" y="0"/>
                    <a:pt x="146" y="48"/>
                    <a:pt x="112" y="171"/>
                  </a:cubicBezTo>
                  <a:cubicBezTo>
                    <a:pt x="0" y="579"/>
                    <a:pt x="936" y="1336"/>
                    <a:pt x="1730" y="1336"/>
                  </a:cubicBezTo>
                  <a:cubicBezTo>
                    <a:pt x="1863" y="1336"/>
                    <a:pt x="1993" y="1315"/>
                    <a:pt x="2113" y="1267"/>
                  </a:cubicBezTo>
                  <a:cubicBezTo>
                    <a:pt x="2101" y="957"/>
                    <a:pt x="1970" y="671"/>
                    <a:pt x="1732" y="469"/>
                  </a:cubicBezTo>
                  <a:cubicBezTo>
                    <a:pt x="1560" y="315"/>
                    <a:pt x="858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2941;p56" hidden="0"/>
            <p:cNvSpPr/>
            <p:nvPr isPhoto="0" userDrawn="0"/>
          </p:nvSpPr>
          <p:spPr bwMode="auto">
            <a:xfrm>
              <a:off x="2150282" y="2475628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stroke="1" extrusionOk="0">
                  <a:moveTo>
                    <a:pt x="1203" y="751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2942;p56" hidden="0"/>
            <p:cNvSpPr/>
            <p:nvPr isPhoto="0" userDrawn="0"/>
          </p:nvSpPr>
          <p:spPr bwMode="auto">
            <a:xfrm>
              <a:off x="2160503" y="2288399"/>
              <a:ext cx="29524" cy="29937"/>
            </a:xfrm>
            <a:custGeom>
              <a:avLst/>
              <a:gdLst/>
              <a:ahLst/>
              <a:cxnLst/>
              <a:rect l="l" t="t" r="r" b="b"/>
              <a:pathLst>
                <a:path w="858" h="870" fill="none" stroke="1" extrusionOk="0">
                  <a:moveTo>
                    <a:pt x="858" y="87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2943;p56" hidden="0"/>
            <p:cNvSpPr/>
            <p:nvPr isPhoto="0" userDrawn="0"/>
          </p:nvSpPr>
          <p:spPr bwMode="auto">
            <a:xfrm>
              <a:off x="2097737" y="2255123"/>
              <a:ext cx="72640" cy="46075"/>
            </a:xfrm>
            <a:custGeom>
              <a:avLst/>
              <a:gdLst/>
              <a:ahLst/>
              <a:cxnLst/>
              <a:rect l="l" t="t" r="r" b="b"/>
              <a:pathLst>
                <a:path w="2111" h="1339" fill="norm" stroke="1" extrusionOk="0">
                  <a:moveTo>
                    <a:pt x="437" y="1"/>
                  </a:moveTo>
                  <a:cubicBezTo>
                    <a:pt x="275" y="1"/>
                    <a:pt x="155" y="48"/>
                    <a:pt x="122" y="170"/>
                  </a:cubicBezTo>
                  <a:cubicBezTo>
                    <a:pt x="0" y="586"/>
                    <a:pt x="925" y="1339"/>
                    <a:pt x="1716" y="1339"/>
                  </a:cubicBezTo>
                  <a:cubicBezTo>
                    <a:pt x="1854" y="1339"/>
                    <a:pt x="1987" y="1316"/>
                    <a:pt x="2111" y="1265"/>
                  </a:cubicBezTo>
                  <a:cubicBezTo>
                    <a:pt x="2111" y="967"/>
                    <a:pt x="1980" y="670"/>
                    <a:pt x="1741" y="479"/>
                  </a:cubicBezTo>
                  <a:cubicBezTo>
                    <a:pt x="1569" y="324"/>
                    <a:pt x="861" y="1"/>
                    <a:pt x="43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2944;p56" hidden="0"/>
            <p:cNvSpPr/>
            <p:nvPr isPhoto="0" userDrawn="0"/>
          </p:nvSpPr>
          <p:spPr bwMode="auto">
            <a:xfrm>
              <a:off x="2128948" y="2272845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2945;p56" hidden="0"/>
            <p:cNvSpPr/>
            <p:nvPr isPhoto="0" userDrawn="0"/>
          </p:nvSpPr>
          <p:spPr bwMode="auto">
            <a:xfrm>
              <a:off x="2147392" y="2162214"/>
              <a:ext cx="28319" cy="21747"/>
            </a:xfrm>
            <a:custGeom>
              <a:avLst/>
              <a:gdLst/>
              <a:ahLst/>
              <a:cxnLst/>
              <a:rect l="l" t="t" r="r" b="b"/>
              <a:pathLst>
                <a:path w="823" h="632" fill="none" stroke="1" extrusionOk="0">
                  <a:moveTo>
                    <a:pt x="822" y="6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2946;p56" hidden="0"/>
            <p:cNvSpPr/>
            <p:nvPr isPhoto="0" userDrawn="0"/>
          </p:nvSpPr>
          <p:spPr bwMode="auto">
            <a:xfrm>
              <a:off x="2084558" y="2129111"/>
              <a:ext cx="72708" cy="45903"/>
            </a:xfrm>
            <a:custGeom>
              <a:avLst/>
              <a:gdLst/>
              <a:ahLst/>
              <a:cxnLst/>
              <a:rect l="l" t="t" r="r" b="b"/>
              <a:pathLst>
                <a:path w="2113" h="1334" fill="norm" stroke="1" extrusionOk="0">
                  <a:moveTo>
                    <a:pt x="436" y="0"/>
                  </a:moveTo>
                  <a:cubicBezTo>
                    <a:pt x="270" y="0"/>
                    <a:pt x="146" y="49"/>
                    <a:pt x="112" y="177"/>
                  </a:cubicBezTo>
                  <a:cubicBezTo>
                    <a:pt x="1" y="582"/>
                    <a:pt x="926" y="1334"/>
                    <a:pt x="1718" y="1334"/>
                  </a:cubicBezTo>
                  <a:cubicBezTo>
                    <a:pt x="1856" y="1334"/>
                    <a:pt x="1989" y="1311"/>
                    <a:pt x="2113" y="1260"/>
                  </a:cubicBezTo>
                  <a:cubicBezTo>
                    <a:pt x="2113" y="962"/>
                    <a:pt x="1970" y="665"/>
                    <a:pt x="1743" y="474"/>
                  </a:cubicBezTo>
                  <a:cubicBezTo>
                    <a:pt x="1564" y="320"/>
                    <a:pt x="861" y="0"/>
                    <a:pt x="43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2947;p56" hidden="0"/>
            <p:cNvSpPr/>
            <p:nvPr isPhoto="0" userDrawn="0"/>
          </p:nvSpPr>
          <p:spPr bwMode="auto">
            <a:xfrm>
              <a:off x="2115837" y="2146626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2948;p56" hidden="0"/>
            <p:cNvSpPr/>
            <p:nvPr isPhoto="0" userDrawn="0"/>
          </p:nvSpPr>
          <p:spPr bwMode="auto">
            <a:xfrm>
              <a:off x="2219930" y="255102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stroke="1" extrusionOk="0">
                  <a:moveTo>
                    <a:pt x="0" y="1167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2949;p56" hidden="0"/>
            <p:cNvSpPr/>
            <p:nvPr isPhoto="0" userDrawn="0"/>
          </p:nvSpPr>
          <p:spPr bwMode="auto">
            <a:xfrm>
              <a:off x="2235071" y="2507975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fill="norm" stroke="1" extrusionOk="0">
                  <a:moveTo>
                    <a:pt x="1560" y="1"/>
                  </a:moveTo>
                  <a:cubicBezTo>
                    <a:pt x="1157" y="1"/>
                    <a:pt x="415" y="542"/>
                    <a:pt x="263" y="751"/>
                  </a:cubicBezTo>
                  <a:cubicBezTo>
                    <a:pt x="72" y="989"/>
                    <a:pt x="1" y="1299"/>
                    <a:pt x="60" y="1597"/>
                  </a:cubicBezTo>
                  <a:cubicBezTo>
                    <a:pt x="117" y="1607"/>
                    <a:pt x="174" y="1612"/>
                    <a:pt x="232" y="1612"/>
                  </a:cubicBezTo>
                  <a:cubicBezTo>
                    <a:pt x="1073" y="1612"/>
                    <a:pt x="1998" y="533"/>
                    <a:pt x="1787" y="120"/>
                  </a:cubicBezTo>
                  <a:cubicBezTo>
                    <a:pt x="1743" y="36"/>
                    <a:pt x="1663" y="1"/>
                    <a:pt x="156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2950;p56" hidden="0"/>
            <p:cNvSpPr/>
            <p:nvPr isPhoto="0" userDrawn="0"/>
          </p:nvSpPr>
          <p:spPr bwMode="auto">
            <a:xfrm>
              <a:off x="2237136" y="2535847"/>
              <a:ext cx="29111" cy="27081"/>
            </a:xfrm>
            <a:custGeom>
              <a:avLst/>
              <a:gdLst/>
              <a:ahLst/>
              <a:cxnLst/>
              <a:rect l="l" t="t" r="r" b="b"/>
              <a:pathLst>
                <a:path w="846" h="787" fill="none" stroke="1" extrusionOk="0">
                  <a:moveTo>
                    <a:pt x="0" y="787"/>
                  </a:moveTo>
                  <a:lnTo>
                    <a:pt x="84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2951;p56" hidden="0"/>
            <p:cNvSpPr/>
            <p:nvPr isPhoto="0" userDrawn="0"/>
          </p:nvSpPr>
          <p:spPr bwMode="auto">
            <a:xfrm>
              <a:off x="2199008" y="2347792"/>
              <a:ext cx="24225" cy="39778"/>
            </a:xfrm>
            <a:custGeom>
              <a:avLst/>
              <a:gdLst/>
              <a:ahLst/>
              <a:cxnLst/>
              <a:rect l="l" t="t" r="r" b="b"/>
              <a:pathLst>
                <a:path w="704" h="1156" fill="none" stroke="1" extrusionOk="0">
                  <a:moveTo>
                    <a:pt x="1" y="1156"/>
                  </a:moveTo>
                  <a:lnTo>
                    <a:pt x="7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2952;p56" hidden="0"/>
            <p:cNvSpPr/>
            <p:nvPr isPhoto="0" userDrawn="0"/>
          </p:nvSpPr>
          <p:spPr bwMode="auto">
            <a:xfrm>
              <a:off x="2213771" y="2308736"/>
              <a:ext cx="60114" cy="51581"/>
            </a:xfrm>
            <a:custGeom>
              <a:avLst/>
              <a:gdLst/>
              <a:ahLst/>
              <a:cxnLst/>
              <a:rect l="l" t="t" r="r" b="b"/>
              <a:pathLst>
                <a:path w="1747" h="1499" fill="norm" stroke="1" extrusionOk="0">
                  <a:moveTo>
                    <a:pt x="1304" y="0"/>
                  </a:moveTo>
                  <a:cubicBezTo>
                    <a:pt x="963" y="0"/>
                    <a:pt x="409" y="432"/>
                    <a:pt x="263" y="624"/>
                  </a:cubicBezTo>
                  <a:cubicBezTo>
                    <a:pt x="72" y="874"/>
                    <a:pt x="1" y="1183"/>
                    <a:pt x="60" y="1481"/>
                  </a:cubicBezTo>
                  <a:cubicBezTo>
                    <a:pt x="123" y="1493"/>
                    <a:pt x="185" y="1499"/>
                    <a:pt x="247" y="1499"/>
                  </a:cubicBezTo>
                  <a:cubicBezTo>
                    <a:pt x="1053" y="1499"/>
                    <a:pt x="1747" y="545"/>
                    <a:pt x="1536" y="136"/>
                  </a:cubicBezTo>
                  <a:cubicBezTo>
                    <a:pt x="1490" y="39"/>
                    <a:pt x="1407" y="0"/>
                    <a:pt x="130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2953;p56" hidden="0"/>
            <p:cNvSpPr/>
            <p:nvPr isPhoto="0" userDrawn="0"/>
          </p:nvSpPr>
          <p:spPr bwMode="auto">
            <a:xfrm>
              <a:off x="2215835" y="232404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6"/>
                  </a:moveTo>
                  <a:lnTo>
                    <a:pt x="108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2954;p56" hidden="0"/>
            <p:cNvSpPr/>
            <p:nvPr isPhoto="0" userDrawn="0"/>
          </p:nvSpPr>
          <p:spPr bwMode="auto">
            <a:xfrm>
              <a:off x="2189614" y="225808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stroke="1" extrusionOk="0">
                  <a:moveTo>
                    <a:pt x="0" y="1167"/>
                  </a:moveTo>
                  <a:lnTo>
                    <a:pt x="71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2955;p56" hidden="0"/>
            <p:cNvSpPr/>
            <p:nvPr isPhoto="0" userDrawn="0"/>
          </p:nvSpPr>
          <p:spPr bwMode="auto">
            <a:xfrm>
              <a:off x="2204342" y="2215241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fill="norm" stroke="1" extrusionOk="0">
                  <a:moveTo>
                    <a:pt x="1558" y="1"/>
                  </a:moveTo>
                  <a:cubicBezTo>
                    <a:pt x="1156" y="1"/>
                    <a:pt x="414" y="538"/>
                    <a:pt x="263" y="745"/>
                  </a:cubicBezTo>
                  <a:cubicBezTo>
                    <a:pt x="72" y="983"/>
                    <a:pt x="1" y="1305"/>
                    <a:pt x="60" y="1603"/>
                  </a:cubicBezTo>
                  <a:lnTo>
                    <a:pt x="72" y="1603"/>
                  </a:lnTo>
                  <a:cubicBezTo>
                    <a:pt x="125" y="1612"/>
                    <a:pt x="179" y="1616"/>
                    <a:pt x="233" y="1616"/>
                  </a:cubicBezTo>
                  <a:cubicBezTo>
                    <a:pt x="1076" y="1616"/>
                    <a:pt x="1999" y="540"/>
                    <a:pt x="1787" y="126"/>
                  </a:cubicBezTo>
                  <a:cubicBezTo>
                    <a:pt x="1745" y="37"/>
                    <a:pt x="1663" y="1"/>
                    <a:pt x="1558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2956;p56" hidden="0"/>
            <p:cNvSpPr/>
            <p:nvPr isPhoto="0" userDrawn="0"/>
          </p:nvSpPr>
          <p:spPr bwMode="auto">
            <a:xfrm>
              <a:off x="2206407" y="223471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2957;p56" hidden="0"/>
            <p:cNvSpPr/>
            <p:nvPr isPhoto="0" userDrawn="0"/>
          </p:nvSpPr>
          <p:spPr bwMode="auto">
            <a:xfrm>
              <a:off x="2175678" y="2127390"/>
              <a:ext cx="24603" cy="39778"/>
            </a:xfrm>
            <a:custGeom>
              <a:avLst/>
              <a:gdLst/>
              <a:ahLst/>
              <a:cxnLst/>
              <a:rect l="l" t="t" r="r" b="b"/>
              <a:pathLst>
                <a:path w="715" h="1156" fill="none" stroke="1" extrusionOk="0">
                  <a:moveTo>
                    <a:pt x="0" y="1155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958;p56" hidden="0"/>
            <p:cNvSpPr/>
            <p:nvPr isPhoto="0" userDrawn="0"/>
          </p:nvSpPr>
          <p:spPr bwMode="auto">
            <a:xfrm>
              <a:off x="2190818" y="2084135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fill="norm" stroke="1" extrusionOk="0">
                  <a:moveTo>
                    <a:pt x="1566" y="0"/>
                  </a:moveTo>
                  <a:cubicBezTo>
                    <a:pt x="1165" y="0"/>
                    <a:pt x="415" y="545"/>
                    <a:pt x="263" y="745"/>
                  </a:cubicBezTo>
                  <a:cubicBezTo>
                    <a:pt x="72" y="995"/>
                    <a:pt x="1" y="1305"/>
                    <a:pt x="60" y="1603"/>
                  </a:cubicBezTo>
                  <a:cubicBezTo>
                    <a:pt x="114" y="1612"/>
                    <a:pt x="167" y="1616"/>
                    <a:pt x="222" y="1616"/>
                  </a:cubicBezTo>
                  <a:cubicBezTo>
                    <a:pt x="1066" y="1616"/>
                    <a:pt x="1999" y="539"/>
                    <a:pt x="1787" y="114"/>
                  </a:cubicBezTo>
                  <a:cubicBezTo>
                    <a:pt x="1744" y="34"/>
                    <a:pt x="1666" y="0"/>
                    <a:pt x="156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959;p56" hidden="0"/>
            <p:cNvSpPr/>
            <p:nvPr isPhoto="0" userDrawn="0"/>
          </p:nvSpPr>
          <p:spPr bwMode="auto">
            <a:xfrm>
              <a:off x="2192883" y="2103612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960;p56" hidden="0"/>
            <p:cNvSpPr/>
            <p:nvPr isPhoto="0" userDrawn="0"/>
          </p:nvSpPr>
          <p:spPr bwMode="auto">
            <a:xfrm>
              <a:off x="2163393" y="2028218"/>
              <a:ext cx="68751" cy="55503"/>
            </a:xfrm>
            <a:custGeom>
              <a:avLst/>
              <a:gdLst/>
              <a:ahLst/>
              <a:cxnLst/>
              <a:rect l="l" t="t" r="r" b="b"/>
              <a:pathLst>
                <a:path w="1998" h="1613" fill="norm" stroke="1" extrusionOk="0">
                  <a:moveTo>
                    <a:pt x="1559" y="0"/>
                  </a:moveTo>
                  <a:cubicBezTo>
                    <a:pt x="1156" y="0"/>
                    <a:pt x="414" y="542"/>
                    <a:pt x="262" y="751"/>
                  </a:cubicBezTo>
                  <a:cubicBezTo>
                    <a:pt x="72" y="989"/>
                    <a:pt x="0" y="1299"/>
                    <a:pt x="60" y="1596"/>
                  </a:cubicBezTo>
                  <a:cubicBezTo>
                    <a:pt x="116" y="1607"/>
                    <a:pt x="173" y="1612"/>
                    <a:pt x="231" y="1612"/>
                  </a:cubicBezTo>
                  <a:cubicBezTo>
                    <a:pt x="1073" y="1612"/>
                    <a:pt x="1998" y="532"/>
                    <a:pt x="1786" y="120"/>
                  </a:cubicBezTo>
                  <a:cubicBezTo>
                    <a:pt x="1743" y="36"/>
                    <a:pt x="1662" y="0"/>
                    <a:pt x="155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961;p56" hidden="0"/>
            <p:cNvSpPr/>
            <p:nvPr isPhoto="0" userDrawn="0"/>
          </p:nvSpPr>
          <p:spPr bwMode="auto">
            <a:xfrm>
              <a:off x="2165423" y="2047488"/>
              <a:ext cx="37335" cy="35683"/>
            </a:xfrm>
            <a:custGeom>
              <a:avLst/>
              <a:gdLst/>
              <a:ahLst/>
              <a:cxnLst/>
              <a:rect l="l" t="t" r="r" b="b"/>
              <a:pathLst>
                <a:path w="1085" h="1037" fill="none" stroke="1" extrusionOk="0">
                  <a:moveTo>
                    <a:pt x="1" y="1036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962;p56" hidden="0"/>
            <p:cNvSpPr/>
            <p:nvPr isPhoto="0" userDrawn="0"/>
          </p:nvSpPr>
          <p:spPr bwMode="auto">
            <a:xfrm>
              <a:off x="2108473" y="2019822"/>
              <a:ext cx="67444" cy="65207"/>
            </a:xfrm>
            <a:custGeom>
              <a:avLst/>
              <a:gdLst/>
              <a:ahLst/>
              <a:cxnLst/>
              <a:rect l="l" t="t" r="r" b="b"/>
              <a:pathLst>
                <a:path w="1960" h="1895" fill="norm" stroke="1" extrusionOk="0">
                  <a:moveTo>
                    <a:pt x="532" y="1"/>
                  </a:moveTo>
                  <a:cubicBezTo>
                    <a:pt x="495" y="1"/>
                    <a:pt x="461" y="7"/>
                    <a:pt x="429" y="19"/>
                  </a:cubicBezTo>
                  <a:cubicBezTo>
                    <a:pt x="1" y="185"/>
                    <a:pt x="656" y="1388"/>
                    <a:pt x="894" y="1602"/>
                  </a:cubicBezTo>
                  <a:cubicBezTo>
                    <a:pt x="1081" y="1789"/>
                    <a:pt x="1340" y="1895"/>
                    <a:pt x="1601" y="1895"/>
                  </a:cubicBezTo>
                  <a:cubicBezTo>
                    <a:pt x="1639" y="1895"/>
                    <a:pt x="1677" y="1893"/>
                    <a:pt x="1715" y="1888"/>
                  </a:cubicBezTo>
                  <a:cubicBezTo>
                    <a:pt x="1959" y="1089"/>
                    <a:pt x="1035" y="1"/>
                    <a:pt x="5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963;p56" hidden="0"/>
            <p:cNvSpPr/>
            <p:nvPr isPhoto="0" userDrawn="0"/>
          </p:nvSpPr>
          <p:spPr bwMode="auto">
            <a:xfrm>
              <a:off x="2135933" y="2044218"/>
              <a:ext cx="31588" cy="40604"/>
            </a:xfrm>
            <a:custGeom>
              <a:avLst/>
              <a:gdLst/>
              <a:ahLst/>
              <a:cxnLst/>
              <a:rect l="l" t="t" r="r" b="b"/>
              <a:pathLst>
                <a:path w="918" h="1180" fill="none" stroke="1" extrusionOk="0">
                  <a:moveTo>
                    <a:pt x="917" y="117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964;p56" hidden="0"/>
            <p:cNvSpPr/>
            <p:nvPr isPhoto="0" userDrawn="0"/>
          </p:nvSpPr>
          <p:spPr bwMode="auto">
            <a:xfrm>
              <a:off x="2272372" y="1903685"/>
              <a:ext cx="34" cy="741983"/>
            </a:xfrm>
            <a:custGeom>
              <a:avLst/>
              <a:gdLst/>
              <a:ahLst/>
              <a:cxnLst/>
              <a:rect l="l" t="t" r="r" b="b"/>
              <a:pathLst>
                <a:path w="1" h="21563" fill="none" stroke="1" extrusionOk="0">
                  <a:moveTo>
                    <a:pt x="0" y="0"/>
                  </a:moveTo>
                  <a:lnTo>
                    <a:pt x="0" y="2156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2965;p56" hidden="0"/>
            <p:cNvSpPr/>
            <p:nvPr isPhoto="0" userDrawn="0"/>
          </p:nvSpPr>
          <p:spPr bwMode="auto">
            <a:xfrm>
              <a:off x="2304306" y="2180658"/>
              <a:ext cx="48793" cy="462574"/>
            </a:xfrm>
            <a:custGeom>
              <a:avLst/>
              <a:gdLst/>
              <a:ahLst/>
              <a:cxnLst/>
              <a:rect l="l" t="t" r="r" b="b"/>
              <a:pathLst>
                <a:path w="1418" h="13443" fill="none" stroke="1" extrusionOk="0">
                  <a:moveTo>
                    <a:pt x="1418" y="0"/>
                  </a:moveTo>
                  <a:lnTo>
                    <a:pt x="1" y="1344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2966;p56" hidden="0"/>
            <p:cNvSpPr/>
            <p:nvPr isPhoto="0" userDrawn="0"/>
          </p:nvSpPr>
          <p:spPr bwMode="auto">
            <a:xfrm>
              <a:off x="2293260" y="2507183"/>
              <a:ext cx="24190" cy="20095"/>
            </a:xfrm>
            <a:custGeom>
              <a:avLst/>
              <a:gdLst/>
              <a:ahLst/>
              <a:cxnLst/>
              <a:rect l="l" t="t" r="r" b="b"/>
              <a:pathLst>
                <a:path w="703" h="584" fill="none" stroke="1" extrusionOk="0">
                  <a:moveTo>
                    <a:pt x="703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2967;p56" hidden="0"/>
            <p:cNvSpPr/>
            <p:nvPr isPhoto="0" userDrawn="0"/>
          </p:nvSpPr>
          <p:spPr bwMode="auto">
            <a:xfrm>
              <a:off x="2233935" y="2459214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fill="norm" stroke="1" extrusionOk="0">
                  <a:moveTo>
                    <a:pt x="439" y="1"/>
                  </a:moveTo>
                  <a:cubicBezTo>
                    <a:pt x="336" y="1"/>
                    <a:pt x="256" y="36"/>
                    <a:pt x="212" y="120"/>
                  </a:cubicBezTo>
                  <a:cubicBezTo>
                    <a:pt x="1" y="533"/>
                    <a:pt x="926" y="1613"/>
                    <a:pt x="1767" y="1613"/>
                  </a:cubicBezTo>
                  <a:cubicBezTo>
                    <a:pt x="1825" y="1613"/>
                    <a:pt x="1882" y="1607"/>
                    <a:pt x="1939" y="1597"/>
                  </a:cubicBezTo>
                  <a:cubicBezTo>
                    <a:pt x="1998" y="1299"/>
                    <a:pt x="1927" y="990"/>
                    <a:pt x="1736" y="751"/>
                  </a:cubicBezTo>
                  <a:cubicBezTo>
                    <a:pt x="1584" y="543"/>
                    <a:pt x="842" y="1"/>
                    <a:pt x="439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2968;p56" hidden="0"/>
            <p:cNvSpPr/>
            <p:nvPr isPhoto="0" userDrawn="0"/>
          </p:nvSpPr>
          <p:spPr bwMode="auto">
            <a:xfrm>
              <a:off x="2265387" y="2480549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stroke="1" extrusionOk="0">
                  <a:moveTo>
                    <a:pt x="1025" y="977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2969;p56" hidden="0"/>
            <p:cNvSpPr/>
            <p:nvPr isPhoto="0" userDrawn="0"/>
          </p:nvSpPr>
          <p:spPr bwMode="auto">
            <a:xfrm>
              <a:off x="2285070" y="2579687"/>
              <a:ext cx="23364" cy="33240"/>
            </a:xfrm>
            <a:custGeom>
              <a:avLst/>
              <a:gdLst/>
              <a:ahLst/>
              <a:cxnLst/>
              <a:rect l="l" t="t" r="r" b="b"/>
              <a:pathLst>
                <a:path w="679" h="966" fill="none" stroke="1" extrusionOk="0">
                  <a:moveTo>
                    <a:pt x="679" y="96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2970;p56" hidden="0"/>
            <p:cNvSpPr/>
            <p:nvPr isPhoto="0" userDrawn="0"/>
          </p:nvSpPr>
          <p:spPr bwMode="auto">
            <a:xfrm>
              <a:off x="2226158" y="2536673"/>
              <a:ext cx="68751" cy="55469"/>
            </a:xfrm>
            <a:custGeom>
              <a:avLst/>
              <a:gdLst/>
              <a:ahLst/>
              <a:cxnLst/>
              <a:rect l="l" t="t" r="r" b="b"/>
              <a:pathLst>
                <a:path w="1998" h="1612" fill="norm" stroke="1" extrusionOk="0">
                  <a:moveTo>
                    <a:pt x="435" y="0"/>
                  </a:moveTo>
                  <a:cubicBezTo>
                    <a:pt x="333" y="0"/>
                    <a:pt x="253" y="35"/>
                    <a:pt x="212" y="120"/>
                  </a:cubicBezTo>
                  <a:cubicBezTo>
                    <a:pt x="0" y="532"/>
                    <a:pt x="915" y="1612"/>
                    <a:pt x="1765" y="1612"/>
                  </a:cubicBezTo>
                  <a:cubicBezTo>
                    <a:pt x="1823" y="1612"/>
                    <a:pt x="1881" y="1607"/>
                    <a:pt x="1938" y="1596"/>
                  </a:cubicBezTo>
                  <a:cubicBezTo>
                    <a:pt x="1998" y="1298"/>
                    <a:pt x="1915" y="989"/>
                    <a:pt x="1736" y="739"/>
                  </a:cubicBezTo>
                  <a:cubicBezTo>
                    <a:pt x="1584" y="540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2971;p56" hidden="0"/>
            <p:cNvSpPr/>
            <p:nvPr isPhoto="0" userDrawn="0"/>
          </p:nvSpPr>
          <p:spPr bwMode="auto">
            <a:xfrm>
              <a:off x="2257610" y="2557974"/>
              <a:ext cx="35270" cy="33653"/>
            </a:xfrm>
            <a:custGeom>
              <a:avLst/>
              <a:gdLst/>
              <a:ahLst/>
              <a:cxnLst/>
              <a:rect l="l" t="t" r="r" b="b"/>
              <a:pathLst>
                <a:path w="1025" h="978" fill="none" stroke="1" extrusionOk="0">
                  <a:moveTo>
                    <a:pt x="1024" y="9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2972;p56" hidden="0"/>
            <p:cNvSpPr/>
            <p:nvPr isPhoto="0" userDrawn="0"/>
          </p:nvSpPr>
          <p:spPr bwMode="auto">
            <a:xfrm>
              <a:off x="2306370" y="2376904"/>
              <a:ext cx="23399" cy="26668"/>
            </a:xfrm>
            <a:custGeom>
              <a:avLst/>
              <a:gdLst/>
              <a:ahLst/>
              <a:cxnLst/>
              <a:rect l="l" t="t" r="r" b="b"/>
              <a:pathLst>
                <a:path w="680" h="775" fill="none" stroke="1" extrusionOk="0">
                  <a:moveTo>
                    <a:pt x="679" y="7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2973;p56" hidden="0"/>
            <p:cNvSpPr/>
            <p:nvPr isPhoto="0" userDrawn="0"/>
          </p:nvSpPr>
          <p:spPr bwMode="auto">
            <a:xfrm>
              <a:off x="2247011" y="2333821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fill="norm" stroke="1" extrusionOk="0">
                  <a:moveTo>
                    <a:pt x="439" y="0"/>
                  </a:moveTo>
                  <a:cubicBezTo>
                    <a:pt x="335" y="0"/>
                    <a:pt x="255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78"/>
                    <a:pt x="1737" y="740"/>
                  </a:cubicBezTo>
                  <a:cubicBezTo>
                    <a:pt x="1586" y="532"/>
                    <a:pt x="840" y="0"/>
                    <a:pt x="43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2974;p56" hidden="0"/>
            <p:cNvSpPr/>
            <p:nvPr isPhoto="0" userDrawn="0"/>
          </p:nvSpPr>
          <p:spPr bwMode="auto">
            <a:xfrm>
              <a:off x="2278497" y="2354777"/>
              <a:ext cx="35270" cy="34031"/>
            </a:xfrm>
            <a:custGeom>
              <a:avLst/>
              <a:gdLst/>
              <a:ahLst/>
              <a:cxnLst/>
              <a:rect l="l" t="t" r="r" b="b"/>
              <a:pathLst>
                <a:path w="1025" h="989" fill="none" stroke="1" extrusionOk="0">
                  <a:moveTo>
                    <a:pt x="1025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2975;p56" hidden="0"/>
            <p:cNvSpPr/>
            <p:nvPr isPhoto="0" userDrawn="0"/>
          </p:nvSpPr>
          <p:spPr bwMode="auto">
            <a:xfrm>
              <a:off x="2319481" y="2250719"/>
              <a:ext cx="22573" cy="34857"/>
            </a:xfrm>
            <a:custGeom>
              <a:avLst/>
              <a:gdLst/>
              <a:ahLst/>
              <a:cxnLst/>
              <a:rect l="l" t="t" r="r" b="b"/>
              <a:pathLst>
                <a:path w="656" h="1013" fill="none" stroke="1" extrusionOk="0">
                  <a:moveTo>
                    <a:pt x="655" y="101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2976;p56" hidden="0"/>
            <p:cNvSpPr/>
            <p:nvPr isPhoto="0" userDrawn="0"/>
          </p:nvSpPr>
          <p:spPr bwMode="auto">
            <a:xfrm>
              <a:off x="2260122" y="2207636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fill="norm" stroke="1" extrusionOk="0">
                  <a:moveTo>
                    <a:pt x="443" y="0"/>
                  </a:moveTo>
                  <a:cubicBezTo>
                    <a:pt x="339" y="0"/>
                    <a:pt x="257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90"/>
                    <a:pt x="1737" y="740"/>
                  </a:cubicBezTo>
                  <a:cubicBezTo>
                    <a:pt x="1586" y="532"/>
                    <a:pt x="848" y="0"/>
                    <a:pt x="4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2977;p56" hidden="0"/>
            <p:cNvSpPr/>
            <p:nvPr isPhoto="0" userDrawn="0"/>
          </p:nvSpPr>
          <p:spPr bwMode="auto">
            <a:xfrm>
              <a:off x="2291608" y="2229006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stroke="1" extrusionOk="0">
                  <a:moveTo>
                    <a:pt x="1025" y="976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2978;p56" hidden="0"/>
            <p:cNvSpPr/>
            <p:nvPr isPhoto="0" userDrawn="0"/>
          </p:nvSpPr>
          <p:spPr bwMode="auto">
            <a:xfrm>
              <a:off x="2323576" y="2447377"/>
              <a:ext cx="32001" cy="34031"/>
            </a:xfrm>
            <a:custGeom>
              <a:avLst/>
              <a:gdLst/>
              <a:ahLst/>
              <a:cxnLst/>
              <a:rect l="l" t="t" r="r" b="b"/>
              <a:pathLst>
                <a:path w="930" h="989" fill="none" stroke="1" extrusionOk="0">
                  <a:moveTo>
                    <a:pt x="0" y="988"/>
                  </a:moveTo>
                  <a:lnTo>
                    <a:pt x="929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2979;p56" hidden="0"/>
            <p:cNvSpPr/>
            <p:nvPr isPhoto="0" userDrawn="0"/>
          </p:nvSpPr>
          <p:spPr bwMode="auto">
            <a:xfrm>
              <a:off x="2346115" y="2414102"/>
              <a:ext cx="72295" cy="46075"/>
            </a:xfrm>
            <a:custGeom>
              <a:avLst/>
              <a:gdLst/>
              <a:ahLst/>
              <a:cxnLst/>
              <a:rect l="l" t="t" r="r" b="b"/>
              <a:pathLst>
                <a:path w="2101" h="1339" fill="norm" stroke="1" extrusionOk="0">
                  <a:moveTo>
                    <a:pt x="1674" y="0"/>
                  </a:moveTo>
                  <a:cubicBezTo>
                    <a:pt x="1250" y="0"/>
                    <a:pt x="542" y="324"/>
                    <a:pt x="369" y="479"/>
                  </a:cubicBezTo>
                  <a:cubicBezTo>
                    <a:pt x="131" y="669"/>
                    <a:pt x="0" y="967"/>
                    <a:pt x="0" y="1265"/>
                  </a:cubicBezTo>
                  <a:cubicBezTo>
                    <a:pt x="124" y="1316"/>
                    <a:pt x="257" y="1338"/>
                    <a:pt x="394" y="1338"/>
                  </a:cubicBezTo>
                  <a:cubicBezTo>
                    <a:pt x="1183" y="1338"/>
                    <a:pt x="2100" y="585"/>
                    <a:pt x="1989" y="169"/>
                  </a:cubicBezTo>
                  <a:cubicBezTo>
                    <a:pt x="1956" y="48"/>
                    <a:pt x="1836" y="0"/>
                    <a:pt x="167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2980;p56" hidden="0"/>
            <p:cNvSpPr/>
            <p:nvPr isPhoto="0" userDrawn="0"/>
          </p:nvSpPr>
          <p:spPr bwMode="auto">
            <a:xfrm>
              <a:off x="2345702" y="2430550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7"/>
                  </a:moveTo>
                  <a:lnTo>
                    <a:pt x="127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2981;p56" hidden="0"/>
            <p:cNvSpPr/>
            <p:nvPr isPhoto="0" userDrawn="0"/>
          </p:nvSpPr>
          <p:spPr bwMode="auto">
            <a:xfrm>
              <a:off x="2332591" y="2358046"/>
              <a:ext cx="32380" cy="34031"/>
            </a:xfrm>
            <a:custGeom>
              <a:avLst/>
              <a:gdLst/>
              <a:ahLst/>
              <a:cxnLst/>
              <a:rect l="l" t="t" r="r" b="b"/>
              <a:pathLst>
                <a:path w="941" h="989" fill="none" stroke="1" extrusionOk="0">
                  <a:moveTo>
                    <a:pt x="0" y="989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2982;p56" hidden="0"/>
            <p:cNvSpPr/>
            <p:nvPr isPhoto="0" userDrawn="0"/>
          </p:nvSpPr>
          <p:spPr bwMode="auto">
            <a:xfrm>
              <a:off x="2355130" y="2324702"/>
              <a:ext cx="72295" cy="46041"/>
            </a:xfrm>
            <a:custGeom>
              <a:avLst/>
              <a:gdLst/>
              <a:ahLst/>
              <a:cxnLst/>
              <a:rect l="l" t="t" r="r" b="b"/>
              <a:pathLst>
                <a:path w="2101" h="1338" fill="norm" stroke="1" extrusionOk="0">
                  <a:moveTo>
                    <a:pt x="1667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1" y="1316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5" y="48"/>
                    <a:pt x="1832" y="1"/>
                    <a:pt x="166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2983;p56" hidden="0"/>
            <p:cNvSpPr/>
            <p:nvPr isPhoto="0" userDrawn="0"/>
          </p:nvSpPr>
          <p:spPr bwMode="auto">
            <a:xfrm>
              <a:off x="2355130" y="2341254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2984;p56" hidden="0"/>
            <p:cNvSpPr/>
            <p:nvPr isPhoto="0" userDrawn="0"/>
          </p:nvSpPr>
          <p:spPr bwMode="auto">
            <a:xfrm>
              <a:off x="2346115" y="2226941"/>
              <a:ext cx="32380" cy="27494"/>
            </a:xfrm>
            <a:custGeom>
              <a:avLst/>
              <a:gdLst/>
              <a:ahLst/>
              <a:cxnLst/>
              <a:rect l="l" t="t" r="r" b="b"/>
              <a:pathLst>
                <a:path w="941" h="799" fill="none" stroke="1" extrusionOk="0">
                  <a:moveTo>
                    <a:pt x="0" y="798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2985;p56" hidden="0"/>
            <p:cNvSpPr/>
            <p:nvPr isPhoto="0" userDrawn="0"/>
          </p:nvSpPr>
          <p:spPr bwMode="auto">
            <a:xfrm>
              <a:off x="2368654" y="2193597"/>
              <a:ext cx="72330" cy="46144"/>
            </a:xfrm>
            <a:custGeom>
              <a:avLst/>
              <a:gdLst/>
              <a:ahLst/>
              <a:cxnLst/>
              <a:rect l="l" t="t" r="r" b="b"/>
              <a:pathLst>
                <a:path w="2102" h="1341" fill="norm" stroke="1" extrusionOk="0">
                  <a:moveTo>
                    <a:pt x="1671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3" y="1318"/>
                    <a:pt x="257" y="1341"/>
                    <a:pt x="394" y="1341"/>
                  </a:cubicBezTo>
                  <a:cubicBezTo>
                    <a:pt x="1183" y="1341"/>
                    <a:pt x="2102" y="588"/>
                    <a:pt x="2000" y="172"/>
                  </a:cubicBezTo>
                  <a:cubicBezTo>
                    <a:pt x="1964" y="48"/>
                    <a:pt x="1838" y="1"/>
                    <a:pt x="167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2986;p56" hidden="0"/>
            <p:cNvSpPr/>
            <p:nvPr isPhoto="0" userDrawn="0"/>
          </p:nvSpPr>
          <p:spPr bwMode="auto">
            <a:xfrm>
              <a:off x="2368654" y="2210148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2987;p56" hidden="0"/>
            <p:cNvSpPr/>
            <p:nvPr isPhoto="0" userDrawn="0"/>
          </p:nvSpPr>
          <p:spPr bwMode="auto">
            <a:xfrm>
              <a:off x="2353479" y="2133378"/>
              <a:ext cx="72295" cy="46006"/>
            </a:xfrm>
            <a:custGeom>
              <a:avLst/>
              <a:gdLst/>
              <a:ahLst/>
              <a:cxnLst/>
              <a:rect l="l" t="t" r="r" b="b"/>
              <a:pathLst>
                <a:path w="2101" h="1337" fill="norm" stroke="1" extrusionOk="0">
                  <a:moveTo>
                    <a:pt x="1667" y="0"/>
                  </a:moveTo>
                  <a:cubicBezTo>
                    <a:pt x="1243" y="0"/>
                    <a:pt x="541" y="315"/>
                    <a:pt x="370" y="469"/>
                  </a:cubicBezTo>
                  <a:cubicBezTo>
                    <a:pt x="132" y="672"/>
                    <a:pt x="1" y="957"/>
                    <a:pt x="1" y="1267"/>
                  </a:cubicBezTo>
                  <a:cubicBezTo>
                    <a:pt x="122" y="1315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6" y="48"/>
                    <a:pt x="1832" y="0"/>
                    <a:pt x="166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2988;p56" hidden="0"/>
            <p:cNvSpPr/>
            <p:nvPr isPhoto="0" userDrawn="0"/>
          </p:nvSpPr>
          <p:spPr bwMode="auto">
            <a:xfrm>
              <a:off x="2353065" y="2149929"/>
              <a:ext cx="43873" cy="27046"/>
            </a:xfrm>
            <a:custGeom>
              <a:avLst/>
              <a:gdLst/>
              <a:ahLst/>
              <a:cxnLst/>
              <a:rect l="l" t="t" r="r" b="b"/>
              <a:pathLst>
                <a:path w="1275" h="786" fill="none" stroke="1" extrusionOk="0">
                  <a:moveTo>
                    <a:pt x="1" y="786"/>
                  </a:moveTo>
                  <a:lnTo>
                    <a:pt x="127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2989;p56" hidden="0"/>
            <p:cNvSpPr/>
            <p:nvPr isPhoto="0" userDrawn="0"/>
          </p:nvSpPr>
          <p:spPr bwMode="auto">
            <a:xfrm>
              <a:off x="2309226" y="2106400"/>
              <a:ext cx="60321" cy="72227"/>
            </a:xfrm>
            <a:custGeom>
              <a:avLst/>
              <a:gdLst/>
              <a:ahLst/>
              <a:cxnLst/>
              <a:rect l="l" t="t" r="r" b="b"/>
              <a:pathLst>
                <a:path w="1753" h="2099" fill="norm" stroke="1" extrusionOk="0">
                  <a:moveTo>
                    <a:pt x="491" y="0"/>
                  </a:moveTo>
                  <a:cubicBezTo>
                    <a:pt x="478" y="0"/>
                    <a:pt x="466" y="1"/>
                    <a:pt x="453" y="3"/>
                  </a:cubicBezTo>
                  <a:cubicBezTo>
                    <a:pt x="1" y="75"/>
                    <a:pt x="394" y="1384"/>
                    <a:pt x="584" y="1646"/>
                  </a:cubicBezTo>
                  <a:cubicBezTo>
                    <a:pt x="763" y="1908"/>
                    <a:pt x="1025" y="2063"/>
                    <a:pt x="1334" y="2099"/>
                  </a:cubicBezTo>
                  <a:cubicBezTo>
                    <a:pt x="1752" y="1332"/>
                    <a:pt x="993" y="0"/>
                    <a:pt x="491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2990;p56" hidden="0"/>
            <p:cNvSpPr/>
            <p:nvPr isPhoto="0" userDrawn="0"/>
          </p:nvSpPr>
          <p:spPr bwMode="auto">
            <a:xfrm>
              <a:off x="2332591" y="2132311"/>
              <a:ext cx="22573" cy="46315"/>
            </a:xfrm>
            <a:custGeom>
              <a:avLst/>
              <a:gdLst/>
              <a:ahLst/>
              <a:cxnLst/>
              <a:rect l="l" t="t" r="r" b="b"/>
              <a:pathLst>
                <a:path w="656" h="1346" fill="none" stroke="1" extrusionOk="0">
                  <a:moveTo>
                    <a:pt x="655" y="1346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2991;p56" hidden="0"/>
            <p:cNvSpPr/>
            <p:nvPr isPhoto="0" userDrawn="0"/>
          </p:nvSpPr>
          <p:spPr bwMode="auto">
            <a:xfrm>
              <a:off x="2244499" y="2596892"/>
              <a:ext cx="26668" cy="35683"/>
            </a:xfrm>
            <a:custGeom>
              <a:avLst/>
              <a:gdLst/>
              <a:ahLst/>
              <a:cxnLst/>
              <a:rect l="l" t="t" r="r" b="b"/>
              <a:pathLst>
                <a:path w="775" h="1037" fill="none" stroke="1" extrusionOk="0">
                  <a:moveTo>
                    <a:pt x="774" y="103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2992;p56" hidden="0"/>
            <p:cNvSpPr/>
            <p:nvPr isPhoto="0" userDrawn="0"/>
          </p:nvSpPr>
          <p:spPr bwMode="auto">
            <a:xfrm>
              <a:off x="2183248" y="2558834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0"/>
                  </a:moveTo>
                  <a:cubicBezTo>
                    <a:pt x="298" y="0"/>
                    <a:pt x="201" y="41"/>
                    <a:pt x="161" y="142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0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0"/>
                    <a:pt x="42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2993;p56" hidden="0"/>
            <p:cNvSpPr/>
            <p:nvPr isPhoto="0" userDrawn="0"/>
          </p:nvSpPr>
          <p:spPr bwMode="auto">
            <a:xfrm>
              <a:off x="2214596" y="2578482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2994;p56" hidden="0"/>
            <p:cNvSpPr/>
            <p:nvPr isPhoto="0" userDrawn="0"/>
          </p:nvSpPr>
          <p:spPr bwMode="auto">
            <a:xfrm>
              <a:off x="2244499" y="2435471"/>
              <a:ext cx="27494" cy="25842"/>
            </a:xfrm>
            <a:custGeom>
              <a:avLst/>
              <a:gdLst/>
              <a:ahLst/>
              <a:cxnLst/>
              <a:rect l="l" t="t" r="r" b="b"/>
              <a:pathLst>
                <a:path w="799" h="751" fill="none" stroke="1" extrusionOk="0">
                  <a:moveTo>
                    <a:pt x="798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2995;p56" hidden="0"/>
            <p:cNvSpPr/>
            <p:nvPr isPhoto="0" userDrawn="0"/>
          </p:nvSpPr>
          <p:spPr bwMode="auto">
            <a:xfrm>
              <a:off x="2183283" y="2397412"/>
              <a:ext cx="71091" cy="50548"/>
            </a:xfrm>
            <a:custGeom>
              <a:avLst/>
              <a:gdLst/>
              <a:ahLst/>
              <a:cxnLst/>
              <a:rect l="l" t="t" r="r" b="b"/>
              <a:pathLst>
                <a:path w="2066" h="1469" fill="norm" stroke="1" extrusionOk="0">
                  <a:moveTo>
                    <a:pt x="426" y="0"/>
                  </a:moveTo>
                  <a:cubicBezTo>
                    <a:pt x="297" y="0"/>
                    <a:pt x="200" y="41"/>
                    <a:pt x="160" y="142"/>
                  </a:cubicBezTo>
                  <a:cubicBezTo>
                    <a:pt x="1" y="558"/>
                    <a:pt x="936" y="1469"/>
                    <a:pt x="1749" y="1469"/>
                  </a:cubicBezTo>
                  <a:cubicBezTo>
                    <a:pt x="1845" y="1469"/>
                    <a:pt x="1939" y="1456"/>
                    <a:pt x="2030" y="1428"/>
                  </a:cubicBezTo>
                  <a:cubicBezTo>
                    <a:pt x="2065" y="1131"/>
                    <a:pt x="1958" y="833"/>
                    <a:pt x="1744" y="607"/>
                  </a:cubicBezTo>
                  <a:cubicBezTo>
                    <a:pt x="1580" y="425"/>
                    <a:pt x="841" y="0"/>
                    <a:pt x="42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2996;p56" hidden="0"/>
            <p:cNvSpPr/>
            <p:nvPr isPhoto="0" userDrawn="0"/>
          </p:nvSpPr>
          <p:spPr bwMode="auto">
            <a:xfrm>
              <a:off x="2214596" y="2416648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2997;p56" hidden="0"/>
            <p:cNvSpPr/>
            <p:nvPr isPhoto="0" userDrawn="0"/>
          </p:nvSpPr>
          <p:spPr bwMode="auto">
            <a:xfrm>
              <a:off x="2244499" y="2245798"/>
              <a:ext cx="28319" cy="37300"/>
            </a:xfrm>
            <a:custGeom>
              <a:avLst/>
              <a:gdLst/>
              <a:ahLst/>
              <a:cxnLst/>
              <a:rect l="l" t="t" r="r" b="b"/>
              <a:pathLst>
                <a:path w="823" h="1084" fill="none" stroke="1" extrusionOk="0">
                  <a:moveTo>
                    <a:pt x="822" y="1084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2998;p56" hidden="0"/>
            <p:cNvSpPr/>
            <p:nvPr isPhoto="0" userDrawn="0"/>
          </p:nvSpPr>
          <p:spPr bwMode="auto">
            <a:xfrm>
              <a:off x="2183248" y="2207705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8"/>
                    <a:pt x="1762" y="1478"/>
                  </a:cubicBezTo>
                  <a:cubicBezTo>
                    <a:pt x="1854" y="1478"/>
                    <a:pt x="1944" y="1466"/>
                    <a:pt x="2031" y="1441"/>
                  </a:cubicBezTo>
                  <a:lnTo>
                    <a:pt x="2031" y="1429"/>
                  </a:ln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2999;p56" hidden="0"/>
            <p:cNvSpPr/>
            <p:nvPr isPhoto="0" userDrawn="0"/>
          </p:nvSpPr>
          <p:spPr bwMode="auto">
            <a:xfrm>
              <a:off x="2214596" y="2226941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000;p56" hidden="0"/>
            <p:cNvSpPr/>
            <p:nvPr isPhoto="0" userDrawn="0"/>
          </p:nvSpPr>
          <p:spPr bwMode="auto">
            <a:xfrm>
              <a:off x="2244499" y="2119613"/>
              <a:ext cx="26668" cy="24190"/>
            </a:xfrm>
            <a:custGeom>
              <a:avLst/>
              <a:gdLst/>
              <a:ahLst/>
              <a:cxnLst/>
              <a:rect l="l" t="t" r="r" b="b"/>
              <a:pathLst>
                <a:path w="775" h="703" fill="none" stroke="1" extrusionOk="0">
                  <a:moveTo>
                    <a:pt x="774" y="703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001;p56" hidden="0"/>
            <p:cNvSpPr/>
            <p:nvPr isPhoto="0" userDrawn="0"/>
          </p:nvSpPr>
          <p:spPr bwMode="auto">
            <a:xfrm>
              <a:off x="2183248" y="2081349"/>
              <a:ext cx="71125" cy="50617"/>
            </a:xfrm>
            <a:custGeom>
              <a:avLst/>
              <a:gdLst/>
              <a:ahLst/>
              <a:cxnLst/>
              <a:rect l="l" t="t" r="r" b="b"/>
              <a:pathLst>
                <a:path w="2067" h="1471" fill="norm" stroke="1" extrusionOk="0">
                  <a:moveTo>
                    <a:pt x="430" y="1"/>
                  </a:moveTo>
                  <a:cubicBezTo>
                    <a:pt x="300" y="1"/>
                    <a:pt x="201" y="43"/>
                    <a:pt x="161" y="148"/>
                  </a:cubicBezTo>
                  <a:cubicBezTo>
                    <a:pt x="1" y="565"/>
                    <a:pt x="944" y="1471"/>
                    <a:pt x="1759" y="1471"/>
                  </a:cubicBezTo>
                  <a:cubicBezTo>
                    <a:pt x="1852" y="1471"/>
                    <a:pt x="1943" y="1459"/>
                    <a:pt x="2031" y="1434"/>
                  </a:cubicBezTo>
                  <a:cubicBezTo>
                    <a:pt x="2066" y="1136"/>
                    <a:pt x="1959" y="826"/>
                    <a:pt x="1745" y="612"/>
                  </a:cubicBezTo>
                  <a:cubicBezTo>
                    <a:pt x="1582" y="431"/>
                    <a:pt x="845" y="1"/>
                    <a:pt x="43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002;p56" hidden="0"/>
            <p:cNvSpPr/>
            <p:nvPr isPhoto="0" userDrawn="0"/>
          </p:nvSpPr>
          <p:spPr bwMode="auto">
            <a:xfrm>
              <a:off x="2214596" y="2100756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003;p56" hidden="0"/>
            <p:cNvSpPr/>
            <p:nvPr isPhoto="0" userDrawn="0"/>
          </p:nvSpPr>
          <p:spPr bwMode="auto">
            <a:xfrm>
              <a:off x="2244912" y="1997111"/>
              <a:ext cx="27907" cy="20095"/>
            </a:xfrm>
            <a:custGeom>
              <a:avLst/>
              <a:gdLst/>
              <a:ahLst/>
              <a:cxnLst/>
              <a:rect l="l" t="t" r="r" b="b"/>
              <a:pathLst>
                <a:path w="811" h="584" fill="none" stroke="1" extrusionOk="0">
                  <a:moveTo>
                    <a:pt x="810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004;p56" hidden="0"/>
            <p:cNvSpPr/>
            <p:nvPr isPhoto="0" userDrawn="0"/>
          </p:nvSpPr>
          <p:spPr bwMode="auto">
            <a:xfrm>
              <a:off x="2183248" y="1954510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1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005;p56" hidden="0"/>
            <p:cNvSpPr/>
            <p:nvPr isPhoto="0" userDrawn="0"/>
          </p:nvSpPr>
          <p:spPr bwMode="auto">
            <a:xfrm>
              <a:off x="2214596" y="1974159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006;p56" hidden="0"/>
            <p:cNvSpPr/>
            <p:nvPr isPhoto="0" userDrawn="0"/>
          </p:nvSpPr>
          <p:spPr bwMode="auto">
            <a:xfrm>
              <a:off x="2272372" y="2389601"/>
              <a:ext cx="28285" cy="36888"/>
            </a:xfrm>
            <a:custGeom>
              <a:avLst/>
              <a:gdLst/>
              <a:ahLst/>
              <a:cxnLst/>
              <a:rect l="l" t="t" r="r" b="b"/>
              <a:pathLst>
                <a:path w="822" h="1072" fill="none" stroke="1" extrusionOk="0">
                  <a:moveTo>
                    <a:pt x="0" y="1072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007;p56" hidden="0"/>
            <p:cNvSpPr/>
            <p:nvPr isPhoto="0" userDrawn="0"/>
          </p:nvSpPr>
          <p:spPr bwMode="auto">
            <a:xfrm>
              <a:off x="2291195" y="2351164"/>
              <a:ext cx="70747" cy="50824"/>
            </a:xfrm>
            <a:custGeom>
              <a:avLst/>
              <a:gdLst/>
              <a:ahLst/>
              <a:cxnLst/>
              <a:rect l="l" t="t" r="r" b="b"/>
              <a:pathLst>
                <a:path w="2056" h="1477" fill="norm" stroke="1" extrusionOk="0">
                  <a:moveTo>
                    <a:pt x="1645" y="0"/>
                  </a:moveTo>
                  <a:cubicBezTo>
                    <a:pt x="1231" y="0"/>
                    <a:pt x="487" y="435"/>
                    <a:pt x="322" y="617"/>
                  </a:cubicBezTo>
                  <a:cubicBezTo>
                    <a:pt x="108" y="832"/>
                    <a:pt x="1" y="1141"/>
                    <a:pt x="37" y="1439"/>
                  </a:cubicBezTo>
                  <a:cubicBezTo>
                    <a:pt x="124" y="1464"/>
                    <a:pt x="215" y="1476"/>
                    <a:pt x="308" y="1476"/>
                  </a:cubicBezTo>
                  <a:cubicBezTo>
                    <a:pt x="1121" y="1476"/>
                    <a:pt x="2056" y="569"/>
                    <a:pt x="1906" y="141"/>
                  </a:cubicBezTo>
                  <a:cubicBezTo>
                    <a:pt x="1867" y="41"/>
                    <a:pt x="1771" y="0"/>
                    <a:pt x="164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008;p56" hidden="0"/>
            <p:cNvSpPr/>
            <p:nvPr isPhoto="0" userDrawn="0"/>
          </p:nvSpPr>
          <p:spPr bwMode="auto">
            <a:xfrm>
              <a:off x="2292021" y="2369092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8"/>
                  </a:moveTo>
                  <a:lnTo>
                    <a:pt x="119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009;p56" hidden="0"/>
            <p:cNvSpPr/>
            <p:nvPr isPhoto="0" userDrawn="0"/>
          </p:nvSpPr>
          <p:spPr bwMode="auto">
            <a:xfrm>
              <a:off x="2272372" y="2262591"/>
              <a:ext cx="28285" cy="37300"/>
            </a:xfrm>
            <a:custGeom>
              <a:avLst/>
              <a:gdLst/>
              <a:ahLst/>
              <a:cxnLst/>
              <a:rect l="l" t="t" r="r" b="b"/>
              <a:pathLst>
                <a:path w="822" h="1084" fill="none" stroke="1" extrusionOk="0">
                  <a:moveTo>
                    <a:pt x="0" y="1084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010;p56" hidden="0"/>
            <p:cNvSpPr/>
            <p:nvPr isPhoto="0" userDrawn="0"/>
          </p:nvSpPr>
          <p:spPr bwMode="auto">
            <a:xfrm>
              <a:off x="2291195" y="2224498"/>
              <a:ext cx="70713" cy="50583"/>
            </a:xfrm>
            <a:custGeom>
              <a:avLst/>
              <a:gdLst/>
              <a:ahLst/>
              <a:cxnLst/>
              <a:rect l="l" t="t" r="r" b="b"/>
              <a:pathLst>
                <a:path w="2055" h="1470" fill="norm" stroke="1" extrusionOk="0">
                  <a:moveTo>
                    <a:pt x="1640" y="1"/>
                  </a:moveTo>
                  <a:cubicBezTo>
                    <a:pt x="1226" y="1"/>
                    <a:pt x="486" y="425"/>
                    <a:pt x="322" y="607"/>
                  </a:cubicBezTo>
                  <a:cubicBezTo>
                    <a:pt x="108" y="834"/>
                    <a:pt x="1" y="1131"/>
                    <a:pt x="37" y="1429"/>
                  </a:cubicBezTo>
                  <a:cubicBezTo>
                    <a:pt x="127" y="1456"/>
                    <a:pt x="221" y="1469"/>
                    <a:pt x="317" y="1469"/>
                  </a:cubicBezTo>
                  <a:cubicBezTo>
                    <a:pt x="1127" y="1469"/>
                    <a:pt x="2055" y="558"/>
                    <a:pt x="1906" y="143"/>
                  </a:cubicBezTo>
                  <a:cubicBezTo>
                    <a:pt x="1866" y="42"/>
                    <a:pt x="1769" y="1"/>
                    <a:pt x="164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011;p56" hidden="0"/>
            <p:cNvSpPr/>
            <p:nvPr isPhoto="0" userDrawn="0"/>
          </p:nvSpPr>
          <p:spPr bwMode="auto">
            <a:xfrm>
              <a:off x="2292021" y="2242116"/>
              <a:ext cx="41017" cy="31553"/>
            </a:xfrm>
            <a:custGeom>
              <a:avLst/>
              <a:gdLst/>
              <a:ahLst/>
              <a:cxnLst/>
              <a:rect l="l" t="t" r="r" b="b"/>
              <a:pathLst>
                <a:path w="1192" h="917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012;p56" hidden="0"/>
            <p:cNvSpPr/>
            <p:nvPr isPhoto="0" userDrawn="0"/>
          </p:nvSpPr>
          <p:spPr bwMode="auto">
            <a:xfrm>
              <a:off x="2272372" y="2095010"/>
              <a:ext cx="28285" cy="37335"/>
            </a:xfrm>
            <a:custGeom>
              <a:avLst/>
              <a:gdLst/>
              <a:ahLst/>
              <a:cxnLst/>
              <a:rect l="l" t="t" r="r" b="b"/>
              <a:pathLst>
                <a:path w="822" h="1085" fill="none" stroke="1" extrusionOk="0">
                  <a:moveTo>
                    <a:pt x="0" y="1084"/>
                  </a:moveTo>
                  <a:lnTo>
                    <a:pt x="82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013;p56" hidden="0"/>
            <p:cNvSpPr/>
            <p:nvPr isPhoto="0" userDrawn="0"/>
          </p:nvSpPr>
          <p:spPr bwMode="auto">
            <a:xfrm>
              <a:off x="2291195" y="2056951"/>
              <a:ext cx="70747" cy="50445"/>
            </a:xfrm>
            <a:custGeom>
              <a:avLst/>
              <a:gdLst/>
              <a:ahLst/>
              <a:cxnLst/>
              <a:rect l="l" t="t" r="r" b="b"/>
              <a:pathLst>
                <a:path w="2056" h="1466" fill="norm" stroke="1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28"/>
                  </a:cubicBezTo>
                  <a:cubicBezTo>
                    <a:pt x="124" y="1454"/>
                    <a:pt x="215" y="1465"/>
                    <a:pt x="308" y="1465"/>
                  </a:cubicBezTo>
                  <a:cubicBezTo>
                    <a:pt x="1121" y="1465"/>
                    <a:pt x="2056" y="559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014;p56" hidden="0"/>
            <p:cNvSpPr/>
            <p:nvPr isPhoto="0" userDrawn="0"/>
          </p:nvSpPr>
          <p:spPr bwMode="auto">
            <a:xfrm>
              <a:off x="2292021" y="2074535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015;p56" hidden="0"/>
            <p:cNvSpPr/>
            <p:nvPr isPhoto="0" userDrawn="0"/>
          </p:nvSpPr>
          <p:spPr bwMode="auto">
            <a:xfrm>
              <a:off x="2273577" y="1965969"/>
              <a:ext cx="27907" cy="21747"/>
            </a:xfrm>
            <a:custGeom>
              <a:avLst/>
              <a:gdLst/>
              <a:ahLst/>
              <a:cxnLst/>
              <a:rect l="l" t="t" r="r" b="b"/>
              <a:pathLst>
                <a:path w="811" h="632" fill="none" stroke="1" extrusionOk="0">
                  <a:moveTo>
                    <a:pt x="1" y="631"/>
                  </a:moveTo>
                  <a:lnTo>
                    <a:pt x="81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016;p56" hidden="0"/>
            <p:cNvSpPr/>
            <p:nvPr isPhoto="0" userDrawn="0"/>
          </p:nvSpPr>
          <p:spPr bwMode="auto">
            <a:xfrm>
              <a:off x="2291195" y="1925020"/>
              <a:ext cx="70747" cy="50858"/>
            </a:xfrm>
            <a:custGeom>
              <a:avLst/>
              <a:gdLst/>
              <a:ahLst/>
              <a:cxnLst/>
              <a:rect l="l" t="t" r="r" b="b"/>
              <a:pathLst>
                <a:path w="2056" h="1478" fill="norm" stroke="1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40"/>
                  </a:cubicBezTo>
                  <a:cubicBezTo>
                    <a:pt x="123" y="1466"/>
                    <a:pt x="213" y="1477"/>
                    <a:pt x="305" y="1477"/>
                  </a:cubicBezTo>
                  <a:cubicBezTo>
                    <a:pt x="1119" y="1477"/>
                    <a:pt x="2056" y="560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017;p56" hidden="0"/>
            <p:cNvSpPr/>
            <p:nvPr isPhoto="0" userDrawn="0"/>
          </p:nvSpPr>
          <p:spPr bwMode="auto">
            <a:xfrm>
              <a:off x="2292021" y="1943017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018;p56" hidden="0"/>
            <p:cNvSpPr/>
            <p:nvPr isPhoto="0" userDrawn="0"/>
          </p:nvSpPr>
          <p:spPr bwMode="auto">
            <a:xfrm>
              <a:off x="2269895" y="1866487"/>
              <a:ext cx="70713" cy="50789"/>
            </a:xfrm>
            <a:custGeom>
              <a:avLst/>
              <a:gdLst/>
              <a:ahLst/>
              <a:cxnLst/>
              <a:rect l="l" t="t" r="r" b="b"/>
              <a:pathLst>
                <a:path w="2055" h="1476" fill="norm" stroke="1" extrusionOk="0">
                  <a:moveTo>
                    <a:pt x="1635" y="0"/>
                  </a:moveTo>
                  <a:cubicBezTo>
                    <a:pt x="1223" y="0"/>
                    <a:pt x="484" y="435"/>
                    <a:pt x="310" y="617"/>
                  </a:cubicBezTo>
                  <a:cubicBezTo>
                    <a:pt x="108" y="831"/>
                    <a:pt x="1" y="1141"/>
                    <a:pt x="25" y="1439"/>
                  </a:cubicBezTo>
                  <a:cubicBezTo>
                    <a:pt x="112" y="1464"/>
                    <a:pt x="203" y="1476"/>
                    <a:pt x="296" y="1476"/>
                  </a:cubicBezTo>
                  <a:cubicBezTo>
                    <a:pt x="1111" y="1476"/>
                    <a:pt x="2054" y="568"/>
                    <a:pt x="1894" y="141"/>
                  </a:cubicBezTo>
                  <a:cubicBezTo>
                    <a:pt x="1855" y="41"/>
                    <a:pt x="1760" y="0"/>
                    <a:pt x="16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019;p56" hidden="0"/>
            <p:cNvSpPr/>
            <p:nvPr isPhoto="0" userDrawn="0"/>
          </p:nvSpPr>
          <p:spPr bwMode="auto">
            <a:xfrm>
              <a:off x="2270721" y="1884414"/>
              <a:ext cx="40604" cy="31588"/>
            </a:xfrm>
            <a:custGeom>
              <a:avLst/>
              <a:gdLst/>
              <a:ahLst/>
              <a:cxnLst/>
              <a:rect l="l" t="t" r="r" b="b"/>
              <a:pathLst>
                <a:path w="1180" h="918" fill="none" stroke="1" extrusionOk="0">
                  <a:moveTo>
                    <a:pt x="1" y="918"/>
                  </a:moveTo>
                  <a:lnTo>
                    <a:pt x="11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020;p56" hidden="0"/>
            <p:cNvSpPr/>
            <p:nvPr isPhoto="0" userDrawn="0"/>
          </p:nvSpPr>
          <p:spPr bwMode="auto">
            <a:xfrm>
              <a:off x="2219930" y="1848869"/>
              <a:ext cx="63796" cy="68786"/>
            </a:xfrm>
            <a:custGeom>
              <a:avLst/>
              <a:gdLst/>
              <a:ahLst/>
              <a:cxnLst/>
              <a:rect l="l" t="t" r="r" b="b"/>
              <a:pathLst>
                <a:path w="1854" h="1999" fill="norm" stroke="1" extrusionOk="0">
                  <a:moveTo>
                    <a:pt x="513" y="1"/>
                  </a:moveTo>
                  <a:cubicBezTo>
                    <a:pt x="488" y="1"/>
                    <a:pt x="464" y="4"/>
                    <a:pt x="441" y="10"/>
                  </a:cubicBezTo>
                  <a:cubicBezTo>
                    <a:pt x="0" y="129"/>
                    <a:pt x="524" y="1391"/>
                    <a:pt x="738" y="1629"/>
                  </a:cubicBezTo>
                  <a:cubicBezTo>
                    <a:pt x="941" y="1867"/>
                    <a:pt x="1227" y="1998"/>
                    <a:pt x="1536" y="1998"/>
                  </a:cubicBezTo>
                  <a:cubicBezTo>
                    <a:pt x="1854" y="1205"/>
                    <a:pt x="1016" y="1"/>
                    <a:pt x="51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021;p56" hidden="0"/>
            <p:cNvSpPr/>
            <p:nvPr isPhoto="0" userDrawn="0"/>
          </p:nvSpPr>
          <p:spPr bwMode="auto">
            <a:xfrm>
              <a:off x="2245325" y="1873782"/>
              <a:ext cx="27494" cy="43873"/>
            </a:xfrm>
            <a:custGeom>
              <a:avLst/>
              <a:gdLst/>
              <a:ahLst/>
              <a:cxnLst/>
              <a:rect l="l" t="t" r="r" b="b"/>
              <a:pathLst>
                <a:path w="799" h="1275" fill="none" stroke="1" extrusionOk="0">
                  <a:moveTo>
                    <a:pt x="798" y="12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022;p56" hidden="0"/>
            <p:cNvSpPr/>
            <p:nvPr isPhoto="0" userDrawn="0"/>
          </p:nvSpPr>
          <p:spPr bwMode="auto">
            <a:xfrm>
              <a:off x="2688606" y="2420743"/>
              <a:ext cx="574853" cy="224938"/>
            </a:xfrm>
            <a:custGeom>
              <a:avLst/>
              <a:gdLst/>
              <a:ahLst/>
              <a:cxnLst/>
              <a:rect l="l" t="t" r="r" b="b"/>
              <a:pathLst>
                <a:path w="16706" h="6537" fill="norm" stroke="1" extrusionOk="0">
                  <a:moveTo>
                    <a:pt x="15098" y="0"/>
                  </a:moveTo>
                  <a:lnTo>
                    <a:pt x="2644" y="95"/>
                  </a:lnTo>
                  <a:cubicBezTo>
                    <a:pt x="1989" y="1191"/>
                    <a:pt x="596" y="4906"/>
                    <a:pt x="1" y="6537"/>
                  </a:cubicBezTo>
                  <a:lnTo>
                    <a:pt x="16705" y="6537"/>
                  </a:lnTo>
                  <a:lnTo>
                    <a:pt x="1509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023;p56" hidden="0"/>
            <p:cNvSpPr/>
            <p:nvPr isPhoto="0" userDrawn="0"/>
          </p:nvSpPr>
          <p:spPr bwMode="auto">
            <a:xfrm>
              <a:off x="3519904" y="2309286"/>
              <a:ext cx="171706" cy="46729"/>
            </a:xfrm>
            <a:custGeom>
              <a:avLst/>
              <a:gdLst/>
              <a:ahLst/>
              <a:cxnLst/>
              <a:rect l="l" t="t" r="r" b="b"/>
              <a:pathLst>
                <a:path w="4990" h="1358" fill="norm" stroke="1" extrusionOk="0">
                  <a:moveTo>
                    <a:pt x="572" y="1"/>
                  </a:moveTo>
                  <a:lnTo>
                    <a:pt x="1" y="786"/>
                  </a:lnTo>
                  <a:cubicBezTo>
                    <a:pt x="1" y="786"/>
                    <a:pt x="608" y="1358"/>
                    <a:pt x="1096" y="1358"/>
                  </a:cubicBezTo>
                  <a:cubicBezTo>
                    <a:pt x="1584" y="1358"/>
                    <a:pt x="3001" y="953"/>
                    <a:pt x="3001" y="953"/>
                  </a:cubicBezTo>
                  <a:lnTo>
                    <a:pt x="4989" y="977"/>
                  </a:lnTo>
                  <a:cubicBezTo>
                    <a:pt x="4989" y="977"/>
                    <a:pt x="3823" y="24"/>
                    <a:pt x="3656" y="24"/>
                  </a:cubicBezTo>
                  <a:cubicBezTo>
                    <a:pt x="3489" y="24"/>
                    <a:pt x="1525" y="167"/>
                    <a:pt x="1525" y="16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024;p56" hidden="0"/>
            <p:cNvSpPr/>
            <p:nvPr isPhoto="0" userDrawn="0"/>
          </p:nvSpPr>
          <p:spPr bwMode="auto">
            <a:xfrm>
              <a:off x="3538761" y="2327008"/>
              <a:ext cx="102439" cy="30143"/>
            </a:xfrm>
            <a:custGeom>
              <a:avLst/>
              <a:gdLst/>
              <a:ahLst/>
              <a:cxnLst/>
              <a:rect l="l" t="t" r="r" b="b"/>
              <a:pathLst>
                <a:path w="2977" h="876" fill="norm" stroke="1" extrusionOk="0">
                  <a:moveTo>
                    <a:pt x="2867" y="0"/>
                  </a:moveTo>
                  <a:cubicBezTo>
                    <a:pt x="2730" y="0"/>
                    <a:pt x="2498" y="116"/>
                    <a:pt x="2370" y="141"/>
                  </a:cubicBezTo>
                  <a:cubicBezTo>
                    <a:pt x="2338" y="144"/>
                    <a:pt x="2262" y="146"/>
                    <a:pt x="2158" y="146"/>
                  </a:cubicBezTo>
                  <a:cubicBezTo>
                    <a:pt x="1637" y="146"/>
                    <a:pt x="405" y="105"/>
                    <a:pt x="405" y="105"/>
                  </a:cubicBezTo>
                  <a:lnTo>
                    <a:pt x="0" y="652"/>
                  </a:lnTo>
                  <a:cubicBezTo>
                    <a:pt x="167" y="760"/>
                    <a:pt x="346" y="831"/>
                    <a:pt x="548" y="843"/>
                  </a:cubicBezTo>
                  <a:cubicBezTo>
                    <a:pt x="739" y="857"/>
                    <a:pt x="846" y="876"/>
                    <a:pt x="970" y="876"/>
                  </a:cubicBezTo>
                  <a:cubicBezTo>
                    <a:pt x="1053" y="876"/>
                    <a:pt x="1144" y="867"/>
                    <a:pt x="1274" y="843"/>
                  </a:cubicBezTo>
                  <a:cubicBezTo>
                    <a:pt x="1608" y="795"/>
                    <a:pt x="1989" y="676"/>
                    <a:pt x="1989" y="676"/>
                  </a:cubicBezTo>
                  <a:cubicBezTo>
                    <a:pt x="2155" y="617"/>
                    <a:pt x="2310" y="533"/>
                    <a:pt x="2453" y="438"/>
                  </a:cubicBezTo>
                  <a:cubicBezTo>
                    <a:pt x="2703" y="271"/>
                    <a:pt x="2977" y="355"/>
                    <a:pt x="2977" y="105"/>
                  </a:cubicBezTo>
                  <a:cubicBezTo>
                    <a:pt x="2977" y="27"/>
                    <a:pt x="2933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025;p56" hidden="0"/>
            <p:cNvSpPr/>
            <p:nvPr isPhoto="0" userDrawn="0"/>
          </p:nvSpPr>
          <p:spPr bwMode="auto">
            <a:xfrm>
              <a:off x="3538761" y="2322397"/>
              <a:ext cx="102439" cy="35683"/>
            </a:xfrm>
            <a:custGeom>
              <a:avLst/>
              <a:gdLst/>
              <a:ahLst/>
              <a:cxnLst/>
              <a:rect l="l" t="t" r="r" b="b"/>
              <a:pathLst>
                <a:path w="2977" h="1037" fill="none" stroke="1" extrusionOk="0">
                  <a:moveTo>
                    <a:pt x="405" y="239"/>
                  </a:moveTo>
                  <a:cubicBezTo>
                    <a:pt x="405" y="239"/>
                    <a:pt x="2179" y="298"/>
                    <a:pt x="2370" y="275"/>
                  </a:cubicBezTo>
                  <a:cubicBezTo>
                    <a:pt x="2560" y="239"/>
                    <a:pt x="2977" y="1"/>
                    <a:pt x="2977" y="239"/>
                  </a:cubicBezTo>
                  <a:cubicBezTo>
                    <a:pt x="2977" y="489"/>
                    <a:pt x="2703" y="405"/>
                    <a:pt x="2453" y="572"/>
                  </a:cubicBezTo>
                  <a:cubicBezTo>
                    <a:pt x="2310" y="667"/>
                    <a:pt x="2155" y="751"/>
                    <a:pt x="1989" y="810"/>
                  </a:cubicBezTo>
                  <a:cubicBezTo>
                    <a:pt x="1989" y="810"/>
                    <a:pt x="1608" y="929"/>
                    <a:pt x="1274" y="977"/>
                  </a:cubicBezTo>
                  <a:cubicBezTo>
                    <a:pt x="953" y="1037"/>
                    <a:pt x="870" y="1001"/>
                    <a:pt x="548" y="977"/>
                  </a:cubicBezTo>
                  <a:cubicBezTo>
                    <a:pt x="346" y="965"/>
                    <a:pt x="167" y="894"/>
                    <a:pt x="0" y="78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026;p56" hidden="0"/>
            <p:cNvSpPr/>
            <p:nvPr isPhoto="0" userDrawn="0"/>
          </p:nvSpPr>
          <p:spPr bwMode="auto">
            <a:xfrm>
              <a:off x="2746382" y="1849144"/>
              <a:ext cx="800996" cy="651657"/>
            </a:xfrm>
            <a:custGeom>
              <a:avLst/>
              <a:gdLst/>
              <a:ahLst/>
              <a:cxnLst/>
              <a:rect l="l" t="t" r="r" b="b"/>
              <a:pathLst>
                <a:path w="23278" h="18938" fill="norm" stroke="1" extrusionOk="0">
                  <a:moveTo>
                    <a:pt x="14959" y="1"/>
                  </a:moveTo>
                  <a:cubicBezTo>
                    <a:pt x="13128" y="1"/>
                    <a:pt x="10061" y="252"/>
                    <a:pt x="10061" y="252"/>
                  </a:cubicBezTo>
                  <a:cubicBezTo>
                    <a:pt x="10061" y="252"/>
                    <a:pt x="8668" y="395"/>
                    <a:pt x="7430" y="609"/>
                  </a:cubicBezTo>
                  <a:cubicBezTo>
                    <a:pt x="6204" y="823"/>
                    <a:pt x="3477" y="835"/>
                    <a:pt x="3334" y="1264"/>
                  </a:cubicBezTo>
                  <a:cubicBezTo>
                    <a:pt x="3203" y="1693"/>
                    <a:pt x="2561" y="11468"/>
                    <a:pt x="2561" y="11468"/>
                  </a:cubicBezTo>
                  <a:lnTo>
                    <a:pt x="1" y="17230"/>
                  </a:lnTo>
                  <a:cubicBezTo>
                    <a:pt x="1" y="17230"/>
                    <a:pt x="2080" y="18937"/>
                    <a:pt x="6394" y="18937"/>
                  </a:cubicBezTo>
                  <a:cubicBezTo>
                    <a:pt x="6708" y="18937"/>
                    <a:pt x="7033" y="18928"/>
                    <a:pt x="7371" y="18909"/>
                  </a:cubicBezTo>
                  <a:cubicBezTo>
                    <a:pt x="12347" y="18623"/>
                    <a:pt x="14086" y="17087"/>
                    <a:pt x="14086" y="17087"/>
                  </a:cubicBezTo>
                  <a:lnTo>
                    <a:pt x="12693" y="12099"/>
                  </a:lnTo>
                  <a:cubicBezTo>
                    <a:pt x="12693" y="12099"/>
                    <a:pt x="15003" y="10039"/>
                    <a:pt x="15062" y="9408"/>
                  </a:cubicBezTo>
                  <a:cubicBezTo>
                    <a:pt x="15122" y="8777"/>
                    <a:pt x="15145" y="8289"/>
                    <a:pt x="15145" y="8289"/>
                  </a:cubicBezTo>
                  <a:cubicBezTo>
                    <a:pt x="15145" y="8289"/>
                    <a:pt x="16574" y="10491"/>
                    <a:pt x="16860" y="10670"/>
                  </a:cubicBezTo>
                  <a:cubicBezTo>
                    <a:pt x="17146" y="10837"/>
                    <a:pt x="22527" y="14611"/>
                    <a:pt x="22527" y="14611"/>
                  </a:cubicBezTo>
                  <a:lnTo>
                    <a:pt x="23277" y="13301"/>
                  </a:lnTo>
                  <a:lnTo>
                    <a:pt x="18717" y="8039"/>
                  </a:lnTo>
                  <a:lnTo>
                    <a:pt x="18527" y="7634"/>
                  </a:lnTo>
                  <a:lnTo>
                    <a:pt x="17170" y="4824"/>
                  </a:lnTo>
                  <a:cubicBezTo>
                    <a:pt x="17170" y="4824"/>
                    <a:pt x="17229" y="1681"/>
                    <a:pt x="17170" y="1228"/>
                  </a:cubicBezTo>
                  <a:cubicBezTo>
                    <a:pt x="17122" y="764"/>
                    <a:pt x="17062" y="335"/>
                    <a:pt x="16169" y="85"/>
                  </a:cubicBezTo>
                  <a:cubicBezTo>
                    <a:pt x="15963" y="24"/>
                    <a:pt x="15519" y="1"/>
                    <a:pt x="149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027;p56" hidden="0"/>
            <p:cNvSpPr/>
            <p:nvPr isPhoto="0" userDrawn="0"/>
          </p:nvSpPr>
          <p:spPr bwMode="auto">
            <a:xfrm>
              <a:off x="2746382" y="1843053"/>
              <a:ext cx="800996" cy="666591"/>
            </a:xfrm>
            <a:custGeom>
              <a:avLst/>
              <a:gdLst/>
              <a:ahLst/>
              <a:cxnLst/>
              <a:rect l="l" t="t" r="r" b="b"/>
              <a:pathLst>
                <a:path w="23278" h="19372" fill="none" stroke="1" extrusionOk="0">
                  <a:moveTo>
                    <a:pt x="18527" y="7811"/>
                  </a:moveTo>
                  <a:lnTo>
                    <a:pt x="17170" y="5001"/>
                  </a:lnTo>
                  <a:cubicBezTo>
                    <a:pt x="17170" y="5001"/>
                    <a:pt x="17229" y="1858"/>
                    <a:pt x="17170" y="1405"/>
                  </a:cubicBezTo>
                  <a:cubicBezTo>
                    <a:pt x="17122" y="941"/>
                    <a:pt x="17062" y="512"/>
                    <a:pt x="16169" y="262"/>
                  </a:cubicBezTo>
                  <a:cubicBezTo>
                    <a:pt x="15288" y="0"/>
                    <a:pt x="10061" y="429"/>
                    <a:pt x="10061" y="429"/>
                  </a:cubicBezTo>
                  <a:cubicBezTo>
                    <a:pt x="10061" y="429"/>
                    <a:pt x="8668" y="572"/>
                    <a:pt x="7430" y="786"/>
                  </a:cubicBezTo>
                  <a:cubicBezTo>
                    <a:pt x="6204" y="1000"/>
                    <a:pt x="3477" y="1012"/>
                    <a:pt x="3334" y="1441"/>
                  </a:cubicBezTo>
                  <a:cubicBezTo>
                    <a:pt x="3203" y="1870"/>
                    <a:pt x="2561" y="11645"/>
                    <a:pt x="2561" y="11645"/>
                  </a:cubicBezTo>
                  <a:lnTo>
                    <a:pt x="1" y="17407"/>
                  </a:lnTo>
                  <a:cubicBezTo>
                    <a:pt x="1" y="17407"/>
                    <a:pt x="2394" y="19372"/>
                    <a:pt x="7371" y="19086"/>
                  </a:cubicBezTo>
                  <a:cubicBezTo>
                    <a:pt x="12347" y="18800"/>
                    <a:pt x="14086" y="17264"/>
                    <a:pt x="14086" y="17264"/>
                  </a:cubicBezTo>
                  <a:lnTo>
                    <a:pt x="12693" y="12276"/>
                  </a:lnTo>
                  <a:cubicBezTo>
                    <a:pt x="12693" y="12276"/>
                    <a:pt x="15003" y="10216"/>
                    <a:pt x="15062" y="9585"/>
                  </a:cubicBezTo>
                  <a:cubicBezTo>
                    <a:pt x="15122" y="8954"/>
                    <a:pt x="15145" y="8466"/>
                    <a:pt x="15145" y="8466"/>
                  </a:cubicBezTo>
                  <a:cubicBezTo>
                    <a:pt x="15145" y="8466"/>
                    <a:pt x="16574" y="10668"/>
                    <a:pt x="16860" y="10847"/>
                  </a:cubicBezTo>
                  <a:cubicBezTo>
                    <a:pt x="17146" y="11014"/>
                    <a:pt x="22527" y="14788"/>
                    <a:pt x="22527" y="14788"/>
                  </a:cubicBezTo>
                  <a:lnTo>
                    <a:pt x="23277" y="13478"/>
                  </a:lnTo>
                  <a:lnTo>
                    <a:pt x="18717" y="8216"/>
                  </a:lnTo>
                  <a:lnTo>
                    <a:pt x="18527" y="7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028;p56" hidden="0"/>
            <p:cNvSpPr/>
            <p:nvPr isPhoto="0" userDrawn="0"/>
          </p:nvSpPr>
          <p:spPr bwMode="auto">
            <a:xfrm>
              <a:off x="3267535" y="1975776"/>
              <a:ext cx="16826" cy="158183"/>
            </a:xfrm>
            <a:custGeom>
              <a:avLst/>
              <a:gdLst/>
              <a:ahLst/>
              <a:cxnLst/>
              <a:rect l="l" t="t" r="r" b="b"/>
              <a:pathLst>
                <a:path w="489" h="4597" fill="none" stroke="1" extrusionOk="0">
                  <a:moveTo>
                    <a:pt x="0" y="4597"/>
                  </a:moveTo>
                  <a:lnTo>
                    <a:pt x="48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029;p56" hidden="0"/>
            <p:cNvSpPr/>
            <p:nvPr isPhoto="0" userDrawn="0"/>
          </p:nvSpPr>
          <p:spPr bwMode="auto">
            <a:xfrm>
              <a:off x="3280232" y="1964730"/>
              <a:ext cx="43047" cy="62729"/>
            </a:xfrm>
            <a:custGeom>
              <a:avLst/>
              <a:gdLst/>
              <a:ahLst/>
              <a:cxnLst/>
              <a:rect l="l" t="t" r="r" b="b"/>
              <a:pathLst>
                <a:path w="1251" h="1823" fill="none" stroke="1" extrusionOk="0">
                  <a:moveTo>
                    <a:pt x="1" y="1822"/>
                  </a:moveTo>
                  <a:cubicBezTo>
                    <a:pt x="1" y="1822"/>
                    <a:pt x="894" y="1013"/>
                    <a:pt x="125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030;p56" hidden="0"/>
            <p:cNvSpPr/>
            <p:nvPr isPhoto="0" userDrawn="0"/>
          </p:nvSpPr>
          <p:spPr bwMode="auto">
            <a:xfrm>
              <a:off x="3310548" y="2030283"/>
              <a:ext cx="14796" cy="5368"/>
            </a:xfrm>
            <a:custGeom>
              <a:avLst/>
              <a:gdLst/>
              <a:ahLst/>
              <a:cxnLst/>
              <a:rect l="l" t="t" r="r" b="b"/>
              <a:pathLst>
                <a:path w="430" h="156" fill="none" stroke="1" extrusionOk="0">
                  <a:moveTo>
                    <a:pt x="1" y="155"/>
                  </a:moveTo>
                  <a:cubicBezTo>
                    <a:pt x="155" y="120"/>
                    <a:pt x="298" y="72"/>
                    <a:pt x="4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031;p56" hidden="0"/>
            <p:cNvSpPr/>
            <p:nvPr isPhoto="0" userDrawn="0"/>
          </p:nvSpPr>
          <p:spPr bwMode="auto">
            <a:xfrm>
              <a:off x="3276963" y="2038886"/>
              <a:ext cx="22573" cy="4955"/>
            </a:xfrm>
            <a:custGeom>
              <a:avLst/>
              <a:gdLst/>
              <a:ahLst/>
              <a:cxnLst/>
              <a:rect l="l" t="t" r="r" b="b"/>
              <a:pathLst>
                <a:path w="656" h="144" fill="none" stroke="1" extrusionOk="0">
                  <a:moveTo>
                    <a:pt x="0" y="143"/>
                  </a:moveTo>
                  <a:cubicBezTo>
                    <a:pt x="0" y="143"/>
                    <a:pt x="310" y="84"/>
                    <a:pt x="65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032;p56" hidden="0"/>
            <p:cNvSpPr/>
            <p:nvPr isPhoto="0" userDrawn="0"/>
          </p:nvSpPr>
          <p:spPr bwMode="auto">
            <a:xfrm>
              <a:off x="3012688" y="1852895"/>
              <a:ext cx="258970" cy="381435"/>
            </a:xfrm>
            <a:custGeom>
              <a:avLst/>
              <a:gdLst/>
              <a:ahLst/>
              <a:cxnLst/>
              <a:rect l="l" t="t" r="r" b="b"/>
              <a:pathLst>
                <a:path w="7526" h="11085" fill="norm" stroke="1" extrusionOk="0">
                  <a:moveTo>
                    <a:pt x="6275" y="0"/>
                  </a:moveTo>
                  <a:lnTo>
                    <a:pt x="1144" y="36"/>
                  </a:lnTo>
                  <a:lnTo>
                    <a:pt x="120" y="3715"/>
                  </a:lnTo>
                  <a:lnTo>
                    <a:pt x="1239" y="4655"/>
                  </a:lnTo>
                  <a:lnTo>
                    <a:pt x="1" y="5858"/>
                  </a:lnTo>
                  <a:cubicBezTo>
                    <a:pt x="1" y="5858"/>
                    <a:pt x="465" y="7656"/>
                    <a:pt x="1120" y="9061"/>
                  </a:cubicBezTo>
                  <a:cubicBezTo>
                    <a:pt x="1775" y="10454"/>
                    <a:pt x="2203" y="11085"/>
                    <a:pt x="2203" y="11085"/>
                  </a:cubicBezTo>
                  <a:cubicBezTo>
                    <a:pt x="2203" y="11085"/>
                    <a:pt x="4859" y="9835"/>
                    <a:pt x="5549" y="8715"/>
                  </a:cubicBezTo>
                  <a:cubicBezTo>
                    <a:pt x="6240" y="7608"/>
                    <a:pt x="7145" y="5858"/>
                    <a:pt x="7145" y="5858"/>
                  </a:cubicBezTo>
                  <a:lnTo>
                    <a:pt x="6347" y="5060"/>
                  </a:lnTo>
                  <a:lnTo>
                    <a:pt x="7526" y="4441"/>
                  </a:lnTo>
                  <a:cubicBezTo>
                    <a:pt x="7526" y="4441"/>
                    <a:pt x="7133" y="2786"/>
                    <a:pt x="6894" y="1750"/>
                  </a:cubicBezTo>
                  <a:cubicBezTo>
                    <a:pt x="6764" y="1143"/>
                    <a:pt x="6549" y="560"/>
                    <a:pt x="627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033;p56" hidden="0"/>
            <p:cNvSpPr/>
            <p:nvPr isPhoto="0" userDrawn="0"/>
          </p:nvSpPr>
          <p:spPr bwMode="auto">
            <a:xfrm>
              <a:off x="3074146" y="1870513"/>
              <a:ext cx="143421" cy="340487"/>
            </a:xfrm>
            <a:custGeom>
              <a:avLst/>
              <a:gdLst/>
              <a:ahLst/>
              <a:cxnLst/>
              <a:rect l="l" t="t" r="r" b="b"/>
              <a:pathLst>
                <a:path w="4168" h="9895" fill="norm" stroke="1" extrusionOk="0">
                  <a:moveTo>
                    <a:pt x="215" y="0"/>
                  </a:moveTo>
                  <a:lnTo>
                    <a:pt x="227" y="3"/>
                  </a:lnTo>
                  <a:lnTo>
                    <a:pt x="227" y="3"/>
                  </a:lnTo>
                  <a:cubicBezTo>
                    <a:pt x="227" y="1"/>
                    <a:pt x="227" y="0"/>
                    <a:pt x="227" y="0"/>
                  </a:cubicBezTo>
                  <a:close/>
                  <a:moveTo>
                    <a:pt x="227" y="3"/>
                  </a:moveTo>
                  <a:cubicBezTo>
                    <a:pt x="226" y="115"/>
                    <a:pt x="190" y="3306"/>
                    <a:pt x="96" y="4441"/>
                  </a:cubicBezTo>
                  <a:cubicBezTo>
                    <a:pt x="1" y="5596"/>
                    <a:pt x="96" y="7322"/>
                    <a:pt x="251" y="8061"/>
                  </a:cubicBezTo>
                  <a:cubicBezTo>
                    <a:pt x="394" y="8787"/>
                    <a:pt x="691" y="9894"/>
                    <a:pt x="691" y="9894"/>
                  </a:cubicBezTo>
                  <a:cubicBezTo>
                    <a:pt x="691" y="9894"/>
                    <a:pt x="2703" y="8251"/>
                    <a:pt x="2977" y="7561"/>
                  </a:cubicBezTo>
                  <a:cubicBezTo>
                    <a:pt x="3239" y="6870"/>
                    <a:pt x="3727" y="4143"/>
                    <a:pt x="3727" y="4143"/>
                  </a:cubicBezTo>
                  <a:lnTo>
                    <a:pt x="4168" y="1000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034;p56" hidden="0"/>
            <p:cNvSpPr/>
            <p:nvPr isPhoto="0" userDrawn="0"/>
          </p:nvSpPr>
          <p:spPr bwMode="auto">
            <a:xfrm>
              <a:off x="3077415" y="1850004"/>
              <a:ext cx="138948" cy="177865"/>
            </a:xfrm>
            <a:custGeom>
              <a:avLst/>
              <a:gdLst/>
              <a:ahLst/>
              <a:cxnLst/>
              <a:rect l="l" t="t" r="r" b="b"/>
              <a:pathLst>
                <a:path w="4038" h="5169" fill="norm" stroke="1" extrusionOk="0">
                  <a:moveTo>
                    <a:pt x="227" y="1"/>
                  </a:moveTo>
                  <a:lnTo>
                    <a:pt x="1" y="4620"/>
                  </a:lnTo>
                  <a:lnTo>
                    <a:pt x="1965" y="3346"/>
                  </a:lnTo>
                  <a:lnTo>
                    <a:pt x="3620" y="5168"/>
                  </a:lnTo>
                  <a:lnTo>
                    <a:pt x="4037" y="1382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035;p56" hidden="0"/>
            <p:cNvSpPr/>
            <p:nvPr isPhoto="0" userDrawn="0"/>
          </p:nvSpPr>
          <p:spPr bwMode="auto">
            <a:xfrm>
              <a:off x="3109795" y="1904098"/>
              <a:ext cx="79522" cy="128659"/>
            </a:xfrm>
            <a:custGeom>
              <a:avLst/>
              <a:gdLst/>
              <a:ahLst/>
              <a:cxnLst/>
              <a:rect l="l" t="t" r="r" b="b"/>
              <a:pathLst>
                <a:path w="2311" h="3739" fill="norm" stroke="1" extrusionOk="0">
                  <a:moveTo>
                    <a:pt x="1" y="0"/>
                  </a:moveTo>
                  <a:lnTo>
                    <a:pt x="810" y="3739"/>
                  </a:lnTo>
                  <a:lnTo>
                    <a:pt x="2310" y="691"/>
                  </a:lnTo>
                  <a:cubicBezTo>
                    <a:pt x="2310" y="691"/>
                    <a:pt x="536" y="6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036;p56" hidden="0"/>
            <p:cNvSpPr/>
            <p:nvPr isPhoto="0" userDrawn="0"/>
          </p:nvSpPr>
          <p:spPr bwMode="auto">
            <a:xfrm>
              <a:off x="3020086" y="1574270"/>
              <a:ext cx="301156" cy="217196"/>
            </a:xfrm>
            <a:custGeom>
              <a:avLst/>
              <a:gdLst/>
              <a:ahLst/>
              <a:cxnLst/>
              <a:rect l="l" t="t" r="r" b="b"/>
              <a:pathLst>
                <a:path w="8752" h="6312" fill="norm" stroke="1" extrusionOk="0">
                  <a:moveTo>
                    <a:pt x="3742" y="0"/>
                  </a:moveTo>
                  <a:cubicBezTo>
                    <a:pt x="3694" y="0"/>
                    <a:pt x="3667" y="1"/>
                    <a:pt x="3667" y="1"/>
                  </a:cubicBezTo>
                  <a:cubicBezTo>
                    <a:pt x="3215" y="37"/>
                    <a:pt x="2774" y="156"/>
                    <a:pt x="2358" y="334"/>
                  </a:cubicBezTo>
                  <a:cubicBezTo>
                    <a:pt x="1643" y="644"/>
                    <a:pt x="572" y="2430"/>
                    <a:pt x="310" y="3049"/>
                  </a:cubicBezTo>
                  <a:cubicBezTo>
                    <a:pt x="48" y="3668"/>
                    <a:pt x="0" y="3906"/>
                    <a:pt x="262" y="4501"/>
                  </a:cubicBezTo>
                  <a:cubicBezTo>
                    <a:pt x="464" y="4942"/>
                    <a:pt x="703" y="5359"/>
                    <a:pt x="953" y="5764"/>
                  </a:cubicBezTo>
                  <a:lnTo>
                    <a:pt x="1334" y="6109"/>
                  </a:lnTo>
                  <a:lnTo>
                    <a:pt x="1476" y="5573"/>
                  </a:lnTo>
                  <a:cubicBezTo>
                    <a:pt x="1476" y="5573"/>
                    <a:pt x="1572" y="5359"/>
                    <a:pt x="1929" y="5025"/>
                  </a:cubicBezTo>
                  <a:cubicBezTo>
                    <a:pt x="2286" y="4692"/>
                    <a:pt x="3310" y="3954"/>
                    <a:pt x="3310" y="3954"/>
                  </a:cubicBezTo>
                  <a:cubicBezTo>
                    <a:pt x="3679" y="4323"/>
                    <a:pt x="4060" y="4668"/>
                    <a:pt x="4477" y="5002"/>
                  </a:cubicBezTo>
                  <a:cubicBezTo>
                    <a:pt x="5358" y="5740"/>
                    <a:pt x="6358" y="6311"/>
                    <a:pt x="6549" y="6311"/>
                  </a:cubicBezTo>
                  <a:lnTo>
                    <a:pt x="7025" y="6311"/>
                  </a:lnTo>
                  <a:cubicBezTo>
                    <a:pt x="7025" y="6311"/>
                    <a:pt x="7215" y="6240"/>
                    <a:pt x="7441" y="6168"/>
                  </a:cubicBezTo>
                  <a:cubicBezTo>
                    <a:pt x="7894" y="6014"/>
                    <a:pt x="8263" y="5692"/>
                    <a:pt x="8465" y="5263"/>
                  </a:cubicBezTo>
                  <a:cubicBezTo>
                    <a:pt x="8751" y="4692"/>
                    <a:pt x="8727" y="2501"/>
                    <a:pt x="7525" y="1215"/>
                  </a:cubicBezTo>
                  <a:cubicBezTo>
                    <a:pt x="6432" y="58"/>
                    <a:pt x="4182" y="0"/>
                    <a:pt x="374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3037;p56" hidden="0"/>
            <p:cNvSpPr/>
            <p:nvPr isPhoto="0" userDrawn="0"/>
          </p:nvSpPr>
          <p:spPr bwMode="auto">
            <a:xfrm>
              <a:off x="2985641" y="1787204"/>
              <a:ext cx="110663" cy="102301"/>
            </a:xfrm>
            <a:custGeom>
              <a:avLst/>
              <a:gdLst/>
              <a:ahLst/>
              <a:cxnLst/>
              <a:rect l="l" t="t" r="r" b="b"/>
              <a:pathLst>
                <a:path w="3216" h="2973" fill="norm" stroke="1" extrusionOk="0">
                  <a:moveTo>
                    <a:pt x="2336" y="0"/>
                  </a:moveTo>
                  <a:cubicBezTo>
                    <a:pt x="2144" y="0"/>
                    <a:pt x="1930" y="52"/>
                    <a:pt x="1930" y="52"/>
                  </a:cubicBezTo>
                  <a:cubicBezTo>
                    <a:pt x="1930" y="52"/>
                    <a:pt x="1806" y="32"/>
                    <a:pt x="1625" y="32"/>
                  </a:cubicBezTo>
                  <a:cubicBezTo>
                    <a:pt x="1323" y="32"/>
                    <a:pt x="861" y="87"/>
                    <a:pt x="549" y="385"/>
                  </a:cubicBezTo>
                  <a:cubicBezTo>
                    <a:pt x="49" y="861"/>
                    <a:pt x="1" y="2052"/>
                    <a:pt x="477" y="2409"/>
                  </a:cubicBezTo>
                  <a:cubicBezTo>
                    <a:pt x="869" y="2703"/>
                    <a:pt x="1680" y="2973"/>
                    <a:pt x="2234" y="2973"/>
                  </a:cubicBezTo>
                  <a:cubicBezTo>
                    <a:pt x="2353" y="2973"/>
                    <a:pt x="2460" y="2960"/>
                    <a:pt x="2549" y="2933"/>
                  </a:cubicBezTo>
                  <a:cubicBezTo>
                    <a:pt x="3061" y="2778"/>
                    <a:pt x="3216" y="2290"/>
                    <a:pt x="3216" y="1790"/>
                  </a:cubicBezTo>
                  <a:cubicBezTo>
                    <a:pt x="3216" y="1278"/>
                    <a:pt x="2716" y="290"/>
                    <a:pt x="2620" y="99"/>
                  </a:cubicBezTo>
                  <a:cubicBezTo>
                    <a:pt x="2582" y="23"/>
                    <a:pt x="2464" y="0"/>
                    <a:pt x="233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3038;p56" hidden="0"/>
            <p:cNvSpPr/>
            <p:nvPr isPhoto="0" userDrawn="0"/>
          </p:nvSpPr>
          <p:spPr bwMode="auto">
            <a:xfrm>
              <a:off x="3029102" y="1772717"/>
              <a:ext cx="48346" cy="62592"/>
            </a:xfrm>
            <a:custGeom>
              <a:avLst/>
              <a:gdLst/>
              <a:ahLst/>
              <a:cxnLst/>
              <a:rect l="l" t="t" r="r" b="b"/>
              <a:pathLst>
                <a:path w="1405" h="1819" fill="norm" stroke="1" extrusionOk="0">
                  <a:moveTo>
                    <a:pt x="630" y="0"/>
                  </a:moveTo>
                  <a:cubicBezTo>
                    <a:pt x="528" y="0"/>
                    <a:pt x="420" y="61"/>
                    <a:pt x="321" y="235"/>
                  </a:cubicBezTo>
                  <a:cubicBezTo>
                    <a:pt x="0" y="830"/>
                    <a:pt x="488" y="1390"/>
                    <a:pt x="845" y="1580"/>
                  </a:cubicBezTo>
                  <a:cubicBezTo>
                    <a:pt x="1024" y="1687"/>
                    <a:pt x="1203" y="1771"/>
                    <a:pt x="1405" y="1818"/>
                  </a:cubicBezTo>
                  <a:lnTo>
                    <a:pt x="1083" y="342"/>
                  </a:lnTo>
                  <a:cubicBezTo>
                    <a:pt x="1083" y="342"/>
                    <a:pt x="872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3039;p56" hidden="0"/>
            <p:cNvSpPr/>
            <p:nvPr isPhoto="0" userDrawn="0"/>
          </p:nvSpPr>
          <p:spPr bwMode="auto">
            <a:xfrm>
              <a:off x="3250742" y="1787170"/>
              <a:ext cx="37300" cy="62041"/>
            </a:xfrm>
            <a:custGeom>
              <a:avLst/>
              <a:gdLst/>
              <a:ahLst/>
              <a:cxnLst/>
              <a:rect l="l" t="t" r="r" b="b"/>
              <a:pathLst>
                <a:path w="1084" h="1803" fill="norm" stroke="1" extrusionOk="0">
                  <a:moveTo>
                    <a:pt x="723" y="0"/>
                  </a:moveTo>
                  <a:cubicBezTo>
                    <a:pt x="534" y="0"/>
                    <a:pt x="322" y="124"/>
                    <a:pt x="322" y="124"/>
                  </a:cubicBezTo>
                  <a:lnTo>
                    <a:pt x="0" y="1803"/>
                  </a:lnTo>
                  <a:cubicBezTo>
                    <a:pt x="0" y="1803"/>
                    <a:pt x="155" y="1660"/>
                    <a:pt x="393" y="1505"/>
                  </a:cubicBezTo>
                  <a:cubicBezTo>
                    <a:pt x="619" y="1339"/>
                    <a:pt x="1084" y="815"/>
                    <a:pt x="1012" y="291"/>
                  </a:cubicBezTo>
                  <a:cubicBezTo>
                    <a:pt x="987" y="66"/>
                    <a:pt x="86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3040;p56" hidden="0"/>
            <p:cNvSpPr/>
            <p:nvPr isPhoto="0" userDrawn="0"/>
          </p:nvSpPr>
          <p:spPr bwMode="auto">
            <a:xfrm>
              <a:off x="3063926" y="1677950"/>
              <a:ext cx="197892" cy="267159"/>
            </a:xfrm>
            <a:custGeom>
              <a:avLst/>
              <a:gdLst/>
              <a:ahLst/>
              <a:cxnLst/>
              <a:rect l="l" t="t" r="r" b="b"/>
              <a:pathLst>
                <a:path w="5751" h="7764" fill="norm" stroke="1" extrusionOk="0">
                  <a:moveTo>
                    <a:pt x="2072" y="0"/>
                  </a:moveTo>
                  <a:cubicBezTo>
                    <a:pt x="2072" y="0"/>
                    <a:pt x="2060" y="7"/>
                    <a:pt x="2050" y="28"/>
                  </a:cubicBezTo>
                  <a:lnTo>
                    <a:pt x="2050" y="28"/>
                  </a:lnTo>
                  <a:cubicBezTo>
                    <a:pt x="2064" y="10"/>
                    <a:pt x="2072" y="0"/>
                    <a:pt x="2072" y="0"/>
                  </a:cubicBezTo>
                  <a:close/>
                  <a:moveTo>
                    <a:pt x="2050" y="28"/>
                  </a:moveTo>
                  <a:lnTo>
                    <a:pt x="2050" y="28"/>
                  </a:lnTo>
                  <a:cubicBezTo>
                    <a:pt x="1871" y="259"/>
                    <a:pt x="608" y="1867"/>
                    <a:pt x="0" y="2143"/>
                  </a:cubicBezTo>
                  <a:cubicBezTo>
                    <a:pt x="0" y="2143"/>
                    <a:pt x="393" y="5310"/>
                    <a:pt x="786" y="5953"/>
                  </a:cubicBezTo>
                  <a:cubicBezTo>
                    <a:pt x="1191" y="6608"/>
                    <a:pt x="1905" y="7763"/>
                    <a:pt x="2834" y="7763"/>
                  </a:cubicBezTo>
                  <a:cubicBezTo>
                    <a:pt x="3751" y="7763"/>
                    <a:pt x="4774" y="6751"/>
                    <a:pt x="5167" y="5787"/>
                  </a:cubicBezTo>
                  <a:cubicBezTo>
                    <a:pt x="5560" y="4834"/>
                    <a:pt x="5751" y="3298"/>
                    <a:pt x="5751" y="3298"/>
                  </a:cubicBezTo>
                  <a:cubicBezTo>
                    <a:pt x="5751" y="3298"/>
                    <a:pt x="4215" y="2667"/>
                    <a:pt x="2989" y="1417"/>
                  </a:cubicBezTo>
                  <a:cubicBezTo>
                    <a:pt x="2018" y="418"/>
                    <a:pt x="2013" y="111"/>
                    <a:pt x="2050" y="28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3041;p56" hidden="0"/>
            <p:cNvSpPr/>
            <p:nvPr isPhoto="0" userDrawn="0"/>
          </p:nvSpPr>
          <p:spPr bwMode="auto">
            <a:xfrm>
              <a:off x="3149540" y="1851243"/>
              <a:ext cx="38539" cy="16414"/>
            </a:xfrm>
            <a:custGeom>
              <a:avLst/>
              <a:gdLst/>
              <a:ahLst/>
              <a:cxnLst/>
              <a:rect l="l" t="t" r="r" b="b"/>
              <a:pathLst>
                <a:path w="1120" h="477" fill="none" stroke="1" extrusionOk="0">
                  <a:moveTo>
                    <a:pt x="0" y="0"/>
                  </a:moveTo>
                  <a:cubicBezTo>
                    <a:pt x="0" y="0"/>
                    <a:pt x="596" y="477"/>
                    <a:pt x="1120" y="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3042;p56" hidden="0"/>
            <p:cNvSpPr/>
            <p:nvPr isPhoto="0" userDrawn="0"/>
          </p:nvSpPr>
          <p:spPr bwMode="auto">
            <a:xfrm>
              <a:off x="3137255" y="1874194"/>
              <a:ext cx="63934" cy="27872"/>
            </a:xfrm>
            <a:custGeom>
              <a:avLst/>
              <a:gdLst/>
              <a:ahLst/>
              <a:cxnLst/>
              <a:rect l="l" t="t" r="r" b="b"/>
              <a:pathLst>
                <a:path w="1858" h="810" fill="none" stroke="1" extrusionOk="0">
                  <a:moveTo>
                    <a:pt x="0" y="24"/>
                  </a:moveTo>
                  <a:cubicBezTo>
                    <a:pt x="0" y="24"/>
                    <a:pt x="810" y="810"/>
                    <a:pt x="1858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3043;p56" hidden="0"/>
            <p:cNvSpPr/>
            <p:nvPr isPhoto="0" userDrawn="0"/>
          </p:nvSpPr>
          <p:spPr bwMode="auto">
            <a:xfrm>
              <a:off x="3115129" y="1787755"/>
              <a:ext cx="18064" cy="16964"/>
            </a:xfrm>
            <a:custGeom>
              <a:avLst/>
              <a:gdLst/>
              <a:ahLst/>
              <a:cxnLst/>
              <a:rect l="l" t="t" r="r" b="b"/>
              <a:pathLst>
                <a:path w="525" h="493" fill="norm" stroke="1" extrusionOk="0">
                  <a:moveTo>
                    <a:pt x="262" y="0"/>
                  </a:moveTo>
                  <a:cubicBezTo>
                    <a:pt x="155" y="0"/>
                    <a:pt x="48" y="83"/>
                    <a:pt x="24" y="191"/>
                  </a:cubicBezTo>
                  <a:cubicBezTo>
                    <a:pt x="0" y="333"/>
                    <a:pt x="84" y="452"/>
                    <a:pt x="215" y="488"/>
                  </a:cubicBezTo>
                  <a:cubicBezTo>
                    <a:pt x="230" y="491"/>
                    <a:pt x="244" y="492"/>
                    <a:pt x="259" y="492"/>
                  </a:cubicBezTo>
                  <a:cubicBezTo>
                    <a:pt x="374" y="492"/>
                    <a:pt x="479" y="412"/>
                    <a:pt x="500" y="286"/>
                  </a:cubicBezTo>
                  <a:lnTo>
                    <a:pt x="500" y="298"/>
                  </a:lnTo>
                  <a:cubicBezTo>
                    <a:pt x="524" y="143"/>
                    <a:pt x="417" y="12"/>
                    <a:pt x="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3044;p56" hidden="0"/>
            <p:cNvSpPr/>
            <p:nvPr isPhoto="0" userDrawn="0"/>
          </p:nvSpPr>
          <p:spPr bwMode="auto">
            <a:xfrm>
              <a:off x="3199538" y="1792641"/>
              <a:ext cx="17618" cy="16999"/>
            </a:xfrm>
            <a:custGeom>
              <a:avLst/>
              <a:gdLst/>
              <a:ahLst/>
              <a:cxnLst/>
              <a:rect l="l" t="t" r="r" b="b"/>
              <a:pathLst>
                <a:path w="512" h="494" fill="norm" stroke="1" extrusionOk="0">
                  <a:moveTo>
                    <a:pt x="262" y="1"/>
                  </a:moveTo>
                  <a:cubicBezTo>
                    <a:pt x="143" y="1"/>
                    <a:pt x="48" y="84"/>
                    <a:pt x="24" y="203"/>
                  </a:cubicBezTo>
                  <a:cubicBezTo>
                    <a:pt x="0" y="334"/>
                    <a:pt x="83" y="465"/>
                    <a:pt x="214" y="489"/>
                  </a:cubicBezTo>
                  <a:cubicBezTo>
                    <a:pt x="229" y="492"/>
                    <a:pt x="244" y="493"/>
                    <a:pt x="259" y="493"/>
                  </a:cubicBezTo>
                  <a:cubicBezTo>
                    <a:pt x="374" y="493"/>
                    <a:pt x="479" y="415"/>
                    <a:pt x="500" y="299"/>
                  </a:cubicBezTo>
                  <a:cubicBezTo>
                    <a:pt x="512" y="156"/>
                    <a:pt x="405" y="25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3045;p56" hidden="0"/>
            <p:cNvSpPr/>
            <p:nvPr isPhoto="0" userDrawn="0"/>
          </p:nvSpPr>
          <p:spPr bwMode="auto">
            <a:xfrm>
              <a:off x="3105287" y="1757818"/>
              <a:ext cx="41017" cy="9876"/>
            </a:xfrm>
            <a:custGeom>
              <a:avLst/>
              <a:gdLst/>
              <a:ahLst/>
              <a:cxnLst/>
              <a:rect l="l" t="t" r="r" b="b"/>
              <a:pathLst>
                <a:path w="1192" h="287" fill="none" stroke="1" extrusionOk="0">
                  <a:moveTo>
                    <a:pt x="1" y="287"/>
                  </a:moveTo>
                  <a:cubicBezTo>
                    <a:pt x="1" y="287"/>
                    <a:pt x="453" y="1"/>
                    <a:pt x="1191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3046;p56" hidden="0"/>
            <p:cNvSpPr/>
            <p:nvPr isPhoto="0" userDrawn="0"/>
          </p:nvSpPr>
          <p:spPr bwMode="auto">
            <a:xfrm>
              <a:off x="3196235" y="1760295"/>
              <a:ext cx="47555" cy="23777"/>
            </a:xfrm>
            <a:custGeom>
              <a:avLst/>
              <a:gdLst/>
              <a:ahLst/>
              <a:cxnLst/>
              <a:rect l="l" t="t" r="r" b="b"/>
              <a:pathLst>
                <a:path w="1382" h="691" fill="none" stroke="1" extrusionOk="0">
                  <a:moveTo>
                    <a:pt x="1" y="334"/>
                  </a:moveTo>
                  <a:cubicBezTo>
                    <a:pt x="1" y="334"/>
                    <a:pt x="334" y="0"/>
                    <a:pt x="1382" y="69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3047;p56" hidden="0"/>
            <p:cNvSpPr/>
            <p:nvPr isPhoto="0" userDrawn="0"/>
          </p:nvSpPr>
          <p:spPr bwMode="auto">
            <a:xfrm>
              <a:off x="3089321" y="1773406"/>
              <a:ext cx="76218" cy="50824"/>
            </a:xfrm>
            <a:custGeom>
              <a:avLst/>
              <a:gdLst/>
              <a:ahLst/>
              <a:cxnLst/>
              <a:rect l="l" t="t" r="r" b="b"/>
              <a:pathLst>
                <a:path w="2215" h="1477" fill="none" stroke="1" extrusionOk="0">
                  <a:moveTo>
                    <a:pt x="12" y="941"/>
                  </a:moveTo>
                  <a:lnTo>
                    <a:pt x="36" y="417"/>
                  </a:lnTo>
                  <a:cubicBezTo>
                    <a:pt x="48" y="179"/>
                    <a:pt x="250" y="0"/>
                    <a:pt x="488" y="12"/>
                  </a:cubicBezTo>
                  <a:lnTo>
                    <a:pt x="1798" y="84"/>
                  </a:lnTo>
                  <a:cubicBezTo>
                    <a:pt x="2036" y="96"/>
                    <a:pt x="2215" y="298"/>
                    <a:pt x="2203" y="536"/>
                  </a:cubicBezTo>
                  <a:lnTo>
                    <a:pt x="2179" y="1060"/>
                  </a:lnTo>
                  <a:cubicBezTo>
                    <a:pt x="2167" y="1298"/>
                    <a:pt x="1965" y="1477"/>
                    <a:pt x="1727" y="1465"/>
                  </a:cubicBezTo>
                  <a:lnTo>
                    <a:pt x="417" y="1393"/>
                  </a:lnTo>
                  <a:cubicBezTo>
                    <a:pt x="179" y="1381"/>
                    <a:pt x="0" y="1179"/>
                    <a:pt x="12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3048;p56" hidden="0"/>
            <p:cNvSpPr/>
            <p:nvPr isPhoto="0" userDrawn="0"/>
          </p:nvSpPr>
          <p:spPr bwMode="auto">
            <a:xfrm>
              <a:off x="3182712" y="1775436"/>
              <a:ext cx="76253" cy="50445"/>
            </a:xfrm>
            <a:custGeom>
              <a:avLst/>
              <a:gdLst/>
              <a:ahLst/>
              <a:cxnLst/>
              <a:rect l="l" t="t" r="r" b="b"/>
              <a:pathLst>
                <a:path w="2216" h="1466" fill="none" stroke="1" extrusionOk="0">
                  <a:moveTo>
                    <a:pt x="13" y="941"/>
                  </a:moveTo>
                  <a:lnTo>
                    <a:pt x="37" y="418"/>
                  </a:lnTo>
                  <a:cubicBezTo>
                    <a:pt x="48" y="179"/>
                    <a:pt x="251" y="1"/>
                    <a:pt x="489" y="13"/>
                  </a:cubicBezTo>
                  <a:lnTo>
                    <a:pt x="1799" y="72"/>
                  </a:lnTo>
                  <a:cubicBezTo>
                    <a:pt x="2037" y="84"/>
                    <a:pt x="2215" y="287"/>
                    <a:pt x="2204" y="525"/>
                  </a:cubicBezTo>
                  <a:lnTo>
                    <a:pt x="2180" y="1049"/>
                  </a:lnTo>
                  <a:cubicBezTo>
                    <a:pt x="2168" y="1287"/>
                    <a:pt x="1965" y="1465"/>
                    <a:pt x="1727" y="1453"/>
                  </a:cubicBezTo>
                  <a:lnTo>
                    <a:pt x="418" y="1394"/>
                  </a:lnTo>
                  <a:cubicBezTo>
                    <a:pt x="179" y="1382"/>
                    <a:pt x="1" y="1180"/>
                    <a:pt x="13" y="941"/>
                  </a:cubicBezTo>
                  <a:close/>
                </a:path>
              </a:pathLst>
            </a:custGeom>
            <a:noFill/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3049;p56" hidden="0"/>
            <p:cNvSpPr/>
            <p:nvPr isPhoto="0" userDrawn="0"/>
          </p:nvSpPr>
          <p:spPr bwMode="auto">
            <a:xfrm>
              <a:off x="3165093" y="1788133"/>
              <a:ext cx="16448" cy="860"/>
            </a:xfrm>
            <a:custGeom>
              <a:avLst/>
              <a:gdLst/>
              <a:ahLst/>
              <a:cxnLst/>
              <a:rect l="l" t="t" r="r" b="b"/>
              <a:pathLst>
                <a:path w="478" h="25" fill="none" stroke="1" extrusionOk="0">
                  <a:moveTo>
                    <a:pt x="1" y="1"/>
                  </a:moveTo>
                  <a:lnTo>
                    <a:pt x="477" y="2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3050;p56" hidden="0"/>
            <p:cNvSpPr/>
            <p:nvPr isPhoto="0" userDrawn="0"/>
          </p:nvSpPr>
          <p:spPr bwMode="auto">
            <a:xfrm>
              <a:off x="3065130" y="1779531"/>
              <a:ext cx="25429" cy="7845"/>
            </a:xfrm>
            <a:custGeom>
              <a:avLst/>
              <a:gdLst/>
              <a:ahLst/>
              <a:cxnLst/>
              <a:rect l="l" t="t" r="r" b="b"/>
              <a:pathLst>
                <a:path w="739" h="228" fill="none" stroke="1" extrusionOk="0">
                  <a:moveTo>
                    <a:pt x="739" y="22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3051;p56" hidden="0"/>
            <p:cNvSpPr/>
            <p:nvPr isPhoto="0" userDrawn="0"/>
          </p:nvSpPr>
          <p:spPr bwMode="auto">
            <a:xfrm>
              <a:off x="3254424" y="1791437"/>
              <a:ext cx="7398" cy="5334"/>
            </a:xfrm>
            <a:custGeom>
              <a:avLst/>
              <a:gdLst/>
              <a:ahLst/>
              <a:cxnLst/>
              <a:rect l="l" t="t" r="r" b="b"/>
              <a:pathLst>
                <a:path w="215" h="155" fill="none" stroke="1" extrusionOk="0">
                  <a:moveTo>
                    <a:pt x="0" y="155"/>
                  </a:moveTo>
                  <a:lnTo>
                    <a:pt x="2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3052;p56" hidden="0"/>
            <p:cNvSpPr/>
            <p:nvPr isPhoto="0" userDrawn="0"/>
          </p:nvSpPr>
          <p:spPr bwMode="auto">
            <a:xfrm>
              <a:off x="2514487" y="1952377"/>
              <a:ext cx="184816" cy="177074"/>
            </a:xfrm>
            <a:custGeom>
              <a:avLst/>
              <a:gdLst/>
              <a:ahLst/>
              <a:cxnLst/>
              <a:rect l="l" t="t" r="r" b="b"/>
              <a:pathLst>
                <a:path w="5371" h="5146" fill="norm" stroke="1" extrusionOk="0">
                  <a:moveTo>
                    <a:pt x="2855" y="1"/>
                  </a:moveTo>
                  <a:cubicBezTo>
                    <a:pt x="2698" y="1"/>
                    <a:pt x="2536" y="181"/>
                    <a:pt x="2596" y="514"/>
                  </a:cubicBezTo>
                  <a:cubicBezTo>
                    <a:pt x="2692" y="967"/>
                    <a:pt x="2882" y="1110"/>
                    <a:pt x="2977" y="1288"/>
                  </a:cubicBezTo>
                  <a:cubicBezTo>
                    <a:pt x="3061" y="1455"/>
                    <a:pt x="3263" y="1907"/>
                    <a:pt x="3263" y="1907"/>
                  </a:cubicBezTo>
                  <a:cubicBezTo>
                    <a:pt x="3263" y="1907"/>
                    <a:pt x="1406" y="1598"/>
                    <a:pt x="1287" y="1562"/>
                  </a:cubicBezTo>
                  <a:cubicBezTo>
                    <a:pt x="1168" y="1538"/>
                    <a:pt x="834" y="1169"/>
                    <a:pt x="751" y="943"/>
                  </a:cubicBezTo>
                  <a:cubicBezTo>
                    <a:pt x="668" y="747"/>
                    <a:pt x="684" y="31"/>
                    <a:pt x="465" y="31"/>
                  </a:cubicBezTo>
                  <a:cubicBezTo>
                    <a:pt x="431" y="31"/>
                    <a:pt x="392" y="48"/>
                    <a:pt x="346" y="86"/>
                  </a:cubicBezTo>
                  <a:cubicBezTo>
                    <a:pt x="1" y="371"/>
                    <a:pt x="203" y="967"/>
                    <a:pt x="263" y="1110"/>
                  </a:cubicBezTo>
                  <a:cubicBezTo>
                    <a:pt x="322" y="1252"/>
                    <a:pt x="263" y="2253"/>
                    <a:pt x="406" y="2776"/>
                  </a:cubicBezTo>
                  <a:cubicBezTo>
                    <a:pt x="548" y="3288"/>
                    <a:pt x="1025" y="3800"/>
                    <a:pt x="1751" y="4146"/>
                  </a:cubicBezTo>
                  <a:cubicBezTo>
                    <a:pt x="2465" y="4479"/>
                    <a:pt x="3858" y="4598"/>
                    <a:pt x="3858" y="4598"/>
                  </a:cubicBezTo>
                  <a:lnTo>
                    <a:pt x="4406" y="5146"/>
                  </a:lnTo>
                  <a:lnTo>
                    <a:pt x="5370" y="3943"/>
                  </a:lnTo>
                  <a:lnTo>
                    <a:pt x="5085" y="3110"/>
                  </a:lnTo>
                  <a:cubicBezTo>
                    <a:pt x="5085" y="3110"/>
                    <a:pt x="4859" y="2312"/>
                    <a:pt x="4597" y="1967"/>
                  </a:cubicBezTo>
                  <a:cubicBezTo>
                    <a:pt x="4347" y="1622"/>
                    <a:pt x="3858" y="1514"/>
                    <a:pt x="3656" y="1252"/>
                  </a:cubicBezTo>
                  <a:cubicBezTo>
                    <a:pt x="3454" y="1002"/>
                    <a:pt x="3204" y="288"/>
                    <a:pt x="3025" y="86"/>
                  </a:cubicBezTo>
                  <a:cubicBezTo>
                    <a:pt x="2978" y="29"/>
                    <a:pt x="2917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3053;p56" hidden="0"/>
            <p:cNvSpPr/>
            <p:nvPr isPhoto="0" userDrawn="0"/>
          </p:nvSpPr>
          <p:spPr bwMode="auto">
            <a:xfrm>
              <a:off x="2503441" y="1971026"/>
              <a:ext cx="40191" cy="80210"/>
            </a:xfrm>
            <a:custGeom>
              <a:avLst/>
              <a:gdLst/>
              <a:ahLst/>
              <a:cxnLst/>
              <a:rect l="l" t="t" r="r" b="b"/>
              <a:pathLst>
                <a:path w="1168" h="2331" fill="norm" stroke="1" extrusionOk="0">
                  <a:moveTo>
                    <a:pt x="220" y="1"/>
                  </a:moveTo>
                  <a:cubicBezTo>
                    <a:pt x="29" y="1"/>
                    <a:pt x="0" y="408"/>
                    <a:pt x="0" y="853"/>
                  </a:cubicBezTo>
                  <a:cubicBezTo>
                    <a:pt x="0" y="1342"/>
                    <a:pt x="381" y="2008"/>
                    <a:pt x="381" y="2008"/>
                  </a:cubicBezTo>
                  <a:cubicBezTo>
                    <a:pt x="381" y="2008"/>
                    <a:pt x="671" y="2331"/>
                    <a:pt x="905" y="2331"/>
                  </a:cubicBezTo>
                  <a:cubicBezTo>
                    <a:pt x="913" y="2331"/>
                    <a:pt x="921" y="2331"/>
                    <a:pt x="929" y="2330"/>
                  </a:cubicBezTo>
                  <a:cubicBezTo>
                    <a:pt x="1167" y="2318"/>
                    <a:pt x="905" y="1639"/>
                    <a:pt x="869" y="1592"/>
                  </a:cubicBezTo>
                  <a:cubicBezTo>
                    <a:pt x="727" y="1270"/>
                    <a:pt x="631" y="925"/>
                    <a:pt x="572" y="580"/>
                  </a:cubicBezTo>
                  <a:cubicBezTo>
                    <a:pt x="500" y="127"/>
                    <a:pt x="548" y="139"/>
                    <a:pt x="298" y="20"/>
                  </a:cubicBezTo>
                  <a:cubicBezTo>
                    <a:pt x="269" y="7"/>
                    <a:pt x="243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3054;p56" hidden="0"/>
            <p:cNvSpPr/>
            <p:nvPr isPhoto="0" userDrawn="0"/>
          </p:nvSpPr>
          <p:spPr bwMode="auto">
            <a:xfrm>
              <a:off x="2507536" y="1997661"/>
              <a:ext cx="61078" cy="84683"/>
            </a:xfrm>
            <a:custGeom>
              <a:avLst/>
              <a:gdLst/>
              <a:ahLst/>
              <a:cxnLst/>
              <a:rect l="l" t="t" r="r" b="b"/>
              <a:pathLst>
                <a:path w="1775" h="2461" fill="norm" stroke="1" extrusionOk="0">
                  <a:moveTo>
                    <a:pt x="329" y="0"/>
                  </a:moveTo>
                  <a:cubicBezTo>
                    <a:pt x="305" y="0"/>
                    <a:pt x="283" y="10"/>
                    <a:pt x="262" y="32"/>
                  </a:cubicBezTo>
                  <a:cubicBezTo>
                    <a:pt x="0" y="282"/>
                    <a:pt x="36" y="603"/>
                    <a:pt x="262" y="1234"/>
                  </a:cubicBezTo>
                  <a:cubicBezTo>
                    <a:pt x="489" y="1865"/>
                    <a:pt x="977" y="2342"/>
                    <a:pt x="1370" y="2401"/>
                  </a:cubicBezTo>
                  <a:lnTo>
                    <a:pt x="1774" y="2461"/>
                  </a:lnTo>
                  <a:lnTo>
                    <a:pt x="1036" y="1234"/>
                  </a:lnTo>
                  <a:cubicBezTo>
                    <a:pt x="1036" y="1234"/>
                    <a:pt x="59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3055;p56" hidden="0"/>
            <p:cNvSpPr/>
            <p:nvPr isPhoto="0" userDrawn="0"/>
          </p:nvSpPr>
          <p:spPr bwMode="auto">
            <a:xfrm>
              <a:off x="2532931" y="2001309"/>
              <a:ext cx="118026" cy="109733"/>
            </a:xfrm>
            <a:custGeom>
              <a:avLst/>
              <a:gdLst/>
              <a:ahLst/>
              <a:cxnLst/>
              <a:rect l="l" t="t" r="r" b="b"/>
              <a:pathLst>
                <a:path w="3430" h="3189" fill="norm" stroke="1" extrusionOk="0">
                  <a:moveTo>
                    <a:pt x="259" y="1"/>
                  </a:moveTo>
                  <a:cubicBezTo>
                    <a:pt x="238" y="1"/>
                    <a:pt x="219" y="14"/>
                    <a:pt x="203" y="45"/>
                  </a:cubicBezTo>
                  <a:cubicBezTo>
                    <a:pt x="1" y="414"/>
                    <a:pt x="60" y="783"/>
                    <a:pt x="262" y="1354"/>
                  </a:cubicBezTo>
                  <a:cubicBezTo>
                    <a:pt x="465" y="1926"/>
                    <a:pt x="751" y="2438"/>
                    <a:pt x="1203" y="2724"/>
                  </a:cubicBezTo>
                  <a:cubicBezTo>
                    <a:pt x="1656" y="3009"/>
                    <a:pt x="3310" y="3188"/>
                    <a:pt x="3310" y="3188"/>
                  </a:cubicBezTo>
                  <a:lnTo>
                    <a:pt x="3430" y="2236"/>
                  </a:lnTo>
                  <a:cubicBezTo>
                    <a:pt x="3430" y="2236"/>
                    <a:pt x="2810" y="1724"/>
                    <a:pt x="2406" y="1724"/>
                  </a:cubicBezTo>
                  <a:cubicBezTo>
                    <a:pt x="2001" y="1724"/>
                    <a:pt x="1060" y="1866"/>
                    <a:pt x="1060" y="1866"/>
                  </a:cubicBezTo>
                  <a:cubicBezTo>
                    <a:pt x="1060" y="1866"/>
                    <a:pt x="505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3056;p56" hidden="0"/>
            <p:cNvSpPr/>
            <p:nvPr isPhoto="0" userDrawn="0"/>
          </p:nvSpPr>
          <p:spPr bwMode="auto">
            <a:xfrm>
              <a:off x="2532931" y="1989712"/>
              <a:ext cx="118026" cy="121330"/>
            </a:xfrm>
            <a:custGeom>
              <a:avLst/>
              <a:gdLst/>
              <a:ahLst/>
              <a:cxnLst/>
              <a:rect l="l" t="t" r="r" b="b"/>
              <a:pathLst>
                <a:path w="3430" h="3526" fill="none" stroke="1" extrusionOk="0">
                  <a:moveTo>
                    <a:pt x="3430" y="2573"/>
                  </a:moveTo>
                  <a:cubicBezTo>
                    <a:pt x="3430" y="2573"/>
                    <a:pt x="2810" y="2061"/>
                    <a:pt x="2406" y="2061"/>
                  </a:cubicBezTo>
                  <a:cubicBezTo>
                    <a:pt x="2001" y="2061"/>
                    <a:pt x="1060" y="2203"/>
                    <a:pt x="1060" y="2203"/>
                  </a:cubicBezTo>
                  <a:cubicBezTo>
                    <a:pt x="1060" y="2203"/>
                    <a:pt x="405" y="1"/>
                    <a:pt x="203" y="382"/>
                  </a:cubicBezTo>
                  <a:cubicBezTo>
                    <a:pt x="1" y="751"/>
                    <a:pt x="60" y="1120"/>
                    <a:pt x="262" y="1691"/>
                  </a:cubicBezTo>
                  <a:cubicBezTo>
                    <a:pt x="465" y="2263"/>
                    <a:pt x="751" y="2775"/>
                    <a:pt x="1203" y="3061"/>
                  </a:cubicBezTo>
                  <a:cubicBezTo>
                    <a:pt x="1656" y="3346"/>
                    <a:pt x="3310" y="3525"/>
                    <a:pt x="3310" y="352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3057;p56" hidden="0"/>
            <p:cNvSpPr/>
            <p:nvPr isPhoto="0" userDrawn="0"/>
          </p:nvSpPr>
          <p:spPr bwMode="auto">
            <a:xfrm>
              <a:off x="2649275" y="2079456"/>
              <a:ext cx="72571" cy="67616"/>
            </a:xfrm>
            <a:custGeom>
              <a:avLst/>
              <a:gdLst/>
              <a:ahLst/>
              <a:cxnLst/>
              <a:rect l="l" t="t" r="r" b="b"/>
              <a:pathLst>
                <a:path w="2109" h="1965" fill="norm" stroke="1" extrusionOk="0">
                  <a:moveTo>
                    <a:pt x="1453" y="0"/>
                  </a:moveTo>
                  <a:lnTo>
                    <a:pt x="1" y="1393"/>
                  </a:lnTo>
                  <a:lnTo>
                    <a:pt x="715" y="1965"/>
                  </a:lnTo>
                  <a:lnTo>
                    <a:pt x="2108" y="65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3058;p56" hidden="0"/>
            <p:cNvSpPr/>
            <p:nvPr isPhoto="0" userDrawn="0"/>
          </p:nvSpPr>
          <p:spPr bwMode="auto">
            <a:xfrm>
              <a:off x="2654195" y="1876225"/>
              <a:ext cx="296236" cy="477645"/>
            </a:xfrm>
            <a:custGeom>
              <a:avLst/>
              <a:gdLst/>
              <a:ahLst/>
              <a:cxnLst/>
              <a:rect l="l" t="t" r="r" b="b"/>
              <a:pathLst>
                <a:path w="8609" h="13881" fill="norm" stroke="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4859" y="13852"/>
                    <a:pt x="5019" y="13881"/>
                    <a:pt x="5188" y="13881"/>
                  </a:cubicBezTo>
                  <a:cubicBezTo>
                    <a:pt x="5374" y="13881"/>
                    <a:pt x="5571" y="13846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  <a:lnTo>
                    <a:pt x="858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3059;p56" hidden="0"/>
            <p:cNvSpPr/>
            <p:nvPr isPhoto="0" userDrawn="0"/>
          </p:nvSpPr>
          <p:spPr bwMode="auto">
            <a:xfrm>
              <a:off x="2654195" y="1876225"/>
              <a:ext cx="296236" cy="479400"/>
            </a:xfrm>
            <a:custGeom>
              <a:avLst/>
              <a:gdLst/>
              <a:ahLst/>
              <a:cxnLst/>
              <a:rect l="l" t="t" r="r" b="b"/>
              <a:pathLst>
                <a:path w="8609" h="13932" fill="none" stroke="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5109" y="13895"/>
                    <a:pt x="5287" y="13931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3060;p56" hidden="0"/>
            <p:cNvSpPr/>
            <p:nvPr isPhoto="0" userDrawn="0"/>
          </p:nvSpPr>
          <p:spPr bwMode="auto">
            <a:xfrm>
              <a:off x="2861934" y="2207292"/>
              <a:ext cx="13145" cy="7811"/>
            </a:xfrm>
            <a:custGeom>
              <a:avLst/>
              <a:gdLst/>
              <a:ahLst/>
              <a:cxnLst/>
              <a:rect l="l" t="t" r="r" b="b"/>
              <a:pathLst>
                <a:path w="382" h="227" fill="none" stroke="1" extrusionOk="0">
                  <a:moveTo>
                    <a:pt x="0" y="0"/>
                  </a:moveTo>
                  <a:lnTo>
                    <a:pt x="381" y="22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3061;p56" hidden="0"/>
            <p:cNvSpPr/>
            <p:nvPr isPhoto="0" userDrawn="0"/>
          </p:nvSpPr>
          <p:spPr bwMode="auto">
            <a:xfrm>
              <a:off x="2812348" y="2178594"/>
              <a:ext cx="41843" cy="24225"/>
            </a:xfrm>
            <a:custGeom>
              <a:avLst/>
              <a:gdLst/>
              <a:ahLst/>
              <a:cxnLst/>
              <a:rect l="l" t="t" r="r" b="b"/>
              <a:pathLst>
                <a:path w="1216" h="704" fill="none" stroke="1" extrusionOk="0">
                  <a:moveTo>
                    <a:pt x="1" y="1"/>
                  </a:moveTo>
                  <a:lnTo>
                    <a:pt x="1215" y="70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3062;p56" hidden="0"/>
            <p:cNvSpPr/>
            <p:nvPr isPhoto="0" userDrawn="0"/>
          </p:nvSpPr>
          <p:spPr bwMode="auto">
            <a:xfrm>
              <a:off x="2950438" y="2308873"/>
              <a:ext cx="21334" cy="8224"/>
            </a:xfrm>
            <a:custGeom>
              <a:avLst/>
              <a:gdLst/>
              <a:ahLst/>
              <a:cxnLst/>
              <a:rect l="l" t="t" r="r" b="b"/>
              <a:pathLst>
                <a:path w="620" h="239" fill="none" stroke="1" extrusionOk="0">
                  <a:moveTo>
                    <a:pt x="619" y="1"/>
                  </a:moveTo>
                  <a:cubicBezTo>
                    <a:pt x="393" y="96"/>
                    <a:pt x="179" y="179"/>
                    <a:pt x="0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3063;p56" hidden="0"/>
            <p:cNvSpPr/>
            <p:nvPr isPhoto="0" userDrawn="0"/>
          </p:nvSpPr>
          <p:spPr bwMode="auto">
            <a:xfrm>
              <a:off x="2995895" y="2242495"/>
              <a:ext cx="120882" cy="56192"/>
            </a:xfrm>
            <a:custGeom>
              <a:avLst/>
              <a:gdLst/>
              <a:ahLst/>
              <a:cxnLst/>
              <a:rect l="l" t="t" r="r" b="b"/>
              <a:pathLst>
                <a:path w="3513" h="1633" fill="none" stroke="1" extrusionOk="0">
                  <a:moveTo>
                    <a:pt x="3513" y="1"/>
                  </a:moveTo>
                  <a:cubicBezTo>
                    <a:pt x="3513" y="1"/>
                    <a:pt x="1572" y="942"/>
                    <a:pt x="1" y="1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3064;p56" hidden="0"/>
            <p:cNvSpPr/>
            <p:nvPr isPhoto="0" userDrawn="0"/>
          </p:nvSpPr>
          <p:spPr bwMode="auto">
            <a:xfrm>
              <a:off x="3066369" y="2247002"/>
              <a:ext cx="83616" cy="44286"/>
            </a:xfrm>
            <a:custGeom>
              <a:avLst/>
              <a:gdLst/>
              <a:ahLst/>
              <a:cxnLst/>
              <a:rect l="l" t="t" r="r" b="b"/>
              <a:pathLst>
                <a:path w="2430" h="1287" fill="none" stroke="1" extrusionOk="0">
                  <a:moveTo>
                    <a:pt x="2429" y="1"/>
                  </a:moveTo>
                  <a:lnTo>
                    <a:pt x="0" y="128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3065;p56" hidden="0"/>
            <p:cNvSpPr/>
            <p:nvPr isPhoto="0" userDrawn="0"/>
          </p:nvSpPr>
          <p:spPr bwMode="auto">
            <a:xfrm>
              <a:off x="3500668" y="2329761"/>
              <a:ext cx="469112" cy="315917"/>
            </a:xfrm>
            <a:custGeom>
              <a:avLst/>
              <a:gdLst/>
              <a:ahLst/>
              <a:cxnLst/>
              <a:rect l="l" t="t" r="r" b="b"/>
              <a:pathLst>
                <a:path w="13633" h="9181" fill="norm" stroke="1" extrusionOk="0">
                  <a:moveTo>
                    <a:pt x="2167" y="1"/>
                  </a:moveTo>
                  <a:cubicBezTo>
                    <a:pt x="1833" y="1"/>
                    <a:pt x="1558" y="247"/>
                    <a:pt x="1500" y="584"/>
                  </a:cubicBezTo>
                  <a:lnTo>
                    <a:pt x="0" y="9181"/>
                  </a:lnTo>
                  <a:lnTo>
                    <a:pt x="12371" y="9181"/>
                  </a:lnTo>
                  <a:cubicBezTo>
                    <a:pt x="12371" y="9181"/>
                    <a:pt x="12454" y="8300"/>
                    <a:pt x="12537" y="6835"/>
                  </a:cubicBezTo>
                  <a:cubicBezTo>
                    <a:pt x="12621" y="5359"/>
                    <a:pt x="13299" y="1465"/>
                    <a:pt x="13466" y="751"/>
                  </a:cubicBezTo>
                  <a:cubicBezTo>
                    <a:pt x="13633" y="37"/>
                    <a:pt x="13168" y="37"/>
                    <a:pt x="13168" y="37"/>
                  </a:cubicBezTo>
                  <a:lnTo>
                    <a:pt x="9978" y="37"/>
                  </a:lnTo>
                  <a:lnTo>
                    <a:pt x="2191" y="1"/>
                  </a:lnTo>
                  <a:cubicBezTo>
                    <a:pt x="2183" y="1"/>
                    <a:pt x="2175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3066;p56" hidden="0"/>
            <p:cNvSpPr/>
            <p:nvPr isPhoto="0" userDrawn="0"/>
          </p:nvSpPr>
          <p:spPr bwMode="auto">
            <a:xfrm>
              <a:off x="2931994" y="2112215"/>
              <a:ext cx="907495" cy="533045"/>
            </a:xfrm>
            <a:custGeom>
              <a:avLst/>
              <a:gdLst/>
              <a:ahLst/>
              <a:cxnLst/>
              <a:rect l="l" t="t" r="r" b="b"/>
              <a:pathLst>
                <a:path w="26373" h="15491" fill="norm" stroke="1" extrusionOk="0">
                  <a:moveTo>
                    <a:pt x="21753" y="1"/>
                  </a:moveTo>
                  <a:lnTo>
                    <a:pt x="16550" y="775"/>
                  </a:lnTo>
                  <a:cubicBezTo>
                    <a:pt x="16550" y="775"/>
                    <a:pt x="12930" y="1787"/>
                    <a:pt x="12871" y="2132"/>
                  </a:cubicBezTo>
                  <a:cubicBezTo>
                    <a:pt x="12811" y="2489"/>
                    <a:pt x="11275" y="10978"/>
                    <a:pt x="11275" y="10978"/>
                  </a:cubicBezTo>
                  <a:cubicBezTo>
                    <a:pt x="11275" y="10978"/>
                    <a:pt x="3691" y="9002"/>
                    <a:pt x="3251" y="9002"/>
                  </a:cubicBezTo>
                  <a:cubicBezTo>
                    <a:pt x="2810" y="9002"/>
                    <a:pt x="1131" y="10419"/>
                    <a:pt x="905" y="10597"/>
                  </a:cubicBezTo>
                  <a:cubicBezTo>
                    <a:pt x="667" y="10764"/>
                    <a:pt x="346" y="10919"/>
                    <a:pt x="322" y="11264"/>
                  </a:cubicBezTo>
                  <a:cubicBezTo>
                    <a:pt x="286" y="11609"/>
                    <a:pt x="0" y="12157"/>
                    <a:pt x="322" y="12419"/>
                  </a:cubicBezTo>
                  <a:cubicBezTo>
                    <a:pt x="573" y="12623"/>
                    <a:pt x="751" y="12813"/>
                    <a:pt x="868" y="12813"/>
                  </a:cubicBezTo>
                  <a:cubicBezTo>
                    <a:pt x="901" y="12813"/>
                    <a:pt x="929" y="12798"/>
                    <a:pt x="953" y="12764"/>
                  </a:cubicBezTo>
                  <a:cubicBezTo>
                    <a:pt x="1072" y="12621"/>
                    <a:pt x="929" y="12133"/>
                    <a:pt x="905" y="12038"/>
                  </a:cubicBezTo>
                  <a:cubicBezTo>
                    <a:pt x="869" y="11943"/>
                    <a:pt x="2727" y="11002"/>
                    <a:pt x="2727" y="11002"/>
                  </a:cubicBezTo>
                  <a:lnTo>
                    <a:pt x="3477" y="10824"/>
                  </a:lnTo>
                  <a:lnTo>
                    <a:pt x="3477" y="10824"/>
                  </a:lnTo>
                  <a:cubicBezTo>
                    <a:pt x="3215" y="11062"/>
                    <a:pt x="2917" y="11276"/>
                    <a:pt x="2608" y="11466"/>
                  </a:cubicBezTo>
                  <a:cubicBezTo>
                    <a:pt x="2120" y="11752"/>
                    <a:pt x="1941" y="12240"/>
                    <a:pt x="2203" y="12276"/>
                  </a:cubicBezTo>
                  <a:cubicBezTo>
                    <a:pt x="2225" y="12278"/>
                    <a:pt x="2245" y="12279"/>
                    <a:pt x="2265" y="12279"/>
                  </a:cubicBezTo>
                  <a:cubicBezTo>
                    <a:pt x="2474" y="12279"/>
                    <a:pt x="2553" y="12162"/>
                    <a:pt x="3251" y="11955"/>
                  </a:cubicBezTo>
                  <a:cubicBezTo>
                    <a:pt x="4001" y="11716"/>
                    <a:pt x="4632" y="10966"/>
                    <a:pt x="4632" y="10966"/>
                  </a:cubicBezTo>
                  <a:cubicBezTo>
                    <a:pt x="4632" y="10966"/>
                    <a:pt x="11966" y="14383"/>
                    <a:pt x="12371" y="14383"/>
                  </a:cubicBezTo>
                  <a:cubicBezTo>
                    <a:pt x="12480" y="14383"/>
                    <a:pt x="12555" y="14390"/>
                    <a:pt x="12614" y="14390"/>
                  </a:cubicBezTo>
                  <a:cubicBezTo>
                    <a:pt x="12774" y="14390"/>
                    <a:pt x="12812" y="14345"/>
                    <a:pt x="13073" y="14014"/>
                  </a:cubicBezTo>
                  <a:cubicBezTo>
                    <a:pt x="13419" y="13550"/>
                    <a:pt x="14550" y="10240"/>
                    <a:pt x="14550" y="10240"/>
                  </a:cubicBezTo>
                  <a:lnTo>
                    <a:pt x="14978" y="14526"/>
                  </a:lnTo>
                  <a:lnTo>
                    <a:pt x="14978" y="15491"/>
                  </a:lnTo>
                  <a:lnTo>
                    <a:pt x="26373" y="15491"/>
                  </a:lnTo>
                  <a:cubicBezTo>
                    <a:pt x="26373" y="15491"/>
                    <a:pt x="26313" y="3144"/>
                    <a:pt x="26254" y="2977"/>
                  </a:cubicBezTo>
                  <a:cubicBezTo>
                    <a:pt x="26194" y="2799"/>
                    <a:pt x="21753" y="1"/>
                    <a:pt x="2175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3067;p56" hidden="0"/>
            <p:cNvSpPr/>
            <p:nvPr isPhoto="0" userDrawn="0"/>
          </p:nvSpPr>
          <p:spPr bwMode="auto">
            <a:xfrm>
              <a:off x="3386768" y="2406394"/>
              <a:ext cx="9050" cy="11080"/>
            </a:xfrm>
            <a:custGeom>
              <a:avLst/>
              <a:gdLst/>
              <a:ahLst/>
              <a:cxnLst/>
              <a:rect l="l" t="t" r="r" b="b"/>
              <a:pathLst>
                <a:path w="263" h="322" fill="none" stroke="1" extrusionOk="0">
                  <a:moveTo>
                    <a:pt x="262" y="32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3068;p56" hidden="0"/>
            <p:cNvSpPr/>
            <p:nvPr isPhoto="0" userDrawn="0"/>
          </p:nvSpPr>
          <p:spPr bwMode="auto">
            <a:xfrm>
              <a:off x="3403148" y="2427281"/>
              <a:ext cx="29524" cy="37748"/>
            </a:xfrm>
            <a:custGeom>
              <a:avLst/>
              <a:gdLst/>
              <a:ahLst/>
              <a:cxnLst/>
              <a:rect l="l" t="t" r="r" b="b"/>
              <a:pathLst>
                <a:path w="858" h="1097" fill="none" stroke="1" extrusionOk="0">
                  <a:moveTo>
                    <a:pt x="858" y="1096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3069;p56" hidden="0"/>
            <p:cNvSpPr/>
            <p:nvPr isPhoto="0" userDrawn="0"/>
          </p:nvSpPr>
          <p:spPr bwMode="auto">
            <a:xfrm>
              <a:off x="3390449" y="2328556"/>
              <a:ext cx="4542" cy="14762"/>
            </a:xfrm>
            <a:custGeom>
              <a:avLst/>
              <a:gdLst/>
              <a:ahLst/>
              <a:cxnLst/>
              <a:rect l="l" t="t" r="r" b="b"/>
              <a:pathLst>
                <a:path w="132" h="429" fill="none" stroke="1" extrusionOk="0">
                  <a:moveTo>
                    <a:pt x="131" y="42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3070;p56" hidden="0"/>
            <p:cNvSpPr/>
            <p:nvPr isPhoto="0" userDrawn="0"/>
          </p:nvSpPr>
          <p:spPr bwMode="auto">
            <a:xfrm>
              <a:off x="3399466" y="2330999"/>
              <a:ext cx="33206" cy="134027"/>
            </a:xfrm>
            <a:custGeom>
              <a:avLst/>
              <a:gdLst/>
              <a:ahLst/>
              <a:cxnLst/>
              <a:rect l="l" t="t" r="r" b="b"/>
              <a:pathLst>
                <a:path w="965" h="3895" fill="none" stroke="1" extrusionOk="0">
                  <a:moveTo>
                    <a:pt x="381" y="1"/>
                  </a:moveTo>
                  <a:lnTo>
                    <a:pt x="965" y="3894"/>
                  </a:lnTo>
                  <a:lnTo>
                    <a:pt x="0" y="7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3071;p56" hidden="0"/>
            <p:cNvSpPr/>
            <p:nvPr isPhoto="0" userDrawn="0"/>
          </p:nvSpPr>
          <p:spPr bwMode="auto">
            <a:xfrm>
              <a:off x="3501081" y="2112215"/>
              <a:ext cx="211002" cy="207355"/>
            </a:xfrm>
            <a:custGeom>
              <a:avLst/>
              <a:gdLst/>
              <a:ahLst/>
              <a:cxnLst/>
              <a:rect l="l" t="t" r="r" b="b"/>
              <a:pathLst>
                <a:path w="6132" h="6026" fill="norm" stroke="1" extrusionOk="0">
                  <a:moveTo>
                    <a:pt x="5215" y="1"/>
                  </a:moveTo>
                  <a:lnTo>
                    <a:pt x="0" y="775"/>
                  </a:lnTo>
                  <a:lnTo>
                    <a:pt x="2441" y="6025"/>
                  </a:lnTo>
                  <a:lnTo>
                    <a:pt x="6132" y="584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3072;p56" hidden="0"/>
            <p:cNvSpPr/>
            <p:nvPr isPhoto="0" userDrawn="0"/>
          </p:nvSpPr>
          <p:spPr bwMode="auto">
            <a:xfrm>
              <a:off x="3434703" y="1843191"/>
              <a:ext cx="292554" cy="428439"/>
            </a:xfrm>
            <a:custGeom>
              <a:avLst/>
              <a:gdLst/>
              <a:ahLst/>
              <a:cxnLst/>
              <a:rect l="l" t="t" r="r" b="b"/>
              <a:pathLst>
                <a:path w="8502" h="12451" fill="norm" stroke="1" extrusionOk="0">
                  <a:moveTo>
                    <a:pt x="4449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17" y="711"/>
                    <a:pt x="1786" y="770"/>
                    <a:pt x="1679" y="854"/>
                  </a:cubicBezTo>
                  <a:cubicBezTo>
                    <a:pt x="988" y="1330"/>
                    <a:pt x="0" y="2378"/>
                    <a:pt x="215" y="3044"/>
                  </a:cubicBezTo>
                  <a:cubicBezTo>
                    <a:pt x="453" y="3735"/>
                    <a:pt x="798" y="3890"/>
                    <a:pt x="798" y="3890"/>
                  </a:cubicBezTo>
                  <a:cubicBezTo>
                    <a:pt x="798" y="3890"/>
                    <a:pt x="488" y="4866"/>
                    <a:pt x="762" y="5176"/>
                  </a:cubicBezTo>
                  <a:cubicBezTo>
                    <a:pt x="929" y="5366"/>
                    <a:pt x="1060" y="5568"/>
                    <a:pt x="1155" y="5807"/>
                  </a:cubicBezTo>
                  <a:cubicBezTo>
                    <a:pt x="1155" y="5807"/>
                    <a:pt x="572" y="7438"/>
                    <a:pt x="846" y="7628"/>
                  </a:cubicBezTo>
                  <a:lnTo>
                    <a:pt x="1107" y="7819"/>
                  </a:lnTo>
                  <a:cubicBezTo>
                    <a:pt x="1107" y="7819"/>
                    <a:pt x="1584" y="9688"/>
                    <a:pt x="1929" y="9795"/>
                  </a:cubicBezTo>
                  <a:cubicBezTo>
                    <a:pt x="1985" y="9814"/>
                    <a:pt x="2059" y="9822"/>
                    <a:pt x="2144" y="9822"/>
                  </a:cubicBezTo>
                  <a:cubicBezTo>
                    <a:pt x="2585" y="9822"/>
                    <a:pt x="3322" y="9605"/>
                    <a:pt x="3322" y="9605"/>
                  </a:cubicBezTo>
                  <a:lnTo>
                    <a:pt x="4382" y="12450"/>
                  </a:lnTo>
                  <a:lnTo>
                    <a:pt x="7144" y="7819"/>
                  </a:lnTo>
                  <a:lnTo>
                    <a:pt x="6870" y="6878"/>
                  </a:lnTo>
                  <a:cubicBezTo>
                    <a:pt x="6870" y="6878"/>
                    <a:pt x="8501" y="4199"/>
                    <a:pt x="7846" y="2306"/>
                  </a:cubicBezTo>
                  <a:cubicBezTo>
                    <a:pt x="7465" y="1211"/>
                    <a:pt x="6477" y="449"/>
                    <a:pt x="5394" y="139"/>
                  </a:cubicBezTo>
                  <a:cubicBezTo>
                    <a:pt x="5068" y="43"/>
                    <a:pt x="4755" y="1"/>
                    <a:pt x="4449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3073;p56" hidden="0"/>
            <p:cNvSpPr/>
            <p:nvPr isPhoto="0" userDrawn="0"/>
          </p:nvSpPr>
          <p:spPr bwMode="auto">
            <a:xfrm>
              <a:off x="3434703" y="1843191"/>
              <a:ext cx="290902" cy="249817"/>
            </a:xfrm>
            <a:custGeom>
              <a:avLst/>
              <a:gdLst/>
              <a:ahLst/>
              <a:cxnLst/>
              <a:rect l="l" t="t" r="r" b="b"/>
              <a:pathLst>
                <a:path w="8454" h="7260" fill="norm" stroke="1" extrusionOk="0">
                  <a:moveTo>
                    <a:pt x="4444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05" y="699"/>
                    <a:pt x="1786" y="770"/>
                    <a:pt x="1679" y="854"/>
                  </a:cubicBezTo>
                  <a:cubicBezTo>
                    <a:pt x="988" y="1330"/>
                    <a:pt x="0" y="2378"/>
                    <a:pt x="226" y="3044"/>
                  </a:cubicBezTo>
                  <a:cubicBezTo>
                    <a:pt x="453" y="3735"/>
                    <a:pt x="810" y="3902"/>
                    <a:pt x="810" y="3902"/>
                  </a:cubicBezTo>
                  <a:cubicBezTo>
                    <a:pt x="836" y="3904"/>
                    <a:pt x="863" y="3906"/>
                    <a:pt x="890" y="3906"/>
                  </a:cubicBezTo>
                  <a:cubicBezTo>
                    <a:pt x="1103" y="3906"/>
                    <a:pt x="1318" y="3822"/>
                    <a:pt x="1477" y="3663"/>
                  </a:cubicBezTo>
                  <a:cubicBezTo>
                    <a:pt x="1742" y="3398"/>
                    <a:pt x="2406" y="2928"/>
                    <a:pt x="2986" y="2928"/>
                  </a:cubicBezTo>
                  <a:cubicBezTo>
                    <a:pt x="3031" y="2928"/>
                    <a:pt x="3076" y="2931"/>
                    <a:pt x="3120" y="2937"/>
                  </a:cubicBezTo>
                  <a:cubicBezTo>
                    <a:pt x="3739" y="3021"/>
                    <a:pt x="3739" y="3747"/>
                    <a:pt x="3524" y="4104"/>
                  </a:cubicBezTo>
                  <a:cubicBezTo>
                    <a:pt x="3322" y="4449"/>
                    <a:pt x="3274" y="4854"/>
                    <a:pt x="3786" y="4973"/>
                  </a:cubicBezTo>
                  <a:cubicBezTo>
                    <a:pt x="4310" y="5080"/>
                    <a:pt x="4453" y="5080"/>
                    <a:pt x="4453" y="5485"/>
                  </a:cubicBezTo>
                  <a:cubicBezTo>
                    <a:pt x="4453" y="5853"/>
                    <a:pt x="4433" y="6162"/>
                    <a:pt x="4671" y="6162"/>
                  </a:cubicBezTo>
                  <a:cubicBezTo>
                    <a:pt x="4695" y="6162"/>
                    <a:pt x="4721" y="6158"/>
                    <a:pt x="4751" y="6152"/>
                  </a:cubicBezTo>
                  <a:cubicBezTo>
                    <a:pt x="5060" y="6092"/>
                    <a:pt x="5096" y="5949"/>
                    <a:pt x="5239" y="5640"/>
                  </a:cubicBezTo>
                  <a:cubicBezTo>
                    <a:pt x="5319" y="5460"/>
                    <a:pt x="5555" y="5225"/>
                    <a:pt x="5808" y="5225"/>
                  </a:cubicBezTo>
                  <a:cubicBezTo>
                    <a:pt x="6008" y="5225"/>
                    <a:pt x="6218" y="5371"/>
                    <a:pt x="6370" y="5807"/>
                  </a:cubicBezTo>
                  <a:cubicBezTo>
                    <a:pt x="6715" y="6795"/>
                    <a:pt x="6025" y="7259"/>
                    <a:pt x="6025" y="7259"/>
                  </a:cubicBezTo>
                  <a:cubicBezTo>
                    <a:pt x="6322" y="7152"/>
                    <a:pt x="6620" y="7009"/>
                    <a:pt x="6894" y="6842"/>
                  </a:cubicBezTo>
                  <a:cubicBezTo>
                    <a:pt x="7096" y="6485"/>
                    <a:pt x="8454" y="4056"/>
                    <a:pt x="7835" y="2306"/>
                  </a:cubicBezTo>
                  <a:cubicBezTo>
                    <a:pt x="7454" y="1211"/>
                    <a:pt x="6477" y="449"/>
                    <a:pt x="5382" y="139"/>
                  </a:cubicBezTo>
                  <a:cubicBezTo>
                    <a:pt x="5060" y="43"/>
                    <a:pt x="4749" y="1"/>
                    <a:pt x="444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3074;p56" hidden="0"/>
            <p:cNvSpPr/>
            <p:nvPr isPhoto="0" userDrawn="0"/>
          </p:nvSpPr>
          <p:spPr bwMode="auto">
            <a:xfrm>
              <a:off x="3486319" y="2024123"/>
              <a:ext cx="47968" cy="13145"/>
            </a:xfrm>
            <a:custGeom>
              <a:avLst/>
              <a:gdLst/>
              <a:ahLst/>
              <a:cxnLst/>
              <a:rect l="l" t="t" r="r" b="b"/>
              <a:pathLst>
                <a:path w="1394" h="382" fill="none" stroke="1" extrusionOk="0">
                  <a:moveTo>
                    <a:pt x="0" y="382"/>
                  </a:moveTo>
                  <a:cubicBezTo>
                    <a:pt x="0" y="382"/>
                    <a:pt x="846" y="1"/>
                    <a:pt x="1393" y="3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3075;p56" hidden="0"/>
            <p:cNvSpPr/>
            <p:nvPr isPhoto="0" userDrawn="0"/>
          </p:nvSpPr>
          <p:spPr bwMode="auto">
            <a:xfrm>
              <a:off x="3485493" y="2117136"/>
              <a:ext cx="50824" cy="21747"/>
            </a:xfrm>
            <a:custGeom>
              <a:avLst/>
              <a:gdLst/>
              <a:ahLst/>
              <a:cxnLst/>
              <a:rect l="l" t="t" r="r" b="b"/>
              <a:pathLst>
                <a:path w="1477" h="632" fill="none" stroke="1" extrusionOk="0">
                  <a:moveTo>
                    <a:pt x="1" y="286"/>
                  </a:moveTo>
                  <a:cubicBezTo>
                    <a:pt x="1" y="286"/>
                    <a:pt x="894" y="632"/>
                    <a:pt x="147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3076;p56" hidden="0"/>
            <p:cNvSpPr/>
            <p:nvPr isPhoto="0" userDrawn="0"/>
          </p:nvSpPr>
          <p:spPr bwMode="auto">
            <a:xfrm>
              <a:off x="3473208" y="2112215"/>
              <a:ext cx="16001" cy="2925"/>
            </a:xfrm>
            <a:custGeom>
              <a:avLst/>
              <a:gdLst/>
              <a:ahLst/>
              <a:cxnLst/>
              <a:rect l="l" t="t" r="r" b="b"/>
              <a:pathLst>
                <a:path w="465" h="85" fill="none" stroke="1" extrusionOk="0">
                  <a:moveTo>
                    <a:pt x="0" y="1"/>
                  </a:moveTo>
                  <a:lnTo>
                    <a:pt x="465" y="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3077;p56" hidden="0"/>
            <p:cNvSpPr/>
            <p:nvPr isPhoto="0" userDrawn="0"/>
          </p:nvSpPr>
          <p:spPr bwMode="auto">
            <a:xfrm>
              <a:off x="3508032" y="2049553"/>
              <a:ext cx="14383" cy="20508"/>
            </a:xfrm>
            <a:custGeom>
              <a:avLst/>
              <a:gdLst/>
              <a:ahLst/>
              <a:cxnLst/>
              <a:rect l="l" t="t" r="r" b="b"/>
              <a:pathLst>
                <a:path w="418" h="596" fill="norm" stroke="1" extrusionOk="0">
                  <a:moveTo>
                    <a:pt x="203" y="0"/>
                  </a:moveTo>
                  <a:cubicBezTo>
                    <a:pt x="96" y="0"/>
                    <a:pt x="0" y="131"/>
                    <a:pt x="0" y="298"/>
                  </a:cubicBezTo>
                  <a:cubicBezTo>
                    <a:pt x="0" y="464"/>
                    <a:pt x="84" y="595"/>
                    <a:pt x="203" y="595"/>
                  </a:cubicBezTo>
                  <a:cubicBezTo>
                    <a:pt x="322" y="595"/>
                    <a:pt x="417" y="464"/>
                    <a:pt x="417" y="298"/>
                  </a:cubicBezTo>
                  <a:cubicBezTo>
                    <a:pt x="417" y="131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3078;p56" hidden="0"/>
            <p:cNvSpPr/>
            <p:nvPr isPhoto="0" userDrawn="0"/>
          </p:nvSpPr>
          <p:spPr bwMode="auto">
            <a:xfrm>
              <a:off x="3549394" y="2140914"/>
              <a:ext cx="61491" cy="64760"/>
            </a:xfrm>
            <a:custGeom>
              <a:avLst/>
              <a:gdLst/>
              <a:ahLst/>
              <a:cxnLst/>
              <a:rect l="l" t="t" r="r" b="b"/>
              <a:pathLst>
                <a:path w="1787" h="1882" fill="norm" stroke="1" extrusionOk="0">
                  <a:moveTo>
                    <a:pt x="1787" y="0"/>
                  </a:moveTo>
                  <a:cubicBezTo>
                    <a:pt x="1787" y="0"/>
                    <a:pt x="1620" y="143"/>
                    <a:pt x="1323" y="345"/>
                  </a:cubicBezTo>
                  <a:cubicBezTo>
                    <a:pt x="1037" y="548"/>
                    <a:pt x="1" y="953"/>
                    <a:pt x="1" y="953"/>
                  </a:cubicBezTo>
                  <a:lnTo>
                    <a:pt x="370" y="188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3079;p56" hidden="0"/>
            <p:cNvSpPr/>
            <p:nvPr isPhoto="0" userDrawn="0"/>
          </p:nvSpPr>
          <p:spPr bwMode="auto">
            <a:xfrm>
              <a:off x="2931994" y="2421947"/>
              <a:ext cx="205290" cy="131205"/>
            </a:xfrm>
            <a:custGeom>
              <a:avLst/>
              <a:gdLst/>
              <a:ahLst/>
              <a:cxnLst/>
              <a:rect l="l" t="t" r="r" b="b"/>
              <a:pathLst>
                <a:path w="5966" h="3813" fill="norm" stroke="1" extrusionOk="0">
                  <a:moveTo>
                    <a:pt x="3251" y="1"/>
                  </a:moveTo>
                  <a:cubicBezTo>
                    <a:pt x="2810" y="1"/>
                    <a:pt x="1131" y="1418"/>
                    <a:pt x="905" y="1596"/>
                  </a:cubicBezTo>
                  <a:cubicBezTo>
                    <a:pt x="667" y="1763"/>
                    <a:pt x="357" y="1918"/>
                    <a:pt x="322" y="2263"/>
                  </a:cubicBezTo>
                  <a:cubicBezTo>
                    <a:pt x="298" y="2608"/>
                    <a:pt x="0" y="3156"/>
                    <a:pt x="322" y="3418"/>
                  </a:cubicBezTo>
                  <a:cubicBezTo>
                    <a:pt x="573" y="3622"/>
                    <a:pt x="751" y="3812"/>
                    <a:pt x="874" y="3812"/>
                  </a:cubicBezTo>
                  <a:cubicBezTo>
                    <a:pt x="908" y="3812"/>
                    <a:pt x="938" y="3797"/>
                    <a:pt x="965" y="3763"/>
                  </a:cubicBezTo>
                  <a:cubicBezTo>
                    <a:pt x="1072" y="3620"/>
                    <a:pt x="929" y="3132"/>
                    <a:pt x="905" y="3037"/>
                  </a:cubicBezTo>
                  <a:cubicBezTo>
                    <a:pt x="869" y="2942"/>
                    <a:pt x="2727" y="2001"/>
                    <a:pt x="2727" y="2001"/>
                  </a:cubicBezTo>
                  <a:lnTo>
                    <a:pt x="3477" y="1823"/>
                  </a:lnTo>
                  <a:lnTo>
                    <a:pt x="3477" y="1823"/>
                  </a:lnTo>
                  <a:cubicBezTo>
                    <a:pt x="3215" y="2061"/>
                    <a:pt x="2917" y="2275"/>
                    <a:pt x="2608" y="2465"/>
                  </a:cubicBezTo>
                  <a:cubicBezTo>
                    <a:pt x="2120" y="2751"/>
                    <a:pt x="1941" y="3239"/>
                    <a:pt x="2203" y="3275"/>
                  </a:cubicBezTo>
                  <a:cubicBezTo>
                    <a:pt x="2225" y="3277"/>
                    <a:pt x="2245" y="3278"/>
                    <a:pt x="2265" y="3278"/>
                  </a:cubicBezTo>
                  <a:cubicBezTo>
                    <a:pt x="2476" y="3278"/>
                    <a:pt x="2564" y="3161"/>
                    <a:pt x="3251" y="2954"/>
                  </a:cubicBezTo>
                  <a:cubicBezTo>
                    <a:pt x="4001" y="2715"/>
                    <a:pt x="4632" y="1965"/>
                    <a:pt x="4632" y="1965"/>
                  </a:cubicBezTo>
                  <a:cubicBezTo>
                    <a:pt x="4632" y="1965"/>
                    <a:pt x="4977" y="2120"/>
                    <a:pt x="5513" y="2370"/>
                  </a:cubicBezTo>
                  <a:cubicBezTo>
                    <a:pt x="5846" y="1846"/>
                    <a:pt x="5965" y="1203"/>
                    <a:pt x="5822" y="584"/>
                  </a:cubicBezTo>
                  <a:cubicBezTo>
                    <a:pt x="4489" y="263"/>
                    <a:pt x="3405" y="1"/>
                    <a:pt x="3251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3080;p56" hidden="0"/>
            <p:cNvSpPr/>
            <p:nvPr isPhoto="0" userDrawn="0"/>
          </p:nvSpPr>
          <p:spPr bwMode="auto">
            <a:xfrm>
              <a:off x="3091764" y="2463757"/>
              <a:ext cx="10701" cy="25842"/>
            </a:xfrm>
            <a:custGeom>
              <a:avLst/>
              <a:gdLst/>
              <a:ahLst/>
              <a:cxnLst/>
              <a:rect l="l" t="t" r="r" b="b"/>
              <a:pathLst>
                <a:path w="311" h="751" fill="none" stroke="1" extrusionOk="0">
                  <a:moveTo>
                    <a:pt x="1" y="750"/>
                  </a:moveTo>
                  <a:lnTo>
                    <a:pt x="31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3081;p56" hidden="0"/>
            <p:cNvSpPr/>
            <p:nvPr isPhoto="0" userDrawn="0"/>
          </p:nvSpPr>
          <p:spPr bwMode="auto">
            <a:xfrm>
              <a:off x="2896345" y="2478897"/>
              <a:ext cx="129485" cy="62523"/>
            </a:xfrm>
            <a:custGeom>
              <a:avLst/>
              <a:gdLst/>
              <a:ahLst/>
              <a:cxnLst/>
              <a:rect l="l" t="t" r="r" b="b"/>
              <a:pathLst>
                <a:path w="3763" h="1817" fill="norm" stroke="1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41" y="1735"/>
                    <a:pt x="256" y="1816"/>
                    <a:pt x="454" y="1816"/>
                  </a:cubicBezTo>
                  <a:cubicBezTo>
                    <a:pt x="543" y="1816"/>
                    <a:pt x="649" y="1800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3082;p56" hidden="0"/>
            <p:cNvSpPr/>
            <p:nvPr isPhoto="0" userDrawn="0"/>
          </p:nvSpPr>
          <p:spPr bwMode="auto">
            <a:xfrm>
              <a:off x="2896345" y="2478897"/>
              <a:ext cx="129485" cy="64794"/>
            </a:xfrm>
            <a:custGeom>
              <a:avLst/>
              <a:gdLst/>
              <a:ahLst/>
              <a:cxnLst/>
              <a:rect l="l" t="t" r="r" b="b"/>
              <a:pathLst>
                <a:path w="3763" h="1883" fill="none" stroke="1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67" y="1787"/>
                    <a:pt x="369" y="1882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3083;p56" hidden="0"/>
            <p:cNvSpPr/>
            <p:nvPr isPhoto="0" userDrawn="0"/>
          </p:nvSpPr>
          <p:spPr bwMode="auto">
            <a:xfrm>
              <a:off x="3478542" y="2182689"/>
              <a:ext cx="416258" cy="460922"/>
            </a:xfrm>
            <a:custGeom>
              <a:avLst/>
              <a:gdLst/>
              <a:ahLst/>
              <a:cxnLst/>
              <a:rect l="l" t="t" r="r" b="b"/>
              <a:pathLst>
                <a:path w="12097" h="13395" fill="norm" stroke="1" extrusionOk="0">
                  <a:moveTo>
                    <a:pt x="9037" y="1"/>
                  </a:moveTo>
                  <a:lnTo>
                    <a:pt x="7418" y="4549"/>
                  </a:lnTo>
                  <a:lnTo>
                    <a:pt x="8406" y="10716"/>
                  </a:lnTo>
                  <a:cubicBezTo>
                    <a:pt x="8406" y="10716"/>
                    <a:pt x="5918" y="11240"/>
                    <a:pt x="4810" y="11419"/>
                  </a:cubicBezTo>
                  <a:cubicBezTo>
                    <a:pt x="4491" y="11467"/>
                    <a:pt x="4205" y="11485"/>
                    <a:pt x="3960" y="11485"/>
                  </a:cubicBezTo>
                  <a:cubicBezTo>
                    <a:pt x="3365" y="11485"/>
                    <a:pt x="3012" y="11383"/>
                    <a:pt x="3012" y="11383"/>
                  </a:cubicBezTo>
                  <a:cubicBezTo>
                    <a:pt x="3012" y="11383"/>
                    <a:pt x="2286" y="10347"/>
                    <a:pt x="1858" y="10169"/>
                  </a:cubicBezTo>
                  <a:cubicBezTo>
                    <a:pt x="1765" y="10127"/>
                    <a:pt x="1666" y="10107"/>
                    <a:pt x="1567" y="10107"/>
                  </a:cubicBezTo>
                  <a:cubicBezTo>
                    <a:pt x="1410" y="10107"/>
                    <a:pt x="1255" y="10157"/>
                    <a:pt x="1131" y="10252"/>
                  </a:cubicBezTo>
                  <a:cubicBezTo>
                    <a:pt x="1036" y="10246"/>
                    <a:pt x="944" y="10243"/>
                    <a:pt x="851" y="10243"/>
                  </a:cubicBezTo>
                  <a:cubicBezTo>
                    <a:pt x="759" y="10243"/>
                    <a:pt x="667" y="10246"/>
                    <a:pt x="572" y="10252"/>
                  </a:cubicBezTo>
                  <a:cubicBezTo>
                    <a:pt x="465" y="10288"/>
                    <a:pt x="226" y="10288"/>
                    <a:pt x="107" y="10573"/>
                  </a:cubicBezTo>
                  <a:cubicBezTo>
                    <a:pt x="0" y="10871"/>
                    <a:pt x="107" y="11359"/>
                    <a:pt x="107" y="11538"/>
                  </a:cubicBezTo>
                  <a:cubicBezTo>
                    <a:pt x="84" y="11871"/>
                    <a:pt x="72" y="12205"/>
                    <a:pt x="84" y="12550"/>
                  </a:cubicBezTo>
                  <a:cubicBezTo>
                    <a:pt x="107" y="13014"/>
                    <a:pt x="405" y="12955"/>
                    <a:pt x="774" y="13121"/>
                  </a:cubicBezTo>
                  <a:cubicBezTo>
                    <a:pt x="1155" y="13300"/>
                    <a:pt x="1798" y="13359"/>
                    <a:pt x="2048" y="13359"/>
                  </a:cubicBezTo>
                  <a:cubicBezTo>
                    <a:pt x="2250" y="13359"/>
                    <a:pt x="7770" y="13395"/>
                    <a:pt x="10372" y="13395"/>
                  </a:cubicBezTo>
                  <a:cubicBezTo>
                    <a:pt x="11153" y="13395"/>
                    <a:pt x="11671" y="13391"/>
                    <a:pt x="11704" y="13383"/>
                  </a:cubicBezTo>
                  <a:cubicBezTo>
                    <a:pt x="11930" y="13359"/>
                    <a:pt x="12097" y="13157"/>
                    <a:pt x="12073" y="12919"/>
                  </a:cubicBezTo>
                  <a:cubicBezTo>
                    <a:pt x="12049" y="12609"/>
                    <a:pt x="11525" y="1858"/>
                    <a:pt x="11263" y="1370"/>
                  </a:cubicBezTo>
                  <a:cubicBezTo>
                    <a:pt x="11002" y="870"/>
                    <a:pt x="9037" y="1"/>
                    <a:pt x="903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3084;p56" hidden="0"/>
            <p:cNvSpPr/>
            <p:nvPr isPhoto="0" userDrawn="0"/>
          </p:nvSpPr>
          <p:spPr bwMode="auto">
            <a:xfrm>
              <a:off x="3478542" y="2182689"/>
              <a:ext cx="416258" cy="461747"/>
            </a:xfrm>
            <a:custGeom>
              <a:avLst/>
              <a:gdLst/>
              <a:ahLst/>
              <a:cxnLst/>
              <a:rect l="l" t="t" r="r" b="b"/>
              <a:pathLst>
                <a:path w="12097" h="13419" fill="none" stroke="1" extrusionOk="0">
                  <a:moveTo>
                    <a:pt x="9037" y="1"/>
                  </a:moveTo>
                  <a:cubicBezTo>
                    <a:pt x="9037" y="1"/>
                    <a:pt x="11002" y="870"/>
                    <a:pt x="11263" y="1370"/>
                  </a:cubicBezTo>
                  <a:cubicBezTo>
                    <a:pt x="11525" y="1858"/>
                    <a:pt x="12049" y="12609"/>
                    <a:pt x="12073" y="12919"/>
                  </a:cubicBezTo>
                  <a:cubicBezTo>
                    <a:pt x="12097" y="13157"/>
                    <a:pt x="11930" y="13359"/>
                    <a:pt x="11704" y="13383"/>
                  </a:cubicBezTo>
                  <a:cubicBezTo>
                    <a:pt x="11561" y="13419"/>
                    <a:pt x="2310" y="13359"/>
                    <a:pt x="2048" y="13359"/>
                  </a:cubicBezTo>
                  <a:cubicBezTo>
                    <a:pt x="1798" y="13359"/>
                    <a:pt x="1155" y="13300"/>
                    <a:pt x="774" y="13121"/>
                  </a:cubicBezTo>
                  <a:cubicBezTo>
                    <a:pt x="405" y="12955"/>
                    <a:pt x="107" y="13014"/>
                    <a:pt x="84" y="12550"/>
                  </a:cubicBezTo>
                  <a:cubicBezTo>
                    <a:pt x="72" y="12205"/>
                    <a:pt x="84" y="11871"/>
                    <a:pt x="107" y="11538"/>
                  </a:cubicBezTo>
                  <a:cubicBezTo>
                    <a:pt x="107" y="11359"/>
                    <a:pt x="0" y="10871"/>
                    <a:pt x="107" y="10573"/>
                  </a:cubicBezTo>
                  <a:cubicBezTo>
                    <a:pt x="226" y="10288"/>
                    <a:pt x="465" y="10288"/>
                    <a:pt x="572" y="10252"/>
                  </a:cubicBezTo>
                  <a:cubicBezTo>
                    <a:pt x="762" y="10240"/>
                    <a:pt x="941" y="10240"/>
                    <a:pt x="1131" y="10252"/>
                  </a:cubicBezTo>
                  <a:cubicBezTo>
                    <a:pt x="1334" y="10097"/>
                    <a:pt x="1619" y="10061"/>
                    <a:pt x="1858" y="10169"/>
                  </a:cubicBezTo>
                  <a:cubicBezTo>
                    <a:pt x="2286" y="10347"/>
                    <a:pt x="3012" y="11383"/>
                    <a:pt x="3012" y="11383"/>
                  </a:cubicBezTo>
                  <a:cubicBezTo>
                    <a:pt x="3012" y="11383"/>
                    <a:pt x="3715" y="11585"/>
                    <a:pt x="4810" y="11419"/>
                  </a:cubicBezTo>
                  <a:cubicBezTo>
                    <a:pt x="5918" y="11240"/>
                    <a:pt x="8406" y="10716"/>
                    <a:pt x="8406" y="10716"/>
                  </a:cubicBezTo>
                  <a:lnTo>
                    <a:pt x="7418" y="4549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3085;p56" hidden="0"/>
            <p:cNvSpPr/>
            <p:nvPr isPhoto="0" userDrawn="0"/>
          </p:nvSpPr>
          <p:spPr bwMode="auto">
            <a:xfrm>
              <a:off x="3767387" y="2551435"/>
              <a:ext cx="4921" cy="36062"/>
            </a:xfrm>
            <a:custGeom>
              <a:avLst/>
              <a:gdLst/>
              <a:ahLst/>
              <a:cxnLst/>
              <a:rect l="l" t="t" r="r" b="b"/>
              <a:pathLst>
                <a:path w="143" h="1048" fill="none" stroke="1" extrusionOk="0">
                  <a:moveTo>
                    <a:pt x="0" y="0"/>
                  </a:moveTo>
                  <a:lnTo>
                    <a:pt x="143" y="1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3086;p56" hidden="0"/>
            <p:cNvSpPr/>
            <p:nvPr isPhoto="0" userDrawn="0"/>
          </p:nvSpPr>
          <p:spPr bwMode="auto">
            <a:xfrm>
              <a:off x="3478129" y="2530445"/>
              <a:ext cx="133167" cy="112383"/>
            </a:xfrm>
            <a:custGeom>
              <a:avLst/>
              <a:gdLst/>
              <a:ahLst/>
              <a:cxnLst/>
              <a:rect l="l" t="t" r="r" b="b"/>
              <a:pathLst>
                <a:path w="3870" h="3266" fill="norm" stroke="1" extrusionOk="0">
                  <a:moveTo>
                    <a:pt x="1570" y="1"/>
                  </a:moveTo>
                  <a:cubicBezTo>
                    <a:pt x="1416" y="1"/>
                    <a:pt x="1263" y="51"/>
                    <a:pt x="1131" y="146"/>
                  </a:cubicBezTo>
                  <a:cubicBezTo>
                    <a:pt x="1042" y="140"/>
                    <a:pt x="950" y="137"/>
                    <a:pt x="858" y="137"/>
                  </a:cubicBezTo>
                  <a:cubicBezTo>
                    <a:pt x="765" y="137"/>
                    <a:pt x="673" y="140"/>
                    <a:pt x="584" y="146"/>
                  </a:cubicBezTo>
                  <a:cubicBezTo>
                    <a:pt x="465" y="182"/>
                    <a:pt x="238" y="182"/>
                    <a:pt x="119" y="467"/>
                  </a:cubicBezTo>
                  <a:cubicBezTo>
                    <a:pt x="0" y="753"/>
                    <a:pt x="119" y="1253"/>
                    <a:pt x="119" y="1432"/>
                  </a:cubicBezTo>
                  <a:cubicBezTo>
                    <a:pt x="96" y="1765"/>
                    <a:pt x="84" y="2099"/>
                    <a:pt x="96" y="2444"/>
                  </a:cubicBezTo>
                  <a:cubicBezTo>
                    <a:pt x="119" y="2908"/>
                    <a:pt x="405" y="2849"/>
                    <a:pt x="786" y="3015"/>
                  </a:cubicBezTo>
                  <a:cubicBezTo>
                    <a:pt x="1167" y="3194"/>
                    <a:pt x="1798" y="3253"/>
                    <a:pt x="2060" y="3253"/>
                  </a:cubicBezTo>
                  <a:lnTo>
                    <a:pt x="3691" y="3265"/>
                  </a:lnTo>
                  <a:cubicBezTo>
                    <a:pt x="3382" y="2253"/>
                    <a:pt x="3632" y="1682"/>
                    <a:pt x="3870" y="1384"/>
                  </a:cubicBezTo>
                  <a:cubicBezTo>
                    <a:pt x="3584" y="1384"/>
                    <a:pt x="3298" y="1348"/>
                    <a:pt x="3024" y="1277"/>
                  </a:cubicBezTo>
                  <a:cubicBezTo>
                    <a:pt x="3024" y="1277"/>
                    <a:pt x="2298" y="241"/>
                    <a:pt x="1858" y="63"/>
                  </a:cubicBezTo>
                  <a:cubicBezTo>
                    <a:pt x="1765" y="21"/>
                    <a:pt x="1668" y="1"/>
                    <a:pt x="1570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3087;p56" hidden="0"/>
            <p:cNvSpPr/>
            <p:nvPr isPhoto="0" userDrawn="0"/>
          </p:nvSpPr>
          <p:spPr bwMode="auto">
            <a:xfrm>
              <a:off x="2518168" y="2329761"/>
              <a:ext cx="492923" cy="297062"/>
            </a:xfrm>
            <a:custGeom>
              <a:avLst/>
              <a:gdLst/>
              <a:ahLst/>
              <a:cxnLst/>
              <a:rect l="l" t="t" r="r" b="b"/>
              <a:pathLst>
                <a:path w="14325" h="8633" fill="norm" stroke="1" extrusionOk="0">
                  <a:moveTo>
                    <a:pt x="1" y="1"/>
                  </a:moveTo>
                  <a:lnTo>
                    <a:pt x="2108" y="8633"/>
                  </a:lnTo>
                  <a:lnTo>
                    <a:pt x="14324" y="8633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3088;p56" hidden="0"/>
            <p:cNvSpPr/>
            <p:nvPr isPhoto="0" userDrawn="0"/>
          </p:nvSpPr>
          <p:spPr bwMode="auto">
            <a:xfrm>
              <a:off x="2693527" y="2467026"/>
              <a:ext cx="121330" cy="33619"/>
            </a:xfrm>
            <a:custGeom>
              <a:avLst/>
              <a:gdLst/>
              <a:ahLst/>
              <a:cxnLst/>
              <a:rect l="l" t="t" r="r" b="b"/>
              <a:pathLst>
                <a:path w="3526" h="977" fill="norm" stroke="1" extrusionOk="0">
                  <a:moveTo>
                    <a:pt x="1763" y="1"/>
                  </a:moveTo>
                  <a:cubicBezTo>
                    <a:pt x="787" y="1"/>
                    <a:pt x="1" y="215"/>
                    <a:pt x="1" y="489"/>
                  </a:cubicBezTo>
                  <a:cubicBezTo>
                    <a:pt x="1" y="763"/>
                    <a:pt x="787" y="977"/>
                    <a:pt x="1763" y="977"/>
                  </a:cubicBezTo>
                  <a:cubicBezTo>
                    <a:pt x="2739" y="977"/>
                    <a:pt x="3525" y="751"/>
                    <a:pt x="3525" y="489"/>
                  </a:cubicBezTo>
                  <a:cubicBezTo>
                    <a:pt x="3525" y="227"/>
                    <a:pt x="2739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3089;p56" hidden="0"/>
            <p:cNvSpPr/>
            <p:nvPr isPhoto="0" userDrawn="0"/>
          </p:nvSpPr>
          <p:spPr bwMode="auto">
            <a:xfrm>
              <a:off x="2590707" y="2626795"/>
              <a:ext cx="688302" cy="18891"/>
            </a:xfrm>
            <a:custGeom>
              <a:avLst/>
              <a:gdLst/>
              <a:ahLst/>
              <a:cxnLst/>
              <a:rect l="l" t="t" r="r" b="b"/>
              <a:pathLst>
                <a:path w="20003" h="549" fill="norm" stroke="1" extrusionOk="0">
                  <a:moveTo>
                    <a:pt x="0" y="1"/>
                  </a:moveTo>
                  <a:lnTo>
                    <a:pt x="0" y="549"/>
                  </a:lnTo>
                  <a:lnTo>
                    <a:pt x="20003" y="549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3090;p56" hidden="0"/>
            <p:cNvSpPr/>
            <p:nvPr isPhoto="0" userDrawn="0"/>
          </p:nvSpPr>
          <p:spPr bwMode="auto">
            <a:xfrm>
              <a:off x="3016783" y="2626795"/>
              <a:ext cx="262239" cy="18891"/>
            </a:xfrm>
            <a:custGeom>
              <a:avLst/>
              <a:gdLst/>
              <a:ahLst/>
              <a:cxnLst/>
              <a:rect l="l" t="t" r="r" b="b"/>
              <a:pathLst>
                <a:path w="7621" h="549" fill="norm" stroke="1" extrusionOk="0">
                  <a:moveTo>
                    <a:pt x="1" y="1"/>
                  </a:moveTo>
                  <a:lnTo>
                    <a:pt x="1" y="549"/>
                  </a:lnTo>
                  <a:lnTo>
                    <a:pt x="7621" y="549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3091;p56" hidden="0"/>
            <p:cNvSpPr/>
            <p:nvPr isPhoto="0" userDrawn="0"/>
          </p:nvSpPr>
          <p:spPr bwMode="auto">
            <a:xfrm>
              <a:off x="3037292" y="2632129"/>
              <a:ext cx="22539" cy="4129"/>
            </a:xfrm>
            <a:custGeom>
              <a:avLst/>
              <a:gdLst/>
              <a:ahLst/>
              <a:cxnLst/>
              <a:rect l="l" t="t" r="r" b="b"/>
              <a:pathLst>
                <a:path w="655" h="120" fill="norm" stroke="1" extrusionOk="0">
                  <a:moveTo>
                    <a:pt x="0" y="1"/>
                  </a:moveTo>
                  <a:lnTo>
                    <a:pt x="0" y="120"/>
                  </a:lnTo>
                  <a:lnTo>
                    <a:pt x="655" y="12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3092;p56" hidden="0"/>
            <p:cNvSpPr/>
            <p:nvPr isPhoto="0" userDrawn="0"/>
          </p:nvSpPr>
          <p:spPr bwMode="auto">
            <a:xfrm>
              <a:off x="3095033" y="2632129"/>
              <a:ext cx="22573" cy="4129"/>
            </a:xfrm>
            <a:custGeom>
              <a:avLst/>
              <a:gdLst/>
              <a:ahLst/>
              <a:cxnLst/>
              <a:rect l="l" t="t" r="r" b="b"/>
              <a:pathLst>
                <a:path w="656" h="120" fill="norm" stroke="1" extrusionOk="0">
                  <a:moveTo>
                    <a:pt x="1" y="1"/>
                  </a:moveTo>
                  <a:lnTo>
                    <a:pt x="1" y="120"/>
                  </a:lnTo>
                  <a:lnTo>
                    <a:pt x="656" y="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3093;p56" hidden="0"/>
            <p:cNvSpPr/>
            <p:nvPr isPhoto="0" userDrawn="0"/>
          </p:nvSpPr>
          <p:spPr bwMode="auto">
            <a:xfrm>
              <a:off x="2107234" y="2645652"/>
              <a:ext cx="2101384" cy="34"/>
            </a:xfrm>
            <a:custGeom>
              <a:avLst/>
              <a:gdLst/>
              <a:ahLst/>
              <a:cxnLst/>
              <a:rect l="l" t="t" r="r" b="b"/>
              <a:pathLst>
                <a:path w="61069" h="1" fill="none" stroke="1" extrusionOk="0">
                  <a:moveTo>
                    <a:pt x="61068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" name="Google Shape;299;p32" hidden="0"/>
          <p:cNvSpPr/>
          <p:nvPr isPhoto="0" userDrawn="0"/>
        </p:nvSpPr>
        <p:spPr bwMode="auto">
          <a:xfrm>
            <a:off x="-1023871" y="34611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" name="Google Shape;300;p32" hidden="0"/>
          <p:cNvSpPr/>
          <p:nvPr isPhoto="0" userDrawn="0"/>
        </p:nvSpPr>
        <p:spPr bwMode="auto">
          <a:xfrm>
            <a:off x="7696779" y="5014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32" hidden="0"/>
          <p:cNvSpPr/>
          <p:nvPr isPhoto="0" userDrawn="0"/>
        </p:nvSpPr>
        <p:spPr bwMode="auto">
          <a:xfrm>
            <a:off x="-852523" y="5014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" name="Espaço Reservado para Texto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2" name="Imagem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79712" y="65145"/>
            <a:ext cx="6840760" cy="4939018"/>
          </a:xfrm>
          <a:prstGeom prst="rect">
            <a:avLst/>
          </a:prstGeom>
        </p:spPr>
      </p:pic>
      <p:sp>
        <p:nvSpPr>
          <p:cNvPr id="15" name="Google Shape;746;p35" hidden="0"/>
          <p:cNvSpPr/>
          <p:nvPr isPhoto="0" userDrawn="0"/>
        </p:nvSpPr>
        <p:spPr bwMode="auto">
          <a:xfrm rot="16199998">
            <a:off x="-1264226" y="1941416"/>
            <a:ext cx="4008728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pt-BR" sz="1600" b="1">
                <a:solidFill>
                  <a:schemeClr val="bg1"/>
                </a:solidFill>
                <a:latin typeface="Space Grotesk"/>
                <a:ea typeface="Space Grotesk"/>
                <a:cs typeface="Space Grotesk"/>
              </a:rPr>
              <a:t>Diagrama de Contexto – </a:t>
            </a:r>
            <a:r>
              <a:rPr lang="pt-BR" sz="1600" b="1">
                <a:solidFill>
                  <a:schemeClr val="bg1"/>
                </a:solidFill>
                <a:latin typeface="Space Grotesk"/>
                <a:ea typeface="Space Grotesk"/>
                <a:cs typeface="Space Grotesk"/>
              </a:rPr>
              <a:t>C4model</a:t>
            </a:r>
            <a:endParaRPr lang="pt-BR" sz="1600" b="1">
              <a:solidFill>
                <a:schemeClr val="bg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Apresentação na tela (16:9)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Aisoftware Tracker Sistema de Gestão e controle de frotas</dc:title>
  <dc:subject/>
  <dc:creator>Lorena Araujo</dc:creator>
  <cp:keywords/>
  <dc:description/>
  <dc:identifier/>
  <dc:language/>
  <cp:lastModifiedBy/>
  <cp:revision>18</cp:revision>
  <dcterms:modified xsi:type="dcterms:W3CDTF">2022-11-27T13:55:45Z</dcterms:modified>
  <cp:category/>
  <cp:contentStatus/>
  <cp:version/>
</cp:coreProperties>
</file>