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" y="227072"/>
            <a:ext cx="2324227" cy="2348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24231" y="263771"/>
            <a:ext cx="6819773" cy="84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Joan Vitor</a:t>
            </a: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24047" y="1120869"/>
            <a:ext cx="6819773" cy="145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“Lutar sempre, desistir nunca”</a:t>
            </a: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60811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Evita andar em ruas com pouca iluminação tarde da noite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Evita andar com objetos de valor em ruas e bairros perigosos 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Dorme Tarde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Prática ciclismo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Se sente ameaçado ao andar em locais desconhecidos ou perigosos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7874" y="2869355"/>
            <a:ext cx="2263761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demográficos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20928" y="2869355"/>
            <a:ext cx="18213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Comportamento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64990" y="2869355"/>
            <a:ext cx="240963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Necessidades e metas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10" y="3279148"/>
            <a:ext cx="2324227" cy="327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Exp. com tecnologia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1410" y="3315849"/>
            <a:ext cx="2324227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Solteiro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- 23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Estudante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Ensino médio com-pleto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Alta Familiaridade com tecnologia e sist-emas de infomação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840115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Evitar passar por ruas e bairros perigosos a fim de evitar possíveis furtos e roubos.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Ser Assaltado e perder seus bens; Passar por situações de Violência/Estresse.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altLang="en-GB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De um sistema que o informa quais os pontos da cidade tem mais incidencia de violência</a:t>
            </a: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pt-BR" alt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m 1" descr="XzAxOTMwNzcuanB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357505"/>
            <a:ext cx="2087880" cy="2087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726</Words>
  <Application>WPS Presentation</Application>
  <PresentationFormat>Apresentação na tela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Aharoni</vt:lpstr>
      <vt:lpstr>Yu Gothic UI Semibold</vt:lpstr>
      <vt:lpstr>Microsoft YaHei</vt:lpstr>
      <vt:lpstr/>
      <vt:lpstr>Arial Unicode MS</vt:lpstr>
      <vt:lpstr>Calibri Light</vt:lpstr>
      <vt:lpstr>Calibri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 Filgueiras</dc:creator>
  <cp:lastModifiedBy>igorb</cp:lastModifiedBy>
  <cp:revision>8</cp:revision>
  <dcterms:created xsi:type="dcterms:W3CDTF">2019-04-09T18:09:00Z</dcterms:created>
  <dcterms:modified xsi:type="dcterms:W3CDTF">2020-02-07T01:48:52Z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1046-11.2.0.9144</vt:lpwstr>
  </property>
</Properties>
</file>