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9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D3EE-EB24-4A21-B0CF-09051C9C4B6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A718-CD39-4677-8355-ADF85772854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" y="227072"/>
            <a:ext cx="2324227" cy="2348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24231" y="263771"/>
            <a:ext cx="6819773" cy="844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Aldayr dos santos</a:t>
            </a: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345637" y="1132299"/>
            <a:ext cx="6819773" cy="145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“Muitos vão esperar o teu sucesso pra falar que é teu amigo”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60811" y="3315849"/>
            <a:ext cx="3325295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Gosta de andar em locais escuro e pouco movimentados para tentar assaltar/roubar vítima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dorme e acorda tarde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Não pratica nenhum esportes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Se sente ameaçado ao encontrar com autoridades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7874" y="2869355"/>
            <a:ext cx="2263761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Dados demográficos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20928" y="2869355"/>
            <a:ext cx="1821332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Comportamento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464990" y="2869355"/>
            <a:ext cx="2409634" cy="34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275">
              <a:defRPr/>
            </a:pPr>
            <a:r>
              <a:rPr lang="pt-BR" sz="1665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Necessidades e metas</a:t>
            </a:r>
            <a:endParaRPr lang="en-GB" sz="1665" dirty="0">
              <a:solidFill>
                <a:prstClr val="black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1410" y="3279148"/>
            <a:ext cx="2324227" cy="327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Estado civil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Idade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Ocupação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Escolaridade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Exp. com tecnologia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1410" y="3315849"/>
            <a:ext cx="2324227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Solteiro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- 22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Desempregado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Ensino médio incompleto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Possui curso de informática básica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840115" y="3315849"/>
            <a:ext cx="3325295" cy="3278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Furtar/roubar itens de valor das outras pessoas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Não quer ser preso/pego cometendo delitos; não pretende trabalhar em um emprego normal para ganhar dinheiro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defTabSz="422275">
              <a:defRPr/>
            </a:pPr>
            <a:r>
              <a:rPr lang="pt-BR" sz="1665" dirty="0">
                <a:solidFill>
                  <a:prstClr val="black">
                    <a:lumMod val="50000"/>
                    <a:lumOff val="50000"/>
                  </a:prst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Precisa saber quais áreas são menos policiadas.</a:t>
            </a:r>
            <a:endParaRPr lang="pt-BR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 defTabSz="422275">
              <a:defRPr/>
            </a:pPr>
            <a:endParaRPr lang="en-GB" sz="1665" dirty="0">
              <a:solidFill>
                <a:prstClr val="black">
                  <a:lumMod val="50000"/>
                  <a:lumOff val="50000"/>
                </a:prst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m 1" descr="XzAyOTk1MDguanB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382905"/>
            <a:ext cx="2037715" cy="2037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668</Words>
  <Application>WPS Presentation</Application>
  <PresentationFormat>Apresentação na tela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Aharoni</vt:lpstr>
      <vt:lpstr>Yu Gothic UI Semibold</vt:lpstr>
      <vt:lpstr>Microsoft YaHei</vt:lpstr>
      <vt:lpstr/>
      <vt:lpstr>Arial Unicode MS</vt:lpstr>
      <vt:lpstr>Calibri Light</vt:lpstr>
      <vt:lpstr>Calibri</vt:lpstr>
      <vt:lpstr>Segoe Print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 Filgueiras</dc:creator>
  <cp:lastModifiedBy>igorb</cp:lastModifiedBy>
  <cp:revision>8</cp:revision>
  <dcterms:created xsi:type="dcterms:W3CDTF">2019-04-09T18:09:00Z</dcterms:created>
  <dcterms:modified xsi:type="dcterms:W3CDTF">2020-02-07T01:48:35Z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1046-11.2.0.9144</vt:lpwstr>
  </property>
</Properties>
</file>