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9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" y="227072"/>
            <a:ext cx="2324227" cy="2348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FOTO</a:t>
            </a: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24231" y="263771"/>
            <a:ext cx="6819773" cy="844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Jailson júnior (JJ)</a:t>
            </a: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324047" y="1120869"/>
            <a:ext cx="6819773" cy="1455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r>
              <a:rPr lang="pt-BR" altLang="en-GB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“Ainda que eu ande pelo vale da sombra da morte, não temerei mal algum, pois tu estás comigo; a tua vara e o teu cajado me protegem.”</a:t>
            </a:r>
            <a:endParaRPr lang="pt-BR" alt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60811" y="3315849"/>
            <a:ext cx="3325295" cy="327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Busca formas de manter a população segura de roubos/furtos e outras situações criminosas 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Costuma fazer rondas em locais mais perigosos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Pratica Jiu-jítsu  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Acorda cedo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Calmo e tranquilo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Gostaria que a criminalidade no bairro onde vive fosse menor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7874" y="2869355"/>
            <a:ext cx="2263761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275">
              <a:defRPr/>
            </a:pPr>
            <a:r>
              <a:rPr lang="pt-BR" sz="1665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Dados demográficos</a:t>
            </a:r>
            <a:endParaRPr lang="en-GB" sz="1665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320928" y="2869355"/>
            <a:ext cx="18213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275">
              <a:defRPr/>
            </a:pPr>
            <a:r>
              <a:rPr lang="pt-BR" sz="1665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Comportamento</a:t>
            </a:r>
            <a:endParaRPr lang="en-GB" sz="1665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464990" y="2869355"/>
            <a:ext cx="2409634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275">
              <a:defRPr/>
            </a:pPr>
            <a:r>
              <a:rPr lang="pt-BR" sz="1665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Necessidades e metas</a:t>
            </a:r>
            <a:endParaRPr lang="en-GB" sz="1665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1410" y="3279148"/>
            <a:ext cx="2324227" cy="3278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Estado civil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Idade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Ocupação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Escolaridade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Exp. com tecnologia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1410" y="3315849"/>
            <a:ext cx="2324227" cy="327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Casado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 39 anos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Policial Militar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Curso superior em administração de empresas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Costuma usar tecnologia com frequencia para auxiliar nas tarefas  do dia a dia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840115" y="3315849"/>
            <a:ext cx="3325295" cy="327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Defender a população de crimes; Saber </a:t>
            </a:r>
            <a:r>
              <a:rPr lang="pt-BR" sz="1660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porque, quando e </a:t>
            </a: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onde acontecem mais delitos.  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Não admite pessoas que agem de má fé para prejudicar os outros; não admite impunidade. 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Um sistema que mostre a ele informações sobre delitos a fim de melhorar e agilizar o trabalho da polícia 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m 1" descr="XzA0MTI2NDMuanB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" y="337820"/>
            <a:ext cx="2030095" cy="2030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960</Words>
  <Application>WPS Presentation</Application>
  <PresentationFormat>Apresentação na tela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Aharoni</vt:lpstr>
      <vt:lpstr>Yu Gothic UI Semibold</vt:lpstr>
      <vt:lpstr>Microsoft YaHei</vt:lpstr>
      <vt:lpstr/>
      <vt:lpstr>Arial Unicode MS</vt:lpstr>
      <vt:lpstr>Calibri Light</vt:lpstr>
      <vt:lpstr>Calibri</vt:lpstr>
      <vt:lpstr>Segoe Print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 Filgueiras</dc:creator>
  <cp:lastModifiedBy>igorb</cp:lastModifiedBy>
  <cp:revision>7</cp:revision>
  <dcterms:created xsi:type="dcterms:W3CDTF">2019-04-09T18:09:00Z</dcterms:created>
  <dcterms:modified xsi:type="dcterms:W3CDTF">2020-02-07T01:48:26Z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1046-11.2.0.9144</vt:lpwstr>
  </property>
</Properties>
</file>