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 7&amp;8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</a:t>
            </a:r>
          </a:p>
          <a:p>
            <a:r>
              <a:rPr lang="en-US" b="1" smtClean="0"/>
              <a:t>Assistant: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Grouping operators:</a:t>
            </a:r>
          </a:p>
          <a:p>
            <a:pPr lvl="2"/>
            <a:r>
              <a:rPr lang="en-US" dirty="0" err="1" smtClean="0"/>
              <a:t>GroupBy</a:t>
            </a:r>
            <a:r>
              <a:rPr lang="en-US" dirty="0" smtClean="0"/>
              <a:t> – simple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Aggregate operators: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r>
              <a:rPr lang="en-US" dirty="0" smtClean="0"/>
              <a:t>Sum</a:t>
            </a:r>
          </a:p>
          <a:p>
            <a:pPr lvl="2"/>
            <a:r>
              <a:rPr lang="en-US" dirty="0" smtClean="0"/>
              <a:t>Min</a:t>
            </a:r>
          </a:p>
          <a:p>
            <a:pPr lvl="2"/>
            <a:r>
              <a:rPr lang="en-US" dirty="0" smtClean="0"/>
              <a:t>Max</a:t>
            </a:r>
          </a:p>
          <a:p>
            <a:pPr lvl="2"/>
            <a:r>
              <a:rPr lang="en-US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599"/>
          </a:xfrm>
        </p:spPr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2674"/>
            <a:ext cx="8915400" cy="4108548"/>
          </a:xfrm>
        </p:spPr>
        <p:txBody>
          <a:bodyPr/>
          <a:lstStyle/>
          <a:p>
            <a:r>
              <a:rPr lang="en-US" dirty="0" smtClean="0"/>
              <a:t>Any – Simple</a:t>
            </a:r>
          </a:p>
          <a:p>
            <a:r>
              <a:rPr lang="en-US" dirty="0" smtClean="0"/>
              <a:t>Any - Grouped</a:t>
            </a:r>
          </a:p>
          <a:p>
            <a:r>
              <a:rPr lang="en-US" dirty="0" smtClean="0"/>
              <a:t>All – Simple </a:t>
            </a:r>
          </a:p>
          <a:p>
            <a:r>
              <a:rPr lang="en-US" dirty="0" smtClean="0"/>
              <a:t>All - Grouped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3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9559"/>
          </a:xfrm>
        </p:spPr>
        <p:txBody>
          <a:bodyPr/>
          <a:lstStyle/>
          <a:p>
            <a:r>
              <a:rPr lang="en-US" dirty="0" smtClean="0"/>
              <a:t>Miscellaneous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4082422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Miscellaneous operators:</a:t>
            </a:r>
          </a:p>
          <a:p>
            <a:pPr lvl="2"/>
            <a:r>
              <a:rPr lang="en-US" dirty="0" err="1" smtClean="0"/>
              <a:t>Concat</a:t>
            </a:r>
            <a:endParaRPr lang="en-US" dirty="0"/>
          </a:p>
          <a:p>
            <a:pPr lvl="2"/>
            <a:r>
              <a:rPr lang="en-US" dirty="0" err="1" smtClean="0"/>
              <a:t>EqualAll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79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/>
          <a:lstStyle/>
          <a:p>
            <a:r>
              <a:rPr lang="en-US" dirty="0" smtClean="0"/>
              <a:t>Join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6"/>
            <a:ext cx="8915400" cy="4239176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Join operators:</a:t>
            </a:r>
          </a:p>
          <a:p>
            <a:pPr lvl="2"/>
            <a:r>
              <a:rPr lang="en-US" dirty="0" smtClean="0"/>
              <a:t>INNER JOIN with WHERE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0423"/>
            <a:ext cx="8915400" cy="46155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LINQ (in two classes):</a:t>
            </a:r>
          </a:p>
          <a:p>
            <a:pPr lvl="1"/>
            <a:r>
              <a:rPr lang="en-US" dirty="0" smtClean="0"/>
              <a:t>Restriction operators</a:t>
            </a:r>
          </a:p>
          <a:p>
            <a:pPr lvl="1"/>
            <a:r>
              <a:rPr lang="en-US" dirty="0" smtClean="0"/>
              <a:t>Element operators</a:t>
            </a:r>
          </a:p>
          <a:p>
            <a:pPr lvl="1"/>
            <a:r>
              <a:rPr lang="en-US" dirty="0" smtClean="0"/>
              <a:t>Partitioning operators</a:t>
            </a:r>
          </a:p>
          <a:p>
            <a:pPr lvl="1"/>
            <a:r>
              <a:rPr lang="en-US" dirty="0" smtClean="0"/>
              <a:t>Generation operators</a:t>
            </a:r>
          </a:p>
          <a:p>
            <a:pPr lvl="1"/>
            <a:r>
              <a:rPr lang="en-US" dirty="0" smtClean="0"/>
              <a:t>Ordering operators</a:t>
            </a:r>
          </a:p>
          <a:p>
            <a:pPr lvl="1"/>
            <a:r>
              <a:rPr lang="en-US" dirty="0" smtClean="0"/>
              <a:t>Set operators</a:t>
            </a:r>
          </a:p>
          <a:p>
            <a:pPr lvl="1"/>
            <a:r>
              <a:rPr lang="en-US" dirty="0" smtClean="0"/>
              <a:t>Projection operators</a:t>
            </a:r>
          </a:p>
          <a:p>
            <a:pPr lvl="1"/>
            <a:r>
              <a:rPr lang="en-US" dirty="0" smtClean="0"/>
              <a:t>Grouping operators</a:t>
            </a:r>
          </a:p>
          <a:p>
            <a:pPr lvl="1"/>
            <a:r>
              <a:rPr lang="en-US" dirty="0" smtClean="0"/>
              <a:t>Aggregate operators</a:t>
            </a:r>
          </a:p>
          <a:p>
            <a:pPr lvl="1"/>
            <a:r>
              <a:rPr lang="en-US" dirty="0" smtClean="0"/>
              <a:t>Quantifiers</a:t>
            </a:r>
          </a:p>
          <a:p>
            <a:pPr lvl="1"/>
            <a:r>
              <a:rPr lang="en-US" dirty="0"/>
              <a:t>Miscellaneous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Join operators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3371"/>
            <a:ext cx="8915400" cy="45178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Restriction operators:</a:t>
            </a:r>
          </a:p>
          <a:p>
            <a:pPr lvl="2"/>
            <a:r>
              <a:rPr lang="en-US" dirty="0" smtClean="0"/>
              <a:t>Where – Simple 1, Simple 2 and Simple 3 primers </a:t>
            </a:r>
          </a:p>
          <a:p>
            <a:pPr lvl="2"/>
            <a:r>
              <a:rPr lang="en-US" dirty="0" smtClean="0"/>
              <a:t>Where – Drilldown</a:t>
            </a:r>
          </a:p>
          <a:p>
            <a:pPr lvl="2"/>
            <a:r>
              <a:rPr lang="en-US" dirty="0" smtClean="0"/>
              <a:t>Where – Indexed</a:t>
            </a:r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4759"/>
          </a:xfrm>
        </p:spPr>
        <p:txBody>
          <a:bodyPr/>
          <a:lstStyle/>
          <a:p>
            <a:r>
              <a:rPr lang="en-US" dirty="0" smtClean="0"/>
              <a:t>Restriction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3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8267"/>
          </a:xfrm>
        </p:spPr>
        <p:txBody>
          <a:bodyPr/>
          <a:lstStyle/>
          <a:p>
            <a:r>
              <a:rPr lang="en-US" dirty="0" smtClean="0"/>
              <a:t>Element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54926"/>
            <a:ext cx="8915400" cy="4056296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Element operators:</a:t>
            </a:r>
          </a:p>
          <a:p>
            <a:pPr lvl="2"/>
            <a:r>
              <a:rPr lang="en-US" dirty="0" smtClean="0"/>
              <a:t>First – Simple</a:t>
            </a:r>
          </a:p>
          <a:p>
            <a:pPr lvl="2"/>
            <a:r>
              <a:rPr lang="en-US" dirty="0" smtClean="0"/>
              <a:t>First – Condition</a:t>
            </a:r>
          </a:p>
          <a:p>
            <a:pPr lvl="2"/>
            <a:r>
              <a:rPr lang="en-US" dirty="0" err="1" smtClean="0"/>
              <a:t>FirstOrDefault</a:t>
            </a:r>
            <a:r>
              <a:rPr lang="en-US" dirty="0" smtClean="0"/>
              <a:t> – Simple</a:t>
            </a:r>
          </a:p>
          <a:p>
            <a:pPr lvl="2"/>
            <a:r>
              <a:rPr lang="en-US" dirty="0" err="1" smtClean="0"/>
              <a:t>FirstOrDefault</a:t>
            </a:r>
            <a:r>
              <a:rPr lang="en-US" dirty="0" smtClean="0"/>
              <a:t> – Condition</a:t>
            </a:r>
          </a:p>
          <a:p>
            <a:pPr lvl="2"/>
            <a:r>
              <a:rPr lang="en-US" dirty="0" err="1" smtClean="0"/>
              <a:t>ElementAt</a:t>
            </a:r>
            <a:endParaRPr lang="en-US" dirty="0" smtClean="0"/>
          </a:p>
          <a:p>
            <a:pPr lvl="2"/>
            <a:r>
              <a:rPr lang="en-US" dirty="0" smtClean="0"/>
              <a:t>Single</a:t>
            </a:r>
          </a:p>
          <a:p>
            <a:pPr lvl="2"/>
            <a:r>
              <a:rPr lang="en-US" dirty="0" err="1" smtClean="0"/>
              <a:t>SingleOrDefault</a:t>
            </a:r>
            <a:endParaRPr lang="en-US" dirty="0" smtClean="0"/>
          </a:p>
          <a:p>
            <a:pPr lvl="2"/>
            <a:r>
              <a:rPr lang="en-US" dirty="0" smtClean="0"/>
              <a:t>Last</a:t>
            </a:r>
          </a:p>
          <a:p>
            <a:pPr lvl="2"/>
            <a:r>
              <a:rPr lang="en-US" dirty="0" err="1"/>
              <a:t>LastOrDefault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4393"/>
          </a:xfrm>
        </p:spPr>
        <p:txBody>
          <a:bodyPr/>
          <a:lstStyle/>
          <a:p>
            <a:r>
              <a:rPr lang="en-US" dirty="0" smtClean="0"/>
              <a:t>Partitioning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8503"/>
            <a:ext cx="8915400" cy="4282719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Partitioning operators:</a:t>
            </a:r>
          </a:p>
          <a:p>
            <a:pPr lvl="2"/>
            <a:r>
              <a:rPr lang="en-US" dirty="0" smtClean="0"/>
              <a:t>Take  </a:t>
            </a:r>
          </a:p>
          <a:p>
            <a:pPr lvl="2"/>
            <a:r>
              <a:rPr lang="en-US" dirty="0" smtClean="0"/>
              <a:t>Skip  </a:t>
            </a:r>
          </a:p>
          <a:p>
            <a:pPr lvl="2"/>
            <a:r>
              <a:rPr lang="en-US" dirty="0" err="1" smtClean="0"/>
              <a:t>TakeWhile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err="1" smtClean="0"/>
              <a:t>SkipWhile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2130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Generation operators:</a:t>
            </a:r>
          </a:p>
          <a:p>
            <a:pPr lvl="2"/>
            <a:r>
              <a:rPr lang="en-US" dirty="0" smtClean="0"/>
              <a:t>Range</a:t>
            </a:r>
          </a:p>
          <a:p>
            <a:pPr lvl="2"/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9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8599"/>
          </a:xfrm>
        </p:spPr>
        <p:txBody>
          <a:bodyPr/>
          <a:lstStyle/>
          <a:p>
            <a:r>
              <a:rPr lang="en-US" dirty="0" smtClean="0"/>
              <a:t>Ordering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78513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Ordering operators:</a:t>
            </a:r>
          </a:p>
          <a:p>
            <a:pPr lvl="2"/>
            <a:r>
              <a:rPr lang="en-US" dirty="0" err="1" smtClean="0"/>
              <a:t>OrderBy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OederBy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OrderByDescending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err="1" smtClean="0"/>
              <a:t>OrderByDescending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ThenBy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ThenBy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err="1" smtClean="0"/>
              <a:t>ThenByDescending</a:t>
            </a:r>
            <a:endParaRPr lang="en-US" dirty="0" smtClean="0"/>
          </a:p>
          <a:p>
            <a:pPr lvl="2"/>
            <a:r>
              <a:rPr lang="en-US" dirty="0" err="1" smtClean="0"/>
              <a:t>ThenByDescending</a:t>
            </a:r>
            <a:r>
              <a:rPr lang="en-US" dirty="0" smtClean="0"/>
              <a:t> – Comparer</a:t>
            </a:r>
          </a:p>
          <a:p>
            <a:pPr lvl="2"/>
            <a:r>
              <a:rPr lang="en-US" dirty="0" smtClean="0"/>
              <a:t>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21305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Set operators:</a:t>
            </a:r>
          </a:p>
          <a:p>
            <a:pPr lvl="2"/>
            <a:r>
              <a:rPr lang="en-US" dirty="0" smtClean="0"/>
              <a:t>Distinct</a:t>
            </a:r>
          </a:p>
          <a:p>
            <a:pPr lvl="2"/>
            <a:r>
              <a:rPr lang="en-US" dirty="0" smtClean="0"/>
              <a:t>Union</a:t>
            </a:r>
          </a:p>
          <a:p>
            <a:pPr lvl="2"/>
            <a:r>
              <a:rPr lang="en-US" dirty="0" smtClean="0"/>
              <a:t>Intersect</a:t>
            </a:r>
          </a:p>
          <a:p>
            <a:pPr lvl="2"/>
            <a:r>
              <a:rPr lang="en-US" dirty="0" smtClean="0"/>
              <a:t>Except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5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1417"/>
            <a:ext cx="8915400" cy="4369805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Projection operators:</a:t>
            </a:r>
          </a:p>
          <a:p>
            <a:pPr lvl="2"/>
            <a:r>
              <a:rPr lang="en-US" dirty="0" smtClean="0"/>
              <a:t>Select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r>
              <a:rPr lang="en-US" dirty="0" smtClean="0"/>
              <a:t>Select – Transformation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r>
              <a:rPr lang="en-US" dirty="0" smtClean="0"/>
              <a:t>Select – Anonymous types – multiple queries</a:t>
            </a:r>
          </a:p>
          <a:p>
            <a:pPr lvl="2"/>
            <a:r>
              <a:rPr lang="en-US" dirty="0" smtClean="0"/>
              <a:t>Select – Indexed</a:t>
            </a:r>
          </a:p>
          <a:p>
            <a:pPr lvl="2"/>
            <a:r>
              <a:rPr lang="en-US" dirty="0" smtClean="0"/>
              <a:t>Select – Filtered</a:t>
            </a:r>
          </a:p>
          <a:p>
            <a:pPr lvl="2"/>
            <a:r>
              <a:rPr lang="en-US" dirty="0" err="1" smtClean="0"/>
              <a:t>SelectMany</a:t>
            </a:r>
            <a:r>
              <a:rPr lang="en-US" dirty="0"/>
              <a:t> – multiple queries</a:t>
            </a:r>
            <a:endParaRPr lang="en-US" dirty="0" smtClean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7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1358</TotalTime>
  <Words>226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C# Advanced – Class 7&amp;8</vt:lpstr>
      <vt:lpstr>Agenda</vt:lpstr>
      <vt:lpstr>Restriction operators</vt:lpstr>
      <vt:lpstr>Element operators</vt:lpstr>
      <vt:lpstr>Partitioning operators</vt:lpstr>
      <vt:lpstr>Generation operators</vt:lpstr>
      <vt:lpstr>Ordering operators</vt:lpstr>
      <vt:lpstr>Set operators</vt:lpstr>
      <vt:lpstr>Projection operators</vt:lpstr>
      <vt:lpstr>Grouping operators</vt:lpstr>
      <vt:lpstr>Aggregate operators</vt:lpstr>
      <vt:lpstr>Quantifiers</vt:lpstr>
      <vt:lpstr>Miscellaneous operators</vt:lpstr>
      <vt:lpstr>Join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Bajatovski</cp:lastModifiedBy>
  <cp:revision>59</cp:revision>
  <dcterms:created xsi:type="dcterms:W3CDTF">2019-03-24T10:00:46Z</dcterms:created>
  <dcterms:modified xsi:type="dcterms:W3CDTF">2019-04-13T13:01:49Z</dcterms:modified>
</cp:coreProperties>
</file>