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102" autoAdjust="0"/>
    <p:restoredTop sz="94660"/>
  </p:normalViewPr>
  <p:slideViewPr>
    <p:cSldViewPr snapToGrid="0">
      <p:cViewPr>
        <p:scale>
          <a:sx n="100" d="100"/>
          <a:sy n="100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89E0-54D0-4ACF-8463-65622B61EF67}" type="datetimeFigureOut">
              <a:rPr lang="es-ES" smtClean="0"/>
              <a:t>07/02/2018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88C-D1FB-4227-A09F-71A9450D6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83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89E0-54D0-4ACF-8463-65622B61EF67}" type="datetimeFigureOut">
              <a:rPr lang="es-ES" smtClean="0"/>
              <a:t>07/02/2018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88C-D1FB-4227-A09F-71A9450D6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97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89E0-54D0-4ACF-8463-65622B61EF67}" type="datetimeFigureOut">
              <a:rPr lang="es-ES" smtClean="0"/>
              <a:t>07/02/2018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88C-D1FB-4227-A09F-71A9450D6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79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89E0-54D0-4ACF-8463-65622B61EF67}" type="datetimeFigureOut">
              <a:rPr lang="es-ES" smtClean="0"/>
              <a:t>07/02/2018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88C-D1FB-4227-A09F-71A9450D6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0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89E0-54D0-4ACF-8463-65622B61EF67}" type="datetimeFigureOut">
              <a:rPr lang="es-ES" smtClean="0"/>
              <a:t>07/02/2018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88C-D1FB-4227-A09F-71A9450D6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372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89E0-54D0-4ACF-8463-65622B61EF67}" type="datetimeFigureOut">
              <a:rPr lang="es-ES" smtClean="0"/>
              <a:t>07/02/2018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88C-D1FB-4227-A09F-71A9450D6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46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89E0-54D0-4ACF-8463-65622B61EF67}" type="datetimeFigureOut">
              <a:rPr lang="es-ES" smtClean="0"/>
              <a:t>07/02/2018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88C-D1FB-4227-A09F-71A9450D6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93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89E0-54D0-4ACF-8463-65622B61EF67}" type="datetimeFigureOut">
              <a:rPr lang="es-ES" smtClean="0"/>
              <a:t>07/02/2018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88C-D1FB-4227-A09F-71A9450D6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36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89E0-54D0-4ACF-8463-65622B61EF67}" type="datetimeFigureOut">
              <a:rPr lang="es-ES" smtClean="0"/>
              <a:t>07/02/2018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88C-D1FB-4227-A09F-71A9450D6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17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89E0-54D0-4ACF-8463-65622B61EF67}" type="datetimeFigureOut">
              <a:rPr lang="es-ES" smtClean="0"/>
              <a:t>07/02/2018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88C-D1FB-4227-A09F-71A9450D6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76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89E0-54D0-4ACF-8463-65622B61EF67}" type="datetimeFigureOut">
              <a:rPr lang="es-ES" smtClean="0"/>
              <a:t>07/02/2018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88C-D1FB-4227-A09F-71A9450D6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957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389E0-54D0-4ACF-8463-65622B61EF67}" type="datetimeFigureOut">
              <a:rPr lang="es-ES" smtClean="0"/>
              <a:t>07/02/2018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788C-D1FB-4227-A09F-71A9450D67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28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dor 3"/>
          <p:cNvSpPr/>
          <p:nvPr/>
        </p:nvSpPr>
        <p:spPr>
          <a:xfrm>
            <a:off x="5461000" y="330200"/>
            <a:ext cx="1155700" cy="3683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Inicio</a:t>
            </a:r>
            <a:endParaRPr lang="es-ES" sz="1200" dirty="0"/>
          </a:p>
        </p:txBody>
      </p:sp>
      <p:sp>
        <p:nvSpPr>
          <p:cNvPr id="5" name="Proceso predefinido 4"/>
          <p:cNvSpPr/>
          <p:nvPr/>
        </p:nvSpPr>
        <p:spPr>
          <a:xfrm>
            <a:off x="4786312" y="1019175"/>
            <a:ext cx="2505075" cy="3429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Cargar tabla</a:t>
            </a:r>
            <a:endParaRPr lang="es-ES" sz="1200" dirty="0"/>
          </a:p>
        </p:txBody>
      </p:sp>
      <p:sp>
        <p:nvSpPr>
          <p:cNvPr id="6" name="Proceso predefinido 5"/>
          <p:cNvSpPr/>
          <p:nvPr/>
        </p:nvSpPr>
        <p:spPr>
          <a:xfrm>
            <a:off x="4786312" y="1682750"/>
            <a:ext cx="2505075" cy="3429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Ordenar tabla</a:t>
            </a:r>
            <a:endParaRPr lang="es-ES" sz="1200" dirty="0"/>
          </a:p>
        </p:txBody>
      </p:sp>
      <p:sp>
        <p:nvSpPr>
          <p:cNvPr id="7" name="Proceso predefinido 6"/>
          <p:cNvSpPr/>
          <p:nvPr/>
        </p:nvSpPr>
        <p:spPr>
          <a:xfrm>
            <a:off x="4786311" y="2346325"/>
            <a:ext cx="2505075" cy="3429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Buscar Palabras</a:t>
            </a:r>
            <a:endParaRPr lang="es-ES" sz="1200" dirty="0"/>
          </a:p>
        </p:txBody>
      </p:sp>
      <p:sp>
        <p:nvSpPr>
          <p:cNvPr id="8" name="Terminador 7"/>
          <p:cNvSpPr/>
          <p:nvPr/>
        </p:nvSpPr>
        <p:spPr>
          <a:xfrm>
            <a:off x="5537200" y="2952750"/>
            <a:ext cx="1155700" cy="3683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Fin</a:t>
            </a:r>
            <a:endParaRPr lang="es-ES" sz="1200" dirty="0"/>
          </a:p>
        </p:txBody>
      </p:sp>
      <p:cxnSp>
        <p:nvCxnSpPr>
          <p:cNvPr id="10" name="Conector angular 9"/>
          <p:cNvCxnSpPr>
            <a:stCxn id="4" idx="2"/>
            <a:endCxn id="5" idx="0"/>
          </p:cNvCxnSpPr>
          <p:nvPr/>
        </p:nvCxnSpPr>
        <p:spPr>
          <a:xfrm rot="5400000">
            <a:off x="5878513" y="858837"/>
            <a:ext cx="32067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/>
          <p:cNvCxnSpPr>
            <a:stCxn id="5" idx="2"/>
            <a:endCxn id="6" idx="0"/>
          </p:cNvCxnSpPr>
          <p:nvPr/>
        </p:nvCxnSpPr>
        <p:spPr>
          <a:xfrm rot="5400000">
            <a:off x="5878513" y="1522412"/>
            <a:ext cx="32067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6" idx="2"/>
            <a:endCxn id="7" idx="0"/>
          </p:cNvCxnSpPr>
          <p:nvPr/>
        </p:nvCxnSpPr>
        <p:spPr>
          <a:xfrm rot="5400000">
            <a:off x="5878513" y="2185987"/>
            <a:ext cx="32067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7" idx="2"/>
            <a:endCxn id="8" idx="0"/>
          </p:cNvCxnSpPr>
          <p:nvPr/>
        </p:nvCxnSpPr>
        <p:spPr>
          <a:xfrm rot="16200000" flipH="1">
            <a:off x="5945187" y="2782886"/>
            <a:ext cx="263525" cy="76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800225" y="3673475"/>
            <a:ext cx="791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Cargar</a:t>
            </a:r>
            <a:endParaRPr lang="es-ES" dirty="0"/>
          </a:p>
        </p:txBody>
      </p:sp>
      <p:sp>
        <p:nvSpPr>
          <p:cNvPr id="19" name="Proceso 18"/>
          <p:cNvSpPr/>
          <p:nvPr/>
        </p:nvSpPr>
        <p:spPr>
          <a:xfrm>
            <a:off x="3762375" y="3810000"/>
            <a:ext cx="714375" cy="3333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i=0;</a:t>
            </a:r>
            <a:endParaRPr lang="es-ES" sz="1200" dirty="0"/>
          </a:p>
        </p:txBody>
      </p:sp>
      <p:sp>
        <p:nvSpPr>
          <p:cNvPr id="20" name="Decisión 19"/>
          <p:cNvSpPr/>
          <p:nvPr/>
        </p:nvSpPr>
        <p:spPr>
          <a:xfrm>
            <a:off x="2671762" y="4429125"/>
            <a:ext cx="2895600" cy="4667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i&lt;TAM</a:t>
            </a:r>
            <a:endParaRPr lang="es-ES" sz="1200" dirty="0"/>
          </a:p>
        </p:txBody>
      </p:sp>
      <p:sp>
        <p:nvSpPr>
          <p:cNvPr id="21" name="Proceso predefinido 20"/>
          <p:cNvSpPr/>
          <p:nvPr/>
        </p:nvSpPr>
        <p:spPr>
          <a:xfrm>
            <a:off x="3057525" y="5153025"/>
            <a:ext cx="2257425" cy="46672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Pedir datos</a:t>
            </a:r>
            <a:endParaRPr lang="es-ES" sz="1200" dirty="0"/>
          </a:p>
        </p:txBody>
      </p:sp>
      <p:sp>
        <p:nvSpPr>
          <p:cNvPr id="22" name="Proceso 21"/>
          <p:cNvSpPr/>
          <p:nvPr/>
        </p:nvSpPr>
        <p:spPr>
          <a:xfrm>
            <a:off x="1600200" y="4662487"/>
            <a:ext cx="714375" cy="3333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i++;</a:t>
            </a:r>
            <a:endParaRPr lang="es-ES" sz="1200" dirty="0"/>
          </a:p>
        </p:txBody>
      </p:sp>
      <p:cxnSp>
        <p:nvCxnSpPr>
          <p:cNvPr id="24" name="Conector angular 23"/>
          <p:cNvCxnSpPr>
            <a:stCxn id="19" idx="2"/>
            <a:endCxn id="20" idx="0"/>
          </p:cNvCxnSpPr>
          <p:nvPr/>
        </p:nvCxnSpPr>
        <p:spPr>
          <a:xfrm rot="5400000">
            <a:off x="3976688" y="4286250"/>
            <a:ext cx="28575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20" idx="2"/>
            <a:endCxn id="21" idx="0"/>
          </p:cNvCxnSpPr>
          <p:nvPr/>
        </p:nvCxnSpPr>
        <p:spPr>
          <a:xfrm rot="16200000" flipH="1">
            <a:off x="4024313" y="4991099"/>
            <a:ext cx="257175" cy="66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21" idx="2"/>
            <a:endCxn id="22" idx="2"/>
          </p:cNvCxnSpPr>
          <p:nvPr/>
        </p:nvCxnSpPr>
        <p:spPr>
          <a:xfrm rot="5400000" flipH="1">
            <a:off x="2759869" y="4193381"/>
            <a:ext cx="623888" cy="2228850"/>
          </a:xfrm>
          <a:prstGeom prst="bentConnector3">
            <a:avLst>
              <a:gd name="adj1" fmla="val -366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22" idx="0"/>
            <a:endCxn id="20" idx="0"/>
          </p:cNvCxnSpPr>
          <p:nvPr/>
        </p:nvCxnSpPr>
        <p:spPr>
          <a:xfrm rot="5400000" flipH="1" flipV="1">
            <a:off x="2921794" y="3464719"/>
            <a:ext cx="233362" cy="2162174"/>
          </a:xfrm>
          <a:prstGeom prst="bentConnector3">
            <a:avLst>
              <a:gd name="adj1" fmla="val 197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20" idx="3"/>
          </p:cNvCxnSpPr>
          <p:nvPr/>
        </p:nvCxnSpPr>
        <p:spPr>
          <a:xfrm>
            <a:off x="5567362" y="4662488"/>
            <a:ext cx="357187" cy="295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7658100" y="3895725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Pedir datos</a:t>
            </a:r>
            <a:endParaRPr lang="es-ES" dirty="0"/>
          </a:p>
        </p:txBody>
      </p:sp>
      <p:sp>
        <p:nvSpPr>
          <p:cNvPr id="35" name="Datos 34"/>
          <p:cNvSpPr/>
          <p:nvPr/>
        </p:nvSpPr>
        <p:spPr>
          <a:xfrm>
            <a:off x="8401050" y="4752975"/>
            <a:ext cx="1809750" cy="3333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Pedir palabra</a:t>
            </a:r>
            <a:endParaRPr lang="es-ES" sz="1200" dirty="0"/>
          </a:p>
        </p:txBody>
      </p:sp>
      <p:sp>
        <p:nvSpPr>
          <p:cNvPr id="36" name="Datos 35"/>
          <p:cNvSpPr/>
          <p:nvPr/>
        </p:nvSpPr>
        <p:spPr>
          <a:xfrm>
            <a:off x="8401050" y="5307806"/>
            <a:ext cx="1809750" cy="3333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Pedir Traducción</a:t>
            </a:r>
            <a:endParaRPr lang="es-ES" sz="1200" dirty="0"/>
          </a:p>
        </p:txBody>
      </p:sp>
      <p:cxnSp>
        <p:nvCxnSpPr>
          <p:cNvPr id="38" name="Conector angular 37"/>
          <p:cNvCxnSpPr>
            <a:endCxn id="35" idx="1"/>
          </p:cNvCxnSpPr>
          <p:nvPr/>
        </p:nvCxnSpPr>
        <p:spPr>
          <a:xfrm rot="5400000">
            <a:off x="9144000" y="4591050"/>
            <a:ext cx="32385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35" idx="4"/>
            <a:endCxn id="36" idx="1"/>
          </p:cNvCxnSpPr>
          <p:nvPr/>
        </p:nvCxnSpPr>
        <p:spPr>
          <a:xfrm rot="5400000">
            <a:off x="9195197" y="5197078"/>
            <a:ext cx="22145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43075" y="342900"/>
            <a:ext cx="96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Ordenar</a:t>
            </a:r>
            <a:endParaRPr lang="es-ES" dirty="0"/>
          </a:p>
        </p:txBody>
      </p:sp>
      <p:sp>
        <p:nvSpPr>
          <p:cNvPr id="5" name="Proceso 4"/>
          <p:cNvSpPr/>
          <p:nvPr/>
        </p:nvSpPr>
        <p:spPr>
          <a:xfrm>
            <a:off x="5229225" y="381000"/>
            <a:ext cx="809625" cy="400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i=0;</a:t>
            </a:r>
            <a:endParaRPr lang="es-ES" sz="1200" dirty="0"/>
          </a:p>
        </p:txBody>
      </p:sp>
      <p:sp>
        <p:nvSpPr>
          <p:cNvPr id="6" name="Decisión 5"/>
          <p:cNvSpPr/>
          <p:nvPr/>
        </p:nvSpPr>
        <p:spPr>
          <a:xfrm>
            <a:off x="4762500" y="1019175"/>
            <a:ext cx="1790700" cy="438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i&lt;TAM-1</a:t>
            </a:r>
            <a:endParaRPr lang="es-ES" sz="1200" dirty="0"/>
          </a:p>
        </p:txBody>
      </p:sp>
      <p:sp>
        <p:nvSpPr>
          <p:cNvPr id="7" name="Proceso 6"/>
          <p:cNvSpPr/>
          <p:nvPr/>
        </p:nvSpPr>
        <p:spPr>
          <a:xfrm>
            <a:off x="5229225" y="1724025"/>
            <a:ext cx="98107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J=TAM;</a:t>
            </a:r>
            <a:endParaRPr lang="es-ES" sz="1200" dirty="0"/>
          </a:p>
        </p:txBody>
      </p:sp>
      <p:sp>
        <p:nvSpPr>
          <p:cNvPr id="8" name="Decisión 7"/>
          <p:cNvSpPr/>
          <p:nvPr/>
        </p:nvSpPr>
        <p:spPr>
          <a:xfrm>
            <a:off x="4524375" y="2324100"/>
            <a:ext cx="2476500" cy="5429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J&gt;i</a:t>
            </a:r>
            <a:endParaRPr lang="es-ES" sz="1200" dirty="0"/>
          </a:p>
        </p:txBody>
      </p:sp>
      <p:sp>
        <p:nvSpPr>
          <p:cNvPr id="9" name="Decisión 8"/>
          <p:cNvSpPr/>
          <p:nvPr/>
        </p:nvSpPr>
        <p:spPr>
          <a:xfrm>
            <a:off x="4048124" y="3171825"/>
            <a:ext cx="3648075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err="1" smtClean="0"/>
              <a:t>Strcmp</a:t>
            </a:r>
            <a:r>
              <a:rPr lang="es-ES" sz="1200" dirty="0" smtClean="0"/>
              <a:t>(tabla[j].entrada, tabla[j-1].entrada)&lt;0</a:t>
            </a:r>
            <a:endParaRPr lang="es-ES" sz="1200" dirty="0"/>
          </a:p>
        </p:txBody>
      </p:sp>
      <p:sp>
        <p:nvSpPr>
          <p:cNvPr id="10" name="Proceso predefinido 9"/>
          <p:cNvSpPr/>
          <p:nvPr/>
        </p:nvSpPr>
        <p:spPr>
          <a:xfrm>
            <a:off x="7981950" y="4457700"/>
            <a:ext cx="1724025" cy="6000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Intercambiar entradas</a:t>
            </a:r>
            <a:endParaRPr lang="es-ES" sz="1200" dirty="0"/>
          </a:p>
        </p:txBody>
      </p:sp>
      <p:cxnSp>
        <p:nvCxnSpPr>
          <p:cNvPr id="12" name="Conector angular 11"/>
          <p:cNvCxnSpPr>
            <a:stCxn id="9" idx="3"/>
            <a:endCxn id="10" idx="0"/>
          </p:cNvCxnSpPr>
          <p:nvPr/>
        </p:nvCxnSpPr>
        <p:spPr>
          <a:xfrm>
            <a:off x="7696199" y="3667125"/>
            <a:ext cx="1147764" cy="790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5" idx="2"/>
            <a:endCxn id="6" idx="0"/>
          </p:cNvCxnSpPr>
          <p:nvPr/>
        </p:nvCxnSpPr>
        <p:spPr>
          <a:xfrm rot="16200000" flipH="1">
            <a:off x="5526882" y="888206"/>
            <a:ext cx="238125" cy="238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6" idx="2"/>
            <a:endCxn id="7" idx="0"/>
          </p:cNvCxnSpPr>
          <p:nvPr/>
        </p:nvCxnSpPr>
        <p:spPr>
          <a:xfrm rot="16200000" flipH="1">
            <a:off x="5555456" y="1559718"/>
            <a:ext cx="266700" cy="61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7" idx="2"/>
            <a:endCxn id="8" idx="0"/>
          </p:cNvCxnSpPr>
          <p:nvPr/>
        </p:nvCxnSpPr>
        <p:spPr>
          <a:xfrm rot="16200000" flipH="1">
            <a:off x="5617369" y="2178844"/>
            <a:ext cx="247650" cy="428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8" idx="2"/>
            <a:endCxn id="9" idx="0"/>
          </p:cNvCxnSpPr>
          <p:nvPr/>
        </p:nvCxnSpPr>
        <p:spPr>
          <a:xfrm rot="16200000" flipH="1">
            <a:off x="5664993" y="2964656"/>
            <a:ext cx="304800" cy="1095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ector 20"/>
          <p:cNvSpPr/>
          <p:nvPr/>
        </p:nvSpPr>
        <p:spPr>
          <a:xfrm>
            <a:off x="5684043" y="5067300"/>
            <a:ext cx="133350" cy="1714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200" dirty="0"/>
          </a:p>
        </p:txBody>
      </p:sp>
      <p:cxnSp>
        <p:nvCxnSpPr>
          <p:cNvPr id="23" name="Conector angular 22"/>
          <p:cNvCxnSpPr>
            <a:stCxn id="10" idx="2"/>
            <a:endCxn id="21" idx="6"/>
          </p:cNvCxnSpPr>
          <p:nvPr/>
        </p:nvCxnSpPr>
        <p:spPr>
          <a:xfrm rot="5400000">
            <a:off x="7283053" y="3592115"/>
            <a:ext cx="95250" cy="3026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9" idx="1"/>
            <a:endCxn id="21" idx="2"/>
          </p:cNvCxnSpPr>
          <p:nvPr/>
        </p:nvCxnSpPr>
        <p:spPr>
          <a:xfrm rot="10800000" flipH="1" flipV="1">
            <a:off x="4048123" y="3667125"/>
            <a:ext cx="1635919" cy="1485900"/>
          </a:xfrm>
          <a:prstGeom prst="bentConnector3">
            <a:avLst>
              <a:gd name="adj1" fmla="val -13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5334000" y="5457825"/>
            <a:ext cx="100965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J--</a:t>
            </a:r>
            <a:endParaRPr lang="es-ES" sz="1200" dirty="0"/>
          </a:p>
        </p:txBody>
      </p:sp>
      <p:cxnSp>
        <p:nvCxnSpPr>
          <p:cNvPr id="31" name="Conector angular 30"/>
          <p:cNvCxnSpPr>
            <a:stCxn id="21" idx="5"/>
            <a:endCxn id="29" idx="0"/>
          </p:cNvCxnSpPr>
          <p:nvPr/>
        </p:nvCxnSpPr>
        <p:spPr>
          <a:xfrm rot="16200000" flipH="1">
            <a:off x="5696253" y="5315252"/>
            <a:ext cx="244183" cy="40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29" idx="1"/>
            <a:endCxn id="8" idx="0"/>
          </p:cNvCxnSpPr>
          <p:nvPr/>
        </p:nvCxnSpPr>
        <p:spPr>
          <a:xfrm rot="10800000" flipH="1">
            <a:off x="5333999" y="2324100"/>
            <a:ext cx="428625" cy="3371850"/>
          </a:xfrm>
          <a:prstGeom prst="bentConnector4">
            <a:avLst>
              <a:gd name="adj1" fmla="val -417778"/>
              <a:gd name="adj2" fmla="val 1067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7360444" y="1900237"/>
            <a:ext cx="995363" cy="39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i++</a:t>
            </a:r>
            <a:endParaRPr lang="es-ES" sz="1200" dirty="0"/>
          </a:p>
        </p:txBody>
      </p:sp>
      <p:cxnSp>
        <p:nvCxnSpPr>
          <p:cNvPr id="37" name="Conector angular 36"/>
          <p:cNvCxnSpPr>
            <a:stCxn id="8" idx="3"/>
            <a:endCxn id="35" idx="2"/>
          </p:cNvCxnSpPr>
          <p:nvPr/>
        </p:nvCxnSpPr>
        <p:spPr>
          <a:xfrm flipV="1">
            <a:off x="7000875" y="2295525"/>
            <a:ext cx="857251" cy="300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38"/>
          <p:cNvCxnSpPr>
            <a:stCxn id="35" idx="0"/>
            <a:endCxn id="6" idx="0"/>
          </p:cNvCxnSpPr>
          <p:nvPr/>
        </p:nvCxnSpPr>
        <p:spPr>
          <a:xfrm rot="16200000" flipV="1">
            <a:off x="6317457" y="359568"/>
            <a:ext cx="881062" cy="2200276"/>
          </a:xfrm>
          <a:prstGeom prst="bentConnector3">
            <a:avLst>
              <a:gd name="adj1" fmla="val 108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9401175" y="240267"/>
            <a:ext cx="225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Intercambiar entradas</a:t>
            </a:r>
            <a:endParaRPr lang="es-ES" dirty="0"/>
          </a:p>
        </p:txBody>
      </p:sp>
      <p:sp>
        <p:nvSpPr>
          <p:cNvPr id="42" name="Proceso 41"/>
          <p:cNvSpPr/>
          <p:nvPr/>
        </p:nvSpPr>
        <p:spPr>
          <a:xfrm>
            <a:off x="9553575" y="890586"/>
            <a:ext cx="1800225" cy="10001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err="1" smtClean="0"/>
              <a:t>Aux</a:t>
            </a:r>
            <a:r>
              <a:rPr lang="es-ES" sz="1200" dirty="0" smtClean="0"/>
              <a:t>=tabla[j];</a:t>
            </a:r>
          </a:p>
          <a:p>
            <a:pPr algn="ctr"/>
            <a:r>
              <a:rPr lang="es-ES" sz="1200" dirty="0" smtClean="0"/>
              <a:t>Tabla[j]=tabla[j-1];</a:t>
            </a:r>
          </a:p>
          <a:p>
            <a:pPr algn="ctr"/>
            <a:r>
              <a:rPr lang="es-ES" sz="1200" dirty="0" smtClean="0"/>
              <a:t>Tabla[j-1]=</a:t>
            </a:r>
            <a:r>
              <a:rPr lang="es-ES" sz="1200" dirty="0" err="1" smtClean="0"/>
              <a:t>aux</a:t>
            </a:r>
            <a:r>
              <a:rPr lang="es-ES" sz="1200" dirty="0" smtClean="0"/>
              <a:t>;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16434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25780" y="295275"/>
            <a:ext cx="164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Buscar Palabras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3330240" y="1510665"/>
            <a:ext cx="11239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m= (</a:t>
            </a:r>
            <a:r>
              <a:rPr lang="es-ES" sz="1200" dirty="0" err="1" smtClean="0"/>
              <a:t>i+s</a:t>
            </a:r>
            <a:r>
              <a:rPr lang="es-ES" sz="1200" dirty="0" smtClean="0"/>
              <a:t>)/2;</a:t>
            </a:r>
            <a:endParaRPr lang="es-ES" sz="1200" dirty="0"/>
          </a:p>
        </p:txBody>
      </p:sp>
      <p:sp>
        <p:nvSpPr>
          <p:cNvPr id="6" name="Decisión 5"/>
          <p:cNvSpPr/>
          <p:nvPr/>
        </p:nvSpPr>
        <p:spPr>
          <a:xfrm>
            <a:off x="1203960" y="2103120"/>
            <a:ext cx="5084745" cy="7086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err="1" smtClean="0"/>
              <a:t>Strcmp</a:t>
            </a:r>
            <a:r>
              <a:rPr lang="es-ES" sz="1200" dirty="0" smtClean="0"/>
              <a:t>(tabla[m].</a:t>
            </a:r>
            <a:r>
              <a:rPr lang="es-ES" sz="1200" dirty="0" err="1" smtClean="0"/>
              <a:t>palabra,palabra</a:t>
            </a:r>
            <a:r>
              <a:rPr lang="es-ES" sz="1200" dirty="0" smtClean="0"/>
              <a:t>) ==0 &amp;&amp; s&gt;=i</a:t>
            </a:r>
            <a:endParaRPr lang="es-ES" sz="1200" dirty="0"/>
          </a:p>
        </p:txBody>
      </p:sp>
      <p:sp>
        <p:nvSpPr>
          <p:cNvPr id="7" name="Datos 6"/>
          <p:cNvSpPr/>
          <p:nvPr/>
        </p:nvSpPr>
        <p:spPr>
          <a:xfrm>
            <a:off x="2964180" y="950357"/>
            <a:ext cx="1996440" cy="2971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palabra</a:t>
            </a:r>
            <a:endParaRPr lang="es-ES" sz="1200" dirty="0"/>
          </a:p>
        </p:txBody>
      </p:sp>
      <p:cxnSp>
        <p:nvCxnSpPr>
          <p:cNvPr id="9" name="Conector angular 8"/>
          <p:cNvCxnSpPr>
            <a:stCxn id="7" idx="4"/>
            <a:endCxn id="5" idx="0"/>
          </p:cNvCxnSpPr>
          <p:nvPr/>
        </p:nvCxnSpPr>
        <p:spPr>
          <a:xfrm rot="5400000">
            <a:off x="3795744" y="1344009"/>
            <a:ext cx="263128" cy="701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stCxn id="5" idx="2"/>
            <a:endCxn id="6" idx="0"/>
          </p:cNvCxnSpPr>
          <p:nvPr/>
        </p:nvCxnSpPr>
        <p:spPr>
          <a:xfrm rot="5400000">
            <a:off x="3718309" y="1929214"/>
            <a:ext cx="201930" cy="145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ecisión 17"/>
          <p:cNvSpPr/>
          <p:nvPr/>
        </p:nvSpPr>
        <p:spPr>
          <a:xfrm>
            <a:off x="1203960" y="3131820"/>
            <a:ext cx="5084745" cy="7086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err="1" smtClean="0"/>
              <a:t>Strcmp</a:t>
            </a:r>
            <a:r>
              <a:rPr lang="es-ES" sz="1200" dirty="0" smtClean="0"/>
              <a:t>(tabla[m].</a:t>
            </a:r>
            <a:r>
              <a:rPr lang="es-ES" sz="1200" dirty="0" err="1" smtClean="0"/>
              <a:t>palabra,palabra</a:t>
            </a:r>
            <a:r>
              <a:rPr lang="es-ES" sz="1200" dirty="0" smtClean="0"/>
              <a:t>) &lt;0</a:t>
            </a:r>
            <a:endParaRPr lang="es-ES" sz="1200" dirty="0"/>
          </a:p>
        </p:txBody>
      </p:sp>
      <p:sp>
        <p:nvSpPr>
          <p:cNvPr id="19" name="Rectángulo 18"/>
          <p:cNvSpPr/>
          <p:nvPr/>
        </p:nvSpPr>
        <p:spPr>
          <a:xfrm>
            <a:off x="6233160" y="3840480"/>
            <a:ext cx="115824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i=m+1;</a:t>
            </a:r>
            <a:endParaRPr lang="es-ES" sz="1200" dirty="0"/>
          </a:p>
        </p:txBody>
      </p:sp>
      <p:sp>
        <p:nvSpPr>
          <p:cNvPr id="20" name="Rectángulo 19"/>
          <p:cNvSpPr/>
          <p:nvPr/>
        </p:nvSpPr>
        <p:spPr>
          <a:xfrm>
            <a:off x="487680" y="3964543"/>
            <a:ext cx="1158240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s=m-1;</a:t>
            </a:r>
            <a:endParaRPr lang="es-ES" sz="1200" dirty="0"/>
          </a:p>
        </p:txBody>
      </p:sp>
      <p:sp>
        <p:nvSpPr>
          <p:cNvPr id="21" name="Conector 20"/>
          <p:cNvSpPr/>
          <p:nvPr/>
        </p:nvSpPr>
        <p:spPr>
          <a:xfrm>
            <a:off x="3819274" y="4488180"/>
            <a:ext cx="108034" cy="1219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200" dirty="0"/>
          </a:p>
        </p:txBody>
      </p:sp>
      <p:cxnSp>
        <p:nvCxnSpPr>
          <p:cNvPr id="23" name="Conector angular 22"/>
          <p:cNvCxnSpPr>
            <a:stCxn id="6" idx="2"/>
            <a:endCxn id="18" idx="0"/>
          </p:cNvCxnSpPr>
          <p:nvPr/>
        </p:nvCxnSpPr>
        <p:spPr>
          <a:xfrm rot="5400000">
            <a:off x="3586313" y="2971800"/>
            <a:ext cx="32004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18" idx="1"/>
            <a:endCxn id="20" idx="0"/>
          </p:cNvCxnSpPr>
          <p:nvPr/>
        </p:nvCxnSpPr>
        <p:spPr>
          <a:xfrm rot="10800000" flipV="1">
            <a:off x="1066800" y="3486149"/>
            <a:ext cx="137160" cy="478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18" idx="3"/>
            <a:endCxn id="19" idx="0"/>
          </p:cNvCxnSpPr>
          <p:nvPr/>
        </p:nvCxnSpPr>
        <p:spPr>
          <a:xfrm>
            <a:off x="6288705" y="3486150"/>
            <a:ext cx="523575" cy="354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20" idx="2"/>
            <a:endCxn id="21" idx="2"/>
          </p:cNvCxnSpPr>
          <p:nvPr/>
        </p:nvCxnSpPr>
        <p:spPr>
          <a:xfrm rot="16200000" flipH="1">
            <a:off x="2310759" y="3040624"/>
            <a:ext cx="264557" cy="27524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19" idx="2"/>
            <a:endCxn id="21" idx="6"/>
          </p:cNvCxnSpPr>
          <p:nvPr/>
        </p:nvCxnSpPr>
        <p:spPr>
          <a:xfrm rot="5400000">
            <a:off x="5175484" y="2912344"/>
            <a:ext cx="388620" cy="2884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3365333" y="4876800"/>
            <a:ext cx="11239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m= (</a:t>
            </a:r>
            <a:r>
              <a:rPr lang="es-ES" sz="1200" dirty="0" err="1" smtClean="0"/>
              <a:t>i+s</a:t>
            </a:r>
            <a:r>
              <a:rPr lang="es-ES" sz="1200" dirty="0" smtClean="0"/>
              <a:t>)/2;</a:t>
            </a:r>
            <a:endParaRPr lang="es-ES" sz="1200" dirty="0"/>
          </a:p>
        </p:txBody>
      </p:sp>
      <p:cxnSp>
        <p:nvCxnSpPr>
          <p:cNvPr id="36" name="Conector angular 35"/>
          <p:cNvCxnSpPr>
            <a:stCxn id="21" idx="4"/>
            <a:endCxn id="34" idx="0"/>
          </p:cNvCxnSpPr>
          <p:nvPr/>
        </p:nvCxnSpPr>
        <p:spPr>
          <a:xfrm rot="16200000" flipH="1">
            <a:off x="3766949" y="4716441"/>
            <a:ext cx="266700" cy="54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r 37"/>
          <p:cNvCxnSpPr>
            <a:stCxn id="34" idx="1"/>
            <a:endCxn id="6" idx="0"/>
          </p:cNvCxnSpPr>
          <p:nvPr/>
        </p:nvCxnSpPr>
        <p:spPr>
          <a:xfrm rot="10800000" flipH="1">
            <a:off x="3365333" y="2103121"/>
            <a:ext cx="381000" cy="2968943"/>
          </a:xfrm>
          <a:prstGeom prst="bentConnector4">
            <a:avLst>
              <a:gd name="adj1" fmla="val -769290"/>
              <a:gd name="adj2" fmla="val 107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ecisión 40"/>
          <p:cNvSpPr/>
          <p:nvPr/>
        </p:nvSpPr>
        <p:spPr>
          <a:xfrm>
            <a:off x="8450077" y="2716530"/>
            <a:ext cx="3446948" cy="7086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err="1" smtClean="0"/>
              <a:t>Strcmp</a:t>
            </a:r>
            <a:r>
              <a:rPr lang="es-ES" sz="1200" dirty="0" smtClean="0"/>
              <a:t>(tabla[m].</a:t>
            </a:r>
            <a:r>
              <a:rPr lang="es-ES" sz="1200" dirty="0" err="1" smtClean="0"/>
              <a:t>palabra,palabra</a:t>
            </a:r>
            <a:r>
              <a:rPr lang="es-ES" sz="1200" dirty="0" smtClean="0"/>
              <a:t>) ==0 &amp;&amp; s&gt;=i</a:t>
            </a:r>
            <a:endParaRPr lang="es-ES" sz="1200" dirty="0"/>
          </a:p>
        </p:txBody>
      </p:sp>
      <p:cxnSp>
        <p:nvCxnSpPr>
          <p:cNvPr id="43" name="Conector angular 42"/>
          <p:cNvCxnSpPr>
            <a:stCxn id="6" idx="3"/>
            <a:endCxn id="41" idx="0"/>
          </p:cNvCxnSpPr>
          <p:nvPr/>
        </p:nvCxnSpPr>
        <p:spPr>
          <a:xfrm>
            <a:off x="6288705" y="2457450"/>
            <a:ext cx="3884846" cy="259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atos 45"/>
          <p:cNvSpPr/>
          <p:nvPr/>
        </p:nvSpPr>
        <p:spPr>
          <a:xfrm>
            <a:off x="7520941" y="3695700"/>
            <a:ext cx="2270760" cy="2688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Mostrar error</a:t>
            </a:r>
            <a:endParaRPr lang="es-ES" sz="1200" dirty="0"/>
          </a:p>
        </p:txBody>
      </p:sp>
      <p:sp>
        <p:nvSpPr>
          <p:cNvPr id="47" name="Datos 46"/>
          <p:cNvSpPr/>
          <p:nvPr/>
        </p:nvSpPr>
        <p:spPr>
          <a:xfrm>
            <a:off x="9585455" y="3699510"/>
            <a:ext cx="2606545" cy="46101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Mostrar tabla[m].traducción</a:t>
            </a:r>
            <a:endParaRPr lang="es-ES" sz="1200" dirty="0"/>
          </a:p>
        </p:txBody>
      </p:sp>
      <p:cxnSp>
        <p:nvCxnSpPr>
          <p:cNvPr id="49" name="Conector angular 48"/>
          <p:cNvCxnSpPr>
            <a:stCxn id="41" idx="1"/>
            <a:endCxn id="46" idx="1"/>
          </p:cNvCxnSpPr>
          <p:nvPr/>
        </p:nvCxnSpPr>
        <p:spPr>
          <a:xfrm rot="10800000" flipH="1" flipV="1">
            <a:off x="8450077" y="3070860"/>
            <a:ext cx="206244" cy="624840"/>
          </a:xfrm>
          <a:prstGeom prst="bentConnector4">
            <a:avLst>
              <a:gd name="adj1" fmla="val -110840"/>
              <a:gd name="adj2" fmla="val 78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41" idx="3"/>
            <a:endCxn id="47" idx="1"/>
          </p:cNvCxnSpPr>
          <p:nvPr/>
        </p:nvCxnSpPr>
        <p:spPr>
          <a:xfrm flipH="1">
            <a:off x="10888728" y="3070860"/>
            <a:ext cx="1008297" cy="628650"/>
          </a:xfrm>
          <a:prstGeom prst="bentConnector4">
            <a:avLst>
              <a:gd name="adj1" fmla="val -22672"/>
              <a:gd name="adj2" fmla="val 78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ector 54"/>
          <p:cNvSpPr/>
          <p:nvPr/>
        </p:nvSpPr>
        <p:spPr>
          <a:xfrm>
            <a:off x="9166860" y="4549140"/>
            <a:ext cx="84071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200" dirty="0"/>
          </a:p>
        </p:txBody>
      </p:sp>
      <p:cxnSp>
        <p:nvCxnSpPr>
          <p:cNvPr id="57" name="Conector angular 56"/>
          <p:cNvCxnSpPr>
            <a:stCxn id="46" idx="4"/>
            <a:endCxn id="55" idx="2"/>
          </p:cNvCxnSpPr>
          <p:nvPr/>
        </p:nvCxnSpPr>
        <p:spPr>
          <a:xfrm rot="16200000" flipH="1">
            <a:off x="8590716" y="4030146"/>
            <a:ext cx="641748" cy="510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47" idx="4"/>
            <a:endCxn id="55" idx="6"/>
          </p:cNvCxnSpPr>
          <p:nvPr/>
        </p:nvCxnSpPr>
        <p:spPr>
          <a:xfrm rot="5400000">
            <a:off x="9846945" y="3564507"/>
            <a:ext cx="445770" cy="16377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r 60"/>
          <p:cNvCxnSpPr>
            <a:stCxn id="55" idx="4"/>
            <a:endCxn id="62" idx="1"/>
          </p:cNvCxnSpPr>
          <p:nvPr/>
        </p:nvCxnSpPr>
        <p:spPr>
          <a:xfrm rot="16200000" flipH="1">
            <a:off x="9105424" y="4766912"/>
            <a:ext cx="518160" cy="311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atos 61"/>
          <p:cNvSpPr/>
          <p:nvPr/>
        </p:nvSpPr>
        <p:spPr>
          <a:xfrm>
            <a:off x="8553199" y="5181600"/>
            <a:ext cx="1933826" cy="3619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Peguntar continuar</a:t>
            </a:r>
            <a:endParaRPr lang="es-ES" sz="1200" dirty="0"/>
          </a:p>
        </p:txBody>
      </p:sp>
      <p:sp>
        <p:nvSpPr>
          <p:cNvPr id="63" name="Decisión 62"/>
          <p:cNvSpPr/>
          <p:nvPr/>
        </p:nvSpPr>
        <p:spPr>
          <a:xfrm>
            <a:off x="8353425" y="5762625"/>
            <a:ext cx="2381250" cy="447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dirty="0" smtClean="0"/>
              <a:t>Continuar==‘s’</a:t>
            </a:r>
            <a:endParaRPr lang="es-ES" sz="1200" dirty="0"/>
          </a:p>
        </p:txBody>
      </p:sp>
      <p:cxnSp>
        <p:nvCxnSpPr>
          <p:cNvPr id="65" name="Conector angular 64"/>
          <p:cNvCxnSpPr>
            <a:stCxn id="63" idx="1"/>
            <a:endCxn id="7" idx="1"/>
          </p:cNvCxnSpPr>
          <p:nvPr/>
        </p:nvCxnSpPr>
        <p:spPr>
          <a:xfrm rot="10800000">
            <a:off x="3962401" y="950357"/>
            <a:ext cx="4391025" cy="5036106"/>
          </a:xfrm>
          <a:prstGeom prst="bentConnector4">
            <a:avLst>
              <a:gd name="adj1" fmla="val 182451"/>
              <a:gd name="adj2" fmla="val 101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r 68"/>
          <p:cNvCxnSpPr>
            <a:stCxn id="62" idx="4"/>
            <a:endCxn id="63" idx="0"/>
          </p:cNvCxnSpPr>
          <p:nvPr/>
        </p:nvCxnSpPr>
        <p:spPr>
          <a:xfrm rot="16200000" flipH="1">
            <a:off x="9422544" y="5641118"/>
            <a:ext cx="219075" cy="23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755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115</Words>
  <Application>Microsoft Office PowerPoint</Application>
  <PresentationFormat>Panorámica</PresentationFormat>
  <Paragraphs>39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5</cp:revision>
  <dcterms:created xsi:type="dcterms:W3CDTF">2018-02-07T07:14:24Z</dcterms:created>
  <dcterms:modified xsi:type="dcterms:W3CDTF">2018-02-07T07:53:31Z</dcterms:modified>
</cp:coreProperties>
</file>