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175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87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4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1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14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9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6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4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5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54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9968-6783-45F8-BFAB-2E5DCC1E5082}" type="datetimeFigureOut">
              <a:rPr lang="es-ES" smtClean="0"/>
              <a:t>09/01/2018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D727-53C6-43F8-B949-3C56875EE2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41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5321300" y="228600"/>
            <a:ext cx="11176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inicio</a:t>
            </a:r>
            <a:endParaRPr lang="es-ES" sz="1200" dirty="0"/>
          </a:p>
        </p:txBody>
      </p:sp>
      <p:sp>
        <p:nvSpPr>
          <p:cNvPr id="5" name="Datos 4"/>
          <p:cNvSpPr/>
          <p:nvPr/>
        </p:nvSpPr>
        <p:spPr>
          <a:xfrm>
            <a:off x="4019550" y="771525"/>
            <a:ext cx="3495675" cy="342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Pedir frase</a:t>
            </a:r>
          </a:p>
        </p:txBody>
      </p:sp>
      <p:sp>
        <p:nvSpPr>
          <p:cNvPr id="6" name="Proceso 5"/>
          <p:cNvSpPr/>
          <p:nvPr/>
        </p:nvSpPr>
        <p:spPr>
          <a:xfrm>
            <a:off x="5321300" y="1264920"/>
            <a:ext cx="1064260" cy="403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i=0;</a:t>
            </a:r>
          </a:p>
          <a:p>
            <a:pPr algn="ctr"/>
            <a:r>
              <a:rPr lang="es-ES" sz="1200" dirty="0" err="1" smtClean="0"/>
              <a:t>sw</a:t>
            </a:r>
            <a:r>
              <a:rPr lang="es-ES" sz="1200" dirty="0" smtClean="0"/>
              <a:t>=0;</a:t>
            </a:r>
          </a:p>
        </p:txBody>
      </p:sp>
      <p:sp>
        <p:nvSpPr>
          <p:cNvPr id="7" name="Decisión 6"/>
          <p:cNvSpPr/>
          <p:nvPr/>
        </p:nvSpPr>
        <p:spPr>
          <a:xfrm>
            <a:off x="4859020" y="1956435"/>
            <a:ext cx="2042160" cy="518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Frase[i]!=‘\0’</a:t>
            </a:r>
          </a:p>
        </p:txBody>
      </p:sp>
      <p:sp>
        <p:nvSpPr>
          <p:cNvPr id="8" name="Decisión 7"/>
          <p:cNvSpPr/>
          <p:nvPr/>
        </p:nvSpPr>
        <p:spPr>
          <a:xfrm>
            <a:off x="4615180" y="2714625"/>
            <a:ext cx="2476500" cy="546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Isalpha</a:t>
            </a:r>
            <a:r>
              <a:rPr lang="es-ES" sz="1200" dirty="0" smtClean="0"/>
              <a:t>(frase[i])</a:t>
            </a:r>
          </a:p>
        </p:txBody>
      </p:sp>
      <p:sp>
        <p:nvSpPr>
          <p:cNvPr id="9" name="Decisión 8"/>
          <p:cNvSpPr/>
          <p:nvPr/>
        </p:nvSpPr>
        <p:spPr>
          <a:xfrm>
            <a:off x="6713220" y="3444240"/>
            <a:ext cx="2225040" cy="5105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Sw</a:t>
            </a:r>
            <a:r>
              <a:rPr lang="es-ES" sz="1200" dirty="0" smtClean="0"/>
              <a:t>==0</a:t>
            </a:r>
          </a:p>
        </p:txBody>
      </p:sp>
      <p:sp>
        <p:nvSpPr>
          <p:cNvPr id="10" name="Proceso 9"/>
          <p:cNvSpPr/>
          <p:nvPr/>
        </p:nvSpPr>
        <p:spPr>
          <a:xfrm>
            <a:off x="8633460" y="4152900"/>
            <a:ext cx="861060" cy="289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Sw</a:t>
            </a:r>
            <a:r>
              <a:rPr lang="es-ES" sz="1200" dirty="0" smtClean="0"/>
              <a:t>=1;</a:t>
            </a:r>
          </a:p>
        </p:txBody>
      </p:sp>
      <p:sp>
        <p:nvSpPr>
          <p:cNvPr id="11" name="Decisión 10"/>
          <p:cNvSpPr/>
          <p:nvPr/>
        </p:nvSpPr>
        <p:spPr>
          <a:xfrm>
            <a:off x="2865120" y="3261360"/>
            <a:ext cx="1684020" cy="441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Sw</a:t>
            </a:r>
            <a:r>
              <a:rPr lang="es-ES" sz="1200" dirty="0" smtClean="0"/>
              <a:t>==1</a:t>
            </a:r>
          </a:p>
        </p:txBody>
      </p:sp>
      <p:sp>
        <p:nvSpPr>
          <p:cNvPr id="12" name="Proceso 11"/>
          <p:cNvSpPr/>
          <p:nvPr/>
        </p:nvSpPr>
        <p:spPr>
          <a:xfrm>
            <a:off x="4615180" y="3893820"/>
            <a:ext cx="1160780" cy="419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Sw</a:t>
            </a:r>
            <a:r>
              <a:rPr lang="es-ES" sz="1200" dirty="0" smtClean="0"/>
              <a:t>=0;</a:t>
            </a:r>
          </a:p>
        </p:txBody>
      </p:sp>
      <p:sp>
        <p:nvSpPr>
          <p:cNvPr id="13" name="Datos 12"/>
          <p:cNvSpPr/>
          <p:nvPr/>
        </p:nvSpPr>
        <p:spPr>
          <a:xfrm>
            <a:off x="4411980" y="4526280"/>
            <a:ext cx="1775460" cy="2743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Saltar de </a:t>
            </a:r>
            <a:r>
              <a:rPr lang="es-ES" sz="1200" dirty="0" err="1" smtClean="0"/>
              <a:t>linea</a:t>
            </a:r>
            <a:endParaRPr lang="es-ES" sz="1200" dirty="0" smtClean="0"/>
          </a:p>
        </p:txBody>
      </p:sp>
      <p:cxnSp>
        <p:nvCxnSpPr>
          <p:cNvPr id="15" name="Conector angular 14"/>
          <p:cNvCxnSpPr>
            <a:stCxn id="4" idx="2"/>
            <a:endCxn id="5" idx="1"/>
          </p:cNvCxnSpPr>
          <p:nvPr/>
        </p:nvCxnSpPr>
        <p:spPr>
          <a:xfrm rot="5400000">
            <a:off x="5749132" y="640556"/>
            <a:ext cx="149225" cy="112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5" idx="4"/>
            <a:endCxn id="6" idx="0"/>
          </p:cNvCxnSpPr>
          <p:nvPr/>
        </p:nvCxnSpPr>
        <p:spPr>
          <a:xfrm rot="16200000" flipH="1">
            <a:off x="5735162" y="1146651"/>
            <a:ext cx="150495" cy="8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" idx="2"/>
            <a:endCxn id="7" idx="0"/>
          </p:cNvCxnSpPr>
          <p:nvPr/>
        </p:nvCxnSpPr>
        <p:spPr>
          <a:xfrm rot="16200000" flipH="1">
            <a:off x="5722938" y="1799272"/>
            <a:ext cx="287655" cy="26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7" idx="2"/>
            <a:endCxn id="8" idx="0"/>
          </p:cNvCxnSpPr>
          <p:nvPr/>
        </p:nvCxnSpPr>
        <p:spPr>
          <a:xfrm rot="5400000">
            <a:off x="5746750" y="2581275"/>
            <a:ext cx="240030" cy="26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8" idx="1"/>
            <a:endCxn id="11" idx="0"/>
          </p:cNvCxnSpPr>
          <p:nvPr/>
        </p:nvCxnSpPr>
        <p:spPr>
          <a:xfrm rot="10800000" flipV="1">
            <a:off x="3707130" y="2987992"/>
            <a:ext cx="908050" cy="27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8" idx="3"/>
            <a:endCxn id="9" idx="0"/>
          </p:cNvCxnSpPr>
          <p:nvPr/>
        </p:nvCxnSpPr>
        <p:spPr>
          <a:xfrm>
            <a:off x="7091680" y="2987993"/>
            <a:ext cx="734060" cy="456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9" idx="3"/>
            <a:endCxn id="10" idx="0"/>
          </p:cNvCxnSpPr>
          <p:nvPr/>
        </p:nvCxnSpPr>
        <p:spPr>
          <a:xfrm>
            <a:off x="8938260" y="3699510"/>
            <a:ext cx="125730" cy="45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ector 29"/>
          <p:cNvSpPr/>
          <p:nvPr/>
        </p:nvSpPr>
        <p:spPr>
          <a:xfrm>
            <a:off x="7711440" y="4663440"/>
            <a:ext cx="11430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 smtClean="0"/>
          </a:p>
        </p:txBody>
      </p:sp>
      <p:cxnSp>
        <p:nvCxnSpPr>
          <p:cNvPr id="32" name="Conector angular 31"/>
          <p:cNvCxnSpPr>
            <a:stCxn id="9" idx="1"/>
            <a:endCxn id="30" idx="2"/>
          </p:cNvCxnSpPr>
          <p:nvPr/>
        </p:nvCxnSpPr>
        <p:spPr>
          <a:xfrm rot="10800000" flipH="1" flipV="1">
            <a:off x="6713220" y="3699510"/>
            <a:ext cx="998220" cy="1032510"/>
          </a:xfrm>
          <a:prstGeom prst="bentConnector3">
            <a:avLst>
              <a:gd name="adj1" fmla="val -22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1" idx="3"/>
            <a:endCxn id="12" idx="0"/>
          </p:cNvCxnSpPr>
          <p:nvPr/>
        </p:nvCxnSpPr>
        <p:spPr>
          <a:xfrm>
            <a:off x="4549140" y="3482340"/>
            <a:ext cx="646430" cy="411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12" idx="2"/>
            <a:endCxn id="13" idx="1"/>
          </p:cNvCxnSpPr>
          <p:nvPr/>
        </p:nvCxnSpPr>
        <p:spPr>
          <a:xfrm rot="16200000" flipH="1">
            <a:off x="5140960" y="4367530"/>
            <a:ext cx="213360" cy="104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10" idx="2"/>
            <a:endCxn id="30" idx="7"/>
          </p:cNvCxnSpPr>
          <p:nvPr/>
        </p:nvCxnSpPr>
        <p:spPr>
          <a:xfrm rot="5400000">
            <a:off x="8315963" y="3935499"/>
            <a:ext cx="241067" cy="1254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1" idx="1"/>
            <a:endCxn id="41" idx="2"/>
          </p:cNvCxnSpPr>
          <p:nvPr/>
        </p:nvCxnSpPr>
        <p:spPr>
          <a:xfrm rot="10800000" flipH="1" flipV="1">
            <a:off x="2865120" y="3482340"/>
            <a:ext cx="842010" cy="1885950"/>
          </a:xfrm>
          <a:prstGeom prst="bentConnector3">
            <a:avLst>
              <a:gd name="adj1" fmla="val -27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ector 40"/>
          <p:cNvSpPr/>
          <p:nvPr/>
        </p:nvSpPr>
        <p:spPr>
          <a:xfrm>
            <a:off x="3707130" y="5303520"/>
            <a:ext cx="110490" cy="1295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 smtClean="0"/>
          </a:p>
        </p:txBody>
      </p:sp>
      <p:cxnSp>
        <p:nvCxnSpPr>
          <p:cNvPr id="44" name="Conector angular 43"/>
          <p:cNvCxnSpPr>
            <a:stCxn id="13" idx="4"/>
            <a:endCxn id="41" idx="6"/>
          </p:cNvCxnSpPr>
          <p:nvPr/>
        </p:nvCxnSpPr>
        <p:spPr>
          <a:xfrm rot="5400000">
            <a:off x="4274820" y="4343400"/>
            <a:ext cx="567690" cy="1482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ector 46"/>
          <p:cNvSpPr/>
          <p:nvPr/>
        </p:nvSpPr>
        <p:spPr>
          <a:xfrm>
            <a:off x="5943600" y="5623560"/>
            <a:ext cx="8382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 smtClean="0"/>
          </a:p>
        </p:txBody>
      </p:sp>
      <p:cxnSp>
        <p:nvCxnSpPr>
          <p:cNvPr id="49" name="Conector angular 48"/>
          <p:cNvCxnSpPr>
            <a:stCxn id="41" idx="3"/>
            <a:endCxn id="47" idx="2"/>
          </p:cNvCxnSpPr>
          <p:nvPr/>
        </p:nvCxnSpPr>
        <p:spPr>
          <a:xfrm rot="16200000" flipH="1">
            <a:off x="4705860" y="4431539"/>
            <a:ext cx="255191" cy="2220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70" idx="4"/>
            <a:endCxn id="47" idx="6"/>
          </p:cNvCxnSpPr>
          <p:nvPr/>
        </p:nvCxnSpPr>
        <p:spPr>
          <a:xfrm rot="5400000">
            <a:off x="6974841" y="4493260"/>
            <a:ext cx="228599" cy="2123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5547360" y="5948447"/>
            <a:ext cx="1104900" cy="33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i++;</a:t>
            </a:r>
          </a:p>
        </p:txBody>
      </p:sp>
      <p:cxnSp>
        <p:nvCxnSpPr>
          <p:cNvPr id="54" name="Conector angular 53"/>
          <p:cNvCxnSpPr>
            <a:stCxn id="47" idx="3"/>
            <a:endCxn id="52" idx="0"/>
          </p:cNvCxnSpPr>
          <p:nvPr/>
        </p:nvCxnSpPr>
        <p:spPr>
          <a:xfrm rot="16200000" flipH="1">
            <a:off x="5904423" y="5753060"/>
            <a:ext cx="246838" cy="14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52" idx="2"/>
            <a:endCxn id="7" idx="0"/>
          </p:cNvCxnSpPr>
          <p:nvPr/>
        </p:nvCxnSpPr>
        <p:spPr>
          <a:xfrm rot="5400000" flipH="1">
            <a:off x="3824922" y="4011613"/>
            <a:ext cx="4330065" cy="219710"/>
          </a:xfrm>
          <a:prstGeom prst="bentConnector5">
            <a:avLst>
              <a:gd name="adj1" fmla="val -5279"/>
              <a:gd name="adj2" fmla="val 1629480"/>
              <a:gd name="adj3" fmla="val 105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dor 57"/>
          <p:cNvSpPr/>
          <p:nvPr/>
        </p:nvSpPr>
        <p:spPr>
          <a:xfrm>
            <a:off x="7363459" y="2290964"/>
            <a:ext cx="11176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fin</a:t>
            </a:r>
            <a:endParaRPr lang="es-ES" sz="1200" dirty="0"/>
          </a:p>
        </p:txBody>
      </p:sp>
      <p:cxnSp>
        <p:nvCxnSpPr>
          <p:cNvPr id="60" name="Conector angular 59"/>
          <p:cNvCxnSpPr>
            <a:stCxn id="7" idx="3"/>
            <a:endCxn id="58" idx="0"/>
          </p:cNvCxnSpPr>
          <p:nvPr/>
        </p:nvCxnSpPr>
        <p:spPr>
          <a:xfrm>
            <a:off x="6901180" y="2215515"/>
            <a:ext cx="1021079" cy="75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atos 69"/>
          <p:cNvSpPr/>
          <p:nvPr/>
        </p:nvSpPr>
        <p:spPr>
          <a:xfrm>
            <a:off x="7363459" y="5034047"/>
            <a:ext cx="1574801" cy="4066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Mostrar frase[i]</a:t>
            </a:r>
          </a:p>
        </p:txBody>
      </p:sp>
      <p:cxnSp>
        <p:nvCxnSpPr>
          <p:cNvPr id="72" name="Conector angular 71"/>
          <p:cNvCxnSpPr>
            <a:stCxn id="30" idx="5"/>
            <a:endCxn id="70" idx="1"/>
          </p:cNvCxnSpPr>
          <p:nvPr/>
        </p:nvCxnSpPr>
        <p:spPr>
          <a:xfrm rot="16200000" flipH="1">
            <a:off x="7853163" y="4736350"/>
            <a:ext cx="253534" cy="341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99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2</cp:revision>
  <dcterms:created xsi:type="dcterms:W3CDTF">2018-01-09T08:10:14Z</dcterms:created>
  <dcterms:modified xsi:type="dcterms:W3CDTF">2018-01-09T08:27:56Z</dcterms:modified>
</cp:coreProperties>
</file>