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>
        <p:scale>
          <a:sx n="125" d="100"/>
          <a:sy n="125" d="100"/>
        </p:scale>
        <p:origin x="-690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D393-58D2-412D-9D46-A696B517D3FC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8053-7DAA-44E1-BC05-5F783E6182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3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D393-58D2-412D-9D46-A696B517D3FC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8053-7DAA-44E1-BC05-5F783E6182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44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D393-58D2-412D-9D46-A696B517D3FC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8053-7DAA-44E1-BC05-5F783E6182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88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D393-58D2-412D-9D46-A696B517D3FC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8053-7DAA-44E1-BC05-5F783E6182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82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D393-58D2-412D-9D46-A696B517D3FC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8053-7DAA-44E1-BC05-5F783E6182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74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D393-58D2-412D-9D46-A696B517D3FC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8053-7DAA-44E1-BC05-5F783E6182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72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D393-58D2-412D-9D46-A696B517D3FC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8053-7DAA-44E1-BC05-5F783E6182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532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D393-58D2-412D-9D46-A696B517D3FC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8053-7DAA-44E1-BC05-5F783E6182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50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D393-58D2-412D-9D46-A696B517D3FC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8053-7DAA-44E1-BC05-5F783E6182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30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D393-58D2-412D-9D46-A696B517D3FC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8053-7DAA-44E1-BC05-5F783E6182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25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D393-58D2-412D-9D46-A696B517D3FC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8053-7DAA-44E1-BC05-5F783E6182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73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D393-58D2-412D-9D46-A696B517D3FC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48053-7DAA-44E1-BC05-5F783E6182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34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dor 3"/>
          <p:cNvSpPr/>
          <p:nvPr/>
        </p:nvSpPr>
        <p:spPr>
          <a:xfrm>
            <a:off x="5652655" y="193964"/>
            <a:ext cx="1454727" cy="42949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inicio</a:t>
            </a:r>
            <a:endParaRPr lang="es-ES" sz="1200" dirty="0"/>
          </a:p>
        </p:txBody>
      </p:sp>
      <p:sp>
        <p:nvSpPr>
          <p:cNvPr id="5" name="Proceso predefinido 4"/>
          <p:cNvSpPr/>
          <p:nvPr/>
        </p:nvSpPr>
        <p:spPr>
          <a:xfrm>
            <a:off x="5461808" y="853440"/>
            <a:ext cx="1836420" cy="38862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Cargar Tabla</a:t>
            </a:r>
            <a:endParaRPr lang="es-ES" sz="1200" dirty="0"/>
          </a:p>
        </p:txBody>
      </p:sp>
      <p:sp>
        <p:nvSpPr>
          <p:cNvPr id="6" name="Proceso predefinido 5"/>
          <p:cNvSpPr/>
          <p:nvPr/>
        </p:nvSpPr>
        <p:spPr>
          <a:xfrm>
            <a:off x="5461808" y="1554480"/>
            <a:ext cx="1836420" cy="38862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Ordenar Tabla</a:t>
            </a:r>
            <a:endParaRPr lang="es-ES" sz="1200" dirty="0"/>
          </a:p>
        </p:txBody>
      </p:sp>
      <p:sp>
        <p:nvSpPr>
          <p:cNvPr id="7" name="Proceso predefinido 6"/>
          <p:cNvSpPr/>
          <p:nvPr/>
        </p:nvSpPr>
        <p:spPr>
          <a:xfrm>
            <a:off x="5461808" y="2233237"/>
            <a:ext cx="1836420" cy="38862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Mostrar Tabla</a:t>
            </a:r>
            <a:endParaRPr lang="es-ES" sz="1200" dirty="0"/>
          </a:p>
        </p:txBody>
      </p:sp>
      <p:sp>
        <p:nvSpPr>
          <p:cNvPr id="8" name="Terminador 7"/>
          <p:cNvSpPr/>
          <p:nvPr/>
        </p:nvSpPr>
        <p:spPr>
          <a:xfrm>
            <a:off x="5576455" y="2863734"/>
            <a:ext cx="1454727" cy="42949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fin</a:t>
            </a:r>
            <a:endParaRPr lang="es-ES" sz="1200" dirty="0"/>
          </a:p>
        </p:txBody>
      </p:sp>
      <p:cxnSp>
        <p:nvCxnSpPr>
          <p:cNvPr id="10" name="Conector angular 9"/>
          <p:cNvCxnSpPr>
            <a:stCxn id="4" idx="2"/>
            <a:endCxn id="5" idx="0"/>
          </p:cNvCxnSpPr>
          <p:nvPr/>
        </p:nvCxnSpPr>
        <p:spPr>
          <a:xfrm rot="5400000">
            <a:off x="6265027" y="738447"/>
            <a:ext cx="22998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11"/>
          <p:cNvCxnSpPr>
            <a:stCxn id="5" idx="2"/>
            <a:endCxn id="6" idx="0"/>
          </p:cNvCxnSpPr>
          <p:nvPr/>
        </p:nvCxnSpPr>
        <p:spPr>
          <a:xfrm rot="5400000">
            <a:off x="6223808" y="1398270"/>
            <a:ext cx="31242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6" idx="2"/>
            <a:endCxn id="7" idx="0"/>
          </p:cNvCxnSpPr>
          <p:nvPr/>
        </p:nvCxnSpPr>
        <p:spPr>
          <a:xfrm rot="5400000">
            <a:off x="6234950" y="2088168"/>
            <a:ext cx="29013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7" idx="2"/>
            <a:endCxn id="8" idx="0"/>
          </p:cNvCxnSpPr>
          <p:nvPr/>
        </p:nvCxnSpPr>
        <p:spPr>
          <a:xfrm rot="5400000">
            <a:off x="6220981" y="2704696"/>
            <a:ext cx="241877" cy="761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253740" y="3611880"/>
            <a:ext cx="131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Cargar tabla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5882640" y="3764280"/>
            <a:ext cx="8686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i=0;</a:t>
            </a:r>
            <a:endParaRPr lang="es-ES" sz="1200" dirty="0"/>
          </a:p>
        </p:txBody>
      </p:sp>
      <p:sp>
        <p:nvSpPr>
          <p:cNvPr id="21" name="Decisión 20"/>
          <p:cNvSpPr/>
          <p:nvPr/>
        </p:nvSpPr>
        <p:spPr>
          <a:xfrm>
            <a:off x="5576455" y="4450080"/>
            <a:ext cx="1616825" cy="4876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i&lt;TAM</a:t>
            </a:r>
            <a:endParaRPr lang="es-ES" sz="1200" dirty="0"/>
          </a:p>
        </p:txBody>
      </p:sp>
      <p:sp>
        <p:nvSpPr>
          <p:cNvPr id="22" name="Datos 21"/>
          <p:cNvSpPr/>
          <p:nvPr/>
        </p:nvSpPr>
        <p:spPr>
          <a:xfrm>
            <a:off x="5576455" y="5234940"/>
            <a:ext cx="1891145" cy="2667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Pedir tabla[i]</a:t>
            </a:r>
            <a:endParaRPr lang="es-ES" sz="1200" dirty="0"/>
          </a:p>
        </p:txBody>
      </p:sp>
      <p:sp>
        <p:nvSpPr>
          <p:cNvPr id="23" name="Rectángulo 22"/>
          <p:cNvSpPr/>
          <p:nvPr/>
        </p:nvSpPr>
        <p:spPr>
          <a:xfrm>
            <a:off x="4312920" y="4846320"/>
            <a:ext cx="922020" cy="27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i++</a:t>
            </a:r>
            <a:endParaRPr lang="es-ES" sz="1200" dirty="0"/>
          </a:p>
        </p:txBody>
      </p:sp>
      <p:cxnSp>
        <p:nvCxnSpPr>
          <p:cNvPr id="25" name="Conector angular 24"/>
          <p:cNvCxnSpPr>
            <a:stCxn id="20" idx="2"/>
            <a:endCxn id="21" idx="0"/>
          </p:cNvCxnSpPr>
          <p:nvPr/>
        </p:nvCxnSpPr>
        <p:spPr>
          <a:xfrm rot="16200000" flipH="1">
            <a:off x="6190904" y="4256116"/>
            <a:ext cx="320040" cy="67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21" idx="2"/>
            <a:endCxn id="22" idx="0"/>
          </p:cNvCxnSpPr>
          <p:nvPr/>
        </p:nvCxnSpPr>
        <p:spPr>
          <a:xfrm rot="16200000" flipH="1">
            <a:off x="6399415" y="4923213"/>
            <a:ext cx="297180" cy="3262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22" idx="4"/>
            <a:endCxn id="23" idx="2"/>
          </p:cNvCxnSpPr>
          <p:nvPr/>
        </p:nvCxnSpPr>
        <p:spPr>
          <a:xfrm rot="5400000" flipH="1">
            <a:off x="5457883" y="4437495"/>
            <a:ext cx="380192" cy="1748098"/>
          </a:xfrm>
          <a:prstGeom prst="bentConnector3">
            <a:avLst>
              <a:gd name="adj1" fmla="val -60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23" idx="0"/>
            <a:endCxn id="21" idx="0"/>
          </p:cNvCxnSpPr>
          <p:nvPr/>
        </p:nvCxnSpPr>
        <p:spPr>
          <a:xfrm rot="5400000" flipH="1" flipV="1">
            <a:off x="5381279" y="3842731"/>
            <a:ext cx="396240" cy="1610938"/>
          </a:xfrm>
          <a:prstGeom prst="bentConnector3">
            <a:avLst>
              <a:gd name="adj1" fmla="val 157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21" idx="3"/>
          </p:cNvCxnSpPr>
          <p:nvPr/>
        </p:nvCxnSpPr>
        <p:spPr>
          <a:xfrm>
            <a:off x="7193280" y="4693920"/>
            <a:ext cx="1036320" cy="194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0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2727" y="609600"/>
            <a:ext cx="148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Ordenar tabla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3943350" y="476250"/>
            <a:ext cx="1057275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i=0;</a:t>
            </a:r>
            <a:endParaRPr lang="es-ES" sz="1200" dirty="0"/>
          </a:p>
        </p:txBody>
      </p:sp>
      <p:sp>
        <p:nvSpPr>
          <p:cNvPr id="6" name="Decisión 5"/>
          <p:cNvSpPr/>
          <p:nvPr/>
        </p:nvSpPr>
        <p:spPr>
          <a:xfrm>
            <a:off x="3338512" y="1333500"/>
            <a:ext cx="2266950" cy="6000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i&lt;TAM-1</a:t>
            </a:r>
            <a:endParaRPr lang="es-ES" sz="1200" dirty="0"/>
          </a:p>
        </p:txBody>
      </p:sp>
      <p:sp>
        <p:nvSpPr>
          <p:cNvPr id="7" name="Proceso predefinido 6"/>
          <p:cNvSpPr/>
          <p:nvPr/>
        </p:nvSpPr>
        <p:spPr>
          <a:xfrm>
            <a:off x="3614142" y="2905125"/>
            <a:ext cx="1866900" cy="46672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Buscar min</a:t>
            </a:r>
            <a:endParaRPr lang="es-ES" sz="1200" dirty="0"/>
          </a:p>
        </p:txBody>
      </p:sp>
      <p:cxnSp>
        <p:nvCxnSpPr>
          <p:cNvPr id="13" name="Conector angular 12"/>
          <p:cNvCxnSpPr>
            <a:stCxn id="5" idx="2"/>
            <a:endCxn id="6" idx="0"/>
          </p:cNvCxnSpPr>
          <p:nvPr/>
        </p:nvCxnSpPr>
        <p:spPr>
          <a:xfrm rot="5400000">
            <a:off x="4248151" y="1109662"/>
            <a:ext cx="44767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6" idx="2"/>
            <a:endCxn id="7" idx="0"/>
          </p:cNvCxnSpPr>
          <p:nvPr/>
        </p:nvCxnSpPr>
        <p:spPr>
          <a:xfrm rot="16200000" flipH="1">
            <a:off x="4024014" y="2381547"/>
            <a:ext cx="971550" cy="75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7" idx="2"/>
            <a:endCxn id="24" idx="0"/>
          </p:cNvCxnSpPr>
          <p:nvPr/>
        </p:nvCxnSpPr>
        <p:spPr>
          <a:xfrm rot="5400000">
            <a:off x="4061817" y="3857625"/>
            <a:ext cx="97155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3865959" y="4343400"/>
            <a:ext cx="1363266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i++</a:t>
            </a:r>
            <a:endParaRPr lang="es-ES" sz="1200" dirty="0"/>
          </a:p>
        </p:txBody>
      </p:sp>
      <p:cxnSp>
        <p:nvCxnSpPr>
          <p:cNvPr id="26" name="Conector angular 25"/>
          <p:cNvCxnSpPr>
            <a:stCxn id="24" idx="2"/>
            <a:endCxn id="6" idx="0"/>
          </p:cNvCxnSpPr>
          <p:nvPr/>
        </p:nvCxnSpPr>
        <p:spPr>
          <a:xfrm rot="5400000" flipH="1">
            <a:off x="2823865" y="2981623"/>
            <a:ext cx="3371850" cy="75605"/>
          </a:xfrm>
          <a:prstGeom prst="bentConnector5">
            <a:avLst>
              <a:gd name="adj1" fmla="val -6780"/>
              <a:gd name="adj2" fmla="val 2279519"/>
              <a:gd name="adj3" fmla="val 1067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6" idx="3"/>
          </p:cNvCxnSpPr>
          <p:nvPr/>
        </p:nvCxnSpPr>
        <p:spPr>
          <a:xfrm>
            <a:off x="5605462" y="1633538"/>
            <a:ext cx="478632" cy="428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3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09600" y="130492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Buscar min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3343275" y="1885950"/>
            <a:ext cx="12668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j=TAM-1</a:t>
            </a:r>
            <a:endParaRPr lang="es-ES" sz="1200" dirty="0"/>
          </a:p>
        </p:txBody>
      </p:sp>
      <p:sp>
        <p:nvSpPr>
          <p:cNvPr id="7" name="Decisión 6"/>
          <p:cNvSpPr/>
          <p:nvPr/>
        </p:nvSpPr>
        <p:spPr>
          <a:xfrm>
            <a:off x="2833687" y="2562225"/>
            <a:ext cx="2266950" cy="6381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J&gt;i</a:t>
            </a:r>
            <a:endParaRPr lang="es-ES" sz="1200" dirty="0"/>
          </a:p>
        </p:txBody>
      </p:sp>
      <p:sp>
        <p:nvSpPr>
          <p:cNvPr id="8" name="Decisión 7"/>
          <p:cNvSpPr/>
          <p:nvPr/>
        </p:nvSpPr>
        <p:spPr>
          <a:xfrm>
            <a:off x="3190875" y="3619500"/>
            <a:ext cx="2095500" cy="552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Tabla[j]&lt; </a:t>
            </a:r>
            <a:r>
              <a:rPr lang="es-ES" sz="1200" dirty="0" smtClean="0"/>
              <a:t>tabla[j-1]</a:t>
            </a:r>
            <a:endParaRPr lang="es-ES" sz="1200" dirty="0"/>
          </a:p>
        </p:txBody>
      </p:sp>
      <p:sp>
        <p:nvSpPr>
          <p:cNvPr id="11" name="Rectángulo 10"/>
          <p:cNvSpPr/>
          <p:nvPr/>
        </p:nvSpPr>
        <p:spPr>
          <a:xfrm>
            <a:off x="5410200" y="4400549"/>
            <a:ext cx="169926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err="1" smtClean="0"/>
              <a:t>Aux</a:t>
            </a:r>
            <a:r>
              <a:rPr lang="es-ES" sz="1200" dirty="0" smtClean="0"/>
              <a:t>=tabla[j];</a:t>
            </a:r>
          </a:p>
          <a:p>
            <a:pPr algn="ctr"/>
            <a:r>
              <a:rPr lang="es-ES" sz="1200" dirty="0" smtClean="0"/>
              <a:t>Tabla[j]=tabla[j-1];</a:t>
            </a:r>
          </a:p>
          <a:p>
            <a:pPr algn="ctr"/>
            <a:r>
              <a:rPr lang="es-ES" sz="1200" dirty="0" smtClean="0"/>
              <a:t>Tabla[j-1]=</a:t>
            </a:r>
            <a:r>
              <a:rPr lang="es-ES" sz="1200" dirty="0" err="1" smtClean="0"/>
              <a:t>aux</a:t>
            </a:r>
            <a:r>
              <a:rPr lang="es-ES" sz="1200" dirty="0" smtClean="0"/>
              <a:t>;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133600" y="5019675"/>
            <a:ext cx="962025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smtClean="0"/>
              <a:t>J--</a:t>
            </a:r>
            <a:endParaRPr lang="es-ES" sz="1200" dirty="0"/>
          </a:p>
        </p:txBody>
      </p:sp>
      <p:cxnSp>
        <p:nvCxnSpPr>
          <p:cNvPr id="14" name="Conector angular 13"/>
          <p:cNvCxnSpPr>
            <a:endCxn id="6" idx="0"/>
          </p:cNvCxnSpPr>
          <p:nvPr/>
        </p:nvCxnSpPr>
        <p:spPr>
          <a:xfrm rot="16200000" flipH="1">
            <a:off x="3862388" y="1771649"/>
            <a:ext cx="219075" cy="9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6" idx="2"/>
            <a:endCxn id="7" idx="0"/>
          </p:cNvCxnSpPr>
          <p:nvPr/>
        </p:nvCxnSpPr>
        <p:spPr>
          <a:xfrm rot="5400000">
            <a:off x="3829050" y="2414587"/>
            <a:ext cx="285750" cy="9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7" idx="2"/>
            <a:endCxn id="8" idx="0"/>
          </p:cNvCxnSpPr>
          <p:nvPr/>
        </p:nvCxnSpPr>
        <p:spPr>
          <a:xfrm rot="16200000" flipH="1">
            <a:off x="3893343" y="3274218"/>
            <a:ext cx="419100" cy="2714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8" idx="3"/>
            <a:endCxn id="11" idx="0"/>
          </p:cNvCxnSpPr>
          <p:nvPr/>
        </p:nvCxnSpPr>
        <p:spPr>
          <a:xfrm>
            <a:off x="5286375" y="3895725"/>
            <a:ext cx="973455" cy="504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ector 20"/>
          <p:cNvSpPr/>
          <p:nvPr/>
        </p:nvSpPr>
        <p:spPr>
          <a:xfrm>
            <a:off x="4238625" y="4762500"/>
            <a:ext cx="142875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200" dirty="0"/>
          </a:p>
        </p:txBody>
      </p:sp>
      <p:cxnSp>
        <p:nvCxnSpPr>
          <p:cNvPr id="23" name="Conector angular 22"/>
          <p:cNvCxnSpPr>
            <a:stCxn id="8" idx="1"/>
            <a:endCxn id="21" idx="2"/>
          </p:cNvCxnSpPr>
          <p:nvPr/>
        </p:nvCxnSpPr>
        <p:spPr>
          <a:xfrm rot="10800000" flipH="1" flipV="1">
            <a:off x="3190875" y="3895724"/>
            <a:ext cx="1047750" cy="942975"/>
          </a:xfrm>
          <a:prstGeom prst="bentConnector3">
            <a:avLst>
              <a:gd name="adj1" fmla="val -21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11" idx="2"/>
            <a:endCxn id="21" idx="6"/>
          </p:cNvCxnSpPr>
          <p:nvPr/>
        </p:nvCxnSpPr>
        <p:spPr>
          <a:xfrm rot="5400000" flipH="1">
            <a:off x="5230178" y="3990022"/>
            <a:ext cx="180974" cy="1878330"/>
          </a:xfrm>
          <a:prstGeom prst="bentConnector4">
            <a:avLst>
              <a:gd name="adj1" fmla="val -126316"/>
              <a:gd name="adj2" fmla="val 72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21" idx="4"/>
            <a:endCxn id="12" idx="2"/>
          </p:cNvCxnSpPr>
          <p:nvPr/>
        </p:nvCxnSpPr>
        <p:spPr>
          <a:xfrm rot="5400000">
            <a:off x="3190876" y="4338637"/>
            <a:ext cx="542925" cy="1695450"/>
          </a:xfrm>
          <a:prstGeom prst="bentConnector3">
            <a:avLst>
              <a:gd name="adj1" fmla="val 142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12" idx="0"/>
            <a:endCxn id="7" idx="0"/>
          </p:cNvCxnSpPr>
          <p:nvPr/>
        </p:nvCxnSpPr>
        <p:spPr>
          <a:xfrm rot="5400000" flipH="1" flipV="1">
            <a:off x="2062162" y="3114676"/>
            <a:ext cx="2457450" cy="1352549"/>
          </a:xfrm>
          <a:prstGeom prst="bentConnector3">
            <a:avLst>
              <a:gd name="adj1" fmla="val 109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7" idx="3"/>
          </p:cNvCxnSpPr>
          <p:nvPr/>
        </p:nvCxnSpPr>
        <p:spPr>
          <a:xfrm>
            <a:off x="5100637" y="2881313"/>
            <a:ext cx="569119" cy="319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8067675" y="1143000"/>
            <a:ext cx="14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Mostrar tabla</a:t>
            </a:r>
            <a:endParaRPr lang="es-ES" dirty="0"/>
          </a:p>
        </p:txBody>
      </p:sp>
      <p:sp>
        <p:nvSpPr>
          <p:cNvPr id="33" name="Datos 32"/>
          <p:cNvSpPr/>
          <p:nvPr/>
        </p:nvSpPr>
        <p:spPr>
          <a:xfrm>
            <a:off x="9525000" y="1674257"/>
            <a:ext cx="1676400" cy="39266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Mostrar cabecera</a:t>
            </a:r>
            <a:endParaRPr lang="es-ES" sz="1200" dirty="0"/>
          </a:p>
        </p:txBody>
      </p:sp>
      <p:sp>
        <p:nvSpPr>
          <p:cNvPr id="34" name="Rectángulo 33"/>
          <p:cNvSpPr/>
          <p:nvPr/>
        </p:nvSpPr>
        <p:spPr>
          <a:xfrm>
            <a:off x="9705975" y="2276475"/>
            <a:ext cx="11811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i=0</a:t>
            </a:r>
            <a:endParaRPr lang="es-ES" sz="1200" dirty="0"/>
          </a:p>
        </p:txBody>
      </p:sp>
      <p:sp>
        <p:nvSpPr>
          <p:cNvPr id="35" name="Decisión 34"/>
          <p:cNvSpPr/>
          <p:nvPr/>
        </p:nvSpPr>
        <p:spPr>
          <a:xfrm>
            <a:off x="9363075" y="2981325"/>
            <a:ext cx="2286000" cy="552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i&lt;TAM</a:t>
            </a:r>
            <a:endParaRPr lang="es-ES" sz="1200" dirty="0"/>
          </a:p>
        </p:txBody>
      </p:sp>
      <p:sp>
        <p:nvSpPr>
          <p:cNvPr id="36" name="Datos 35"/>
          <p:cNvSpPr/>
          <p:nvPr/>
        </p:nvSpPr>
        <p:spPr>
          <a:xfrm>
            <a:off x="9258300" y="3771900"/>
            <a:ext cx="2352675" cy="4000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Mostrar línea </a:t>
            </a:r>
            <a:endParaRPr lang="es-ES" sz="1200" dirty="0"/>
          </a:p>
        </p:txBody>
      </p:sp>
      <p:sp>
        <p:nvSpPr>
          <p:cNvPr id="37" name="Rectángulo 36"/>
          <p:cNvSpPr/>
          <p:nvPr/>
        </p:nvSpPr>
        <p:spPr>
          <a:xfrm>
            <a:off x="8077200" y="3257550"/>
            <a:ext cx="11811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i++</a:t>
            </a:r>
            <a:endParaRPr lang="es-ES" sz="1200" dirty="0"/>
          </a:p>
        </p:txBody>
      </p:sp>
      <p:cxnSp>
        <p:nvCxnSpPr>
          <p:cNvPr id="39" name="Conector angular 38"/>
          <p:cNvCxnSpPr>
            <a:stCxn id="33" idx="4"/>
            <a:endCxn id="34" idx="0"/>
          </p:cNvCxnSpPr>
          <p:nvPr/>
        </p:nvCxnSpPr>
        <p:spPr>
          <a:xfrm rot="5400000">
            <a:off x="10225088" y="2138363"/>
            <a:ext cx="209550" cy="66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34" idx="2"/>
            <a:endCxn id="35" idx="0"/>
          </p:cNvCxnSpPr>
          <p:nvPr/>
        </p:nvCxnSpPr>
        <p:spPr>
          <a:xfrm rot="16200000" flipH="1">
            <a:off x="10248900" y="2724150"/>
            <a:ext cx="304800" cy="209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42"/>
          <p:cNvCxnSpPr>
            <a:stCxn id="35" idx="2"/>
            <a:endCxn id="36" idx="0"/>
          </p:cNvCxnSpPr>
          <p:nvPr/>
        </p:nvCxnSpPr>
        <p:spPr>
          <a:xfrm rot="16200000" flipH="1">
            <a:off x="10468928" y="3570922"/>
            <a:ext cx="238125" cy="1638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r 44"/>
          <p:cNvCxnSpPr>
            <a:stCxn id="36" idx="4"/>
            <a:endCxn id="37" idx="2"/>
          </p:cNvCxnSpPr>
          <p:nvPr/>
        </p:nvCxnSpPr>
        <p:spPr>
          <a:xfrm rot="5400000" flipH="1">
            <a:off x="9294019" y="3031331"/>
            <a:ext cx="514350" cy="1766888"/>
          </a:xfrm>
          <a:prstGeom prst="bentConnector3">
            <a:avLst>
              <a:gd name="adj1" fmla="val -44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46"/>
          <p:cNvCxnSpPr>
            <a:stCxn id="37" idx="0"/>
            <a:endCxn id="35" idx="0"/>
          </p:cNvCxnSpPr>
          <p:nvPr/>
        </p:nvCxnSpPr>
        <p:spPr>
          <a:xfrm rot="5400000" flipH="1" flipV="1">
            <a:off x="9448800" y="2200276"/>
            <a:ext cx="276225" cy="1838325"/>
          </a:xfrm>
          <a:prstGeom prst="bentConnector3">
            <a:avLst>
              <a:gd name="adj1" fmla="val 182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stCxn id="35" idx="3"/>
            <a:endCxn id="50" idx="0"/>
          </p:cNvCxnSpPr>
          <p:nvPr/>
        </p:nvCxnSpPr>
        <p:spPr>
          <a:xfrm flipH="1">
            <a:off x="11549063" y="3257550"/>
            <a:ext cx="100012" cy="1762125"/>
          </a:xfrm>
          <a:prstGeom prst="bentConnector4">
            <a:avLst>
              <a:gd name="adj1" fmla="val -228573"/>
              <a:gd name="adj2" fmla="val 57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rminador 49"/>
          <p:cNvSpPr/>
          <p:nvPr/>
        </p:nvSpPr>
        <p:spPr>
          <a:xfrm>
            <a:off x="11078528" y="5019675"/>
            <a:ext cx="941069" cy="37147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fin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060517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58</Words>
  <Application>Microsoft Office PowerPoint</Application>
  <PresentationFormat>Panorámica</PresentationFormat>
  <Paragraphs>30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</cp:lastModifiedBy>
  <cp:revision>4</cp:revision>
  <dcterms:created xsi:type="dcterms:W3CDTF">2015-11-03T09:01:40Z</dcterms:created>
  <dcterms:modified xsi:type="dcterms:W3CDTF">2015-11-05T08:52:39Z</dcterms:modified>
</cp:coreProperties>
</file>