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894D84-468E-42B3-9E4B-675D91B05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E8E271-568E-4CDB-B586-5E2E02CBB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B6C730-9F43-43A1-B59A-C32C9B42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A3A9-C494-482B-B78E-EE7643EF02FA}" type="datetimeFigureOut">
              <a:rPr lang="fr-FR" smtClean="0"/>
              <a:t>26/06/2021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A551F7-D919-4236-85DF-6912FFAE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1AA53F-7E58-44CE-ACF7-C1AF7D57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D6D3-DD9C-4F4E-83F2-7BF6E3D309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66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C44D9-59E2-41D2-9B0B-12E7FA9D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BD74D6-DD1A-4FEC-AC2D-0E144F7EA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080762-679A-4168-A371-081DF596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A3A9-C494-482B-B78E-EE7643EF02FA}" type="datetimeFigureOut">
              <a:rPr lang="fr-FR" smtClean="0"/>
              <a:t>26/06/2021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650227-A6A8-44B9-97E3-BE185843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688B0B-DA48-4947-A037-A9690853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D6D3-DD9C-4F4E-83F2-7BF6E3D309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35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AB07E0C-EEC1-48BF-9CF7-E3FC03F54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AB258D-5A8C-471A-9462-884DFD1D9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FB3D19-7AD5-4439-B712-B1EBF632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A3A9-C494-482B-B78E-EE7643EF02FA}" type="datetimeFigureOut">
              <a:rPr lang="fr-FR" smtClean="0"/>
              <a:t>26/06/2021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AC3C4C-220B-46F3-8197-66C2A4A0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67723C-BDD9-410C-8753-980A6310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D6D3-DD9C-4F4E-83F2-7BF6E3D309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26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54972-D24B-4E26-B9C9-F4608061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8D9071-61AE-4699-A4C6-17FD8E3D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E837FF-DD9E-462B-B1CD-E588FCBE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A3A9-C494-482B-B78E-EE7643EF02FA}" type="datetimeFigureOut">
              <a:rPr lang="fr-FR" smtClean="0"/>
              <a:t>26/06/2021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6CB02E-DF00-47FB-8D0D-0CC289C3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C0E5C0-3E94-4014-B154-B249F0BE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D6D3-DD9C-4F4E-83F2-7BF6E3D309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61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A6527-B35A-489F-BBEA-3C2077E1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600B14-BFDA-468C-95DB-95F0C328C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76035F-0C12-492D-A20D-7C46FCB9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A3A9-C494-482B-B78E-EE7643EF02FA}" type="datetimeFigureOut">
              <a:rPr lang="fr-FR" smtClean="0"/>
              <a:t>26/06/2021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F87329-4348-43FF-B71E-0002AC2C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67B33A-47FE-47E7-B066-CEC1BF3F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D6D3-DD9C-4F4E-83F2-7BF6E3D309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79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4A40EE-4D16-44E2-957A-14C75477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3956CC-C2B7-47A5-9ECB-7881C2F15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571441-E943-4C25-82BC-F647139EC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661D53-A75E-4709-99B1-DE7095ED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A3A9-C494-482B-B78E-EE7643EF02FA}" type="datetimeFigureOut">
              <a:rPr lang="fr-FR" smtClean="0"/>
              <a:t>26/06/2021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7CD221-E9AF-4349-9C54-0CFC9611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1EA373-D758-469A-AEDB-F926D2BA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D6D3-DD9C-4F4E-83F2-7BF6E3D309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64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4B4DF1-E767-4B22-9D8B-E38F0148C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BE5B31-2E9B-4FFC-B56B-7B55D3FB2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92E5F9-F74A-44B4-A9AC-3FD5705F9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ED2227-F379-456A-860C-B0B79C47B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6094E32-74AC-43F4-867C-56FD3750F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EA35E61-009A-4369-A45C-123AEA1D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A3A9-C494-482B-B78E-EE7643EF02FA}" type="datetimeFigureOut">
              <a:rPr lang="fr-FR" smtClean="0"/>
              <a:t>26/06/2021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14B4A68-77FE-42C7-B0EE-A89D9AD0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03C8F55-0EC8-46FE-82F7-548CA0AA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D6D3-DD9C-4F4E-83F2-7BF6E3D309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37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BC3796-5AE1-4667-8156-DD9F17DC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CEE279-C39D-4CA8-BD08-EA8755F2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A3A9-C494-482B-B78E-EE7643EF02FA}" type="datetimeFigureOut">
              <a:rPr lang="fr-FR" smtClean="0"/>
              <a:t>26/06/2021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08F807-CC86-4B81-869B-4392048A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8980C7-F2E2-4915-87B7-8E027505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D6D3-DD9C-4F4E-83F2-7BF6E3D309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04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8DCCDC8-7D0F-4628-884D-1E27C182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A3A9-C494-482B-B78E-EE7643EF02FA}" type="datetimeFigureOut">
              <a:rPr lang="fr-FR" smtClean="0"/>
              <a:t>26/06/2021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573BDC3-2D95-4247-81A8-BD9E5F46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BE0EA3-9CC2-40C0-BD66-EBE85730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D6D3-DD9C-4F4E-83F2-7BF6E3D309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98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8A7CB-E6E5-4A4A-A91C-98AE9DE9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CDF758-22D5-4559-AC66-F331DC1C2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4C2DDE-FD54-4355-9880-A6ED1C8A6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8773AD-FBC2-41D4-A513-D0791947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A3A9-C494-482B-B78E-EE7643EF02FA}" type="datetimeFigureOut">
              <a:rPr lang="fr-FR" smtClean="0"/>
              <a:t>26/06/2021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AB21BD-4FFD-40BA-AA93-4F76CF85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90388F-220E-46E8-84F5-0830F0F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D6D3-DD9C-4F4E-83F2-7BF6E3D309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62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719FED-47D4-4EF4-BD55-48CC6C8A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57AE039-74D8-444F-809D-43F7E290C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5FE390-C59A-4D80-B76F-2C950DC28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963064-6E90-46E2-B4C4-BD3C8844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A3A9-C494-482B-B78E-EE7643EF02FA}" type="datetimeFigureOut">
              <a:rPr lang="fr-FR" smtClean="0"/>
              <a:t>26/06/2021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4918F1-E96E-4D82-8CD3-BEBC5EFE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EEA9DB-B647-426A-ABC2-8EF153E9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D6D3-DD9C-4F4E-83F2-7BF6E3D309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18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EF8969B-7D78-49F2-881A-83AFF72E2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8BED06-A1E7-46F4-B555-C48EA8DD1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4A64AE-8840-4F03-8304-DD93BE44C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CA3A9-C494-482B-B78E-EE7643EF02FA}" type="datetimeFigureOut">
              <a:rPr lang="fr-FR" smtClean="0"/>
              <a:t>26/06/2021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624F5-F62E-4B1D-A19B-09A6F70F2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8550F8-53A7-4215-9055-B6C4D45AC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8D6D3-DD9C-4F4E-83F2-7BF6E3D309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55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66FDD6-5B59-4362-831C-884F9EB44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C37C00-BF1B-40E6-BE82-F481964BA7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0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CDCDDAE-96E4-42F6-BF14-CED137AF69E3}"/>
              </a:ext>
            </a:extLst>
          </p:cNvPr>
          <p:cNvSpPr/>
          <p:nvPr/>
        </p:nvSpPr>
        <p:spPr>
          <a:xfrm>
            <a:off x="1379899" y="1807380"/>
            <a:ext cx="1830557" cy="956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Filtre sur « période mesure neige fraiche != -50 »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C503DAA-800D-42F0-B154-0C02DBFC25CD}"/>
              </a:ext>
            </a:extLst>
          </p:cNvPr>
          <p:cNvSpPr/>
          <p:nvPr/>
        </p:nvSpPr>
        <p:spPr>
          <a:xfrm>
            <a:off x="1379899" y="2954899"/>
            <a:ext cx="1830557" cy="956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Filtre sur les mesures &lt;10h du matin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D030836-D5BF-45B9-9DA8-982FA3DECB0D}"/>
              </a:ext>
            </a:extLst>
          </p:cNvPr>
          <p:cNvSpPr/>
          <p:nvPr/>
        </p:nvSpPr>
        <p:spPr>
          <a:xfrm>
            <a:off x="1379899" y="4094051"/>
            <a:ext cx="1830557" cy="956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Suppression des doublons restants [station, jour] et autres traitements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4AEDCD-A7AD-4469-91B5-D86650205217}"/>
              </a:ext>
            </a:extLst>
          </p:cNvPr>
          <p:cNvSpPr/>
          <p:nvPr/>
        </p:nvSpPr>
        <p:spPr>
          <a:xfrm>
            <a:off x="3934736" y="119408"/>
            <a:ext cx="1207363" cy="15624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 neige brutes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4FBA2F6-DAC9-4C99-A694-10F0D13B565A}"/>
              </a:ext>
            </a:extLst>
          </p:cNvPr>
          <p:cNvSpPr/>
          <p:nvPr/>
        </p:nvSpPr>
        <p:spPr>
          <a:xfrm>
            <a:off x="1379899" y="5335896"/>
            <a:ext cx="1830557" cy="956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Création </a:t>
            </a:r>
            <a:r>
              <a:rPr lang="fr-FR" sz="1200" dirty="0" err="1"/>
              <a:t>batchs</a:t>
            </a:r>
            <a:endParaRPr lang="fr-FR" sz="1200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ADD23AC-0C0F-4075-B10E-9845347809A4}"/>
              </a:ext>
            </a:extLst>
          </p:cNvPr>
          <p:cNvSpPr/>
          <p:nvPr/>
        </p:nvSpPr>
        <p:spPr>
          <a:xfrm>
            <a:off x="3743524" y="5335896"/>
            <a:ext cx="1647085" cy="956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Remplissage trous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58261-12C5-466E-8DF1-272C097D3ACF}"/>
              </a:ext>
            </a:extLst>
          </p:cNvPr>
          <p:cNvSpPr/>
          <p:nvPr/>
        </p:nvSpPr>
        <p:spPr>
          <a:xfrm>
            <a:off x="70195" y="215212"/>
            <a:ext cx="1207363" cy="15624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 station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C051C1DB-F6A8-4AC9-9F44-DBDF165F92A7}"/>
              </a:ext>
            </a:extLst>
          </p:cNvPr>
          <p:cNvSpPr/>
          <p:nvPr/>
        </p:nvSpPr>
        <p:spPr>
          <a:xfrm>
            <a:off x="6017448" y="5335896"/>
            <a:ext cx="1762196" cy="956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entrainement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9A6D56D-7CED-47A4-9AFE-406C7E60554F}"/>
              </a:ext>
            </a:extLst>
          </p:cNvPr>
          <p:cNvCxnSpPr>
            <a:cxnSpLocks/>
          </p:cNvCxnSpPr>
          <p:nvPr/>
        </p:nvCxnSpPr>
        <p:spPr>
          <a:xfrm flipH="1">
            <a:off x="2979036" y="280258"/>
            <a:ext cx="955701" cy="28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25B0BAB-01F0-49ED-859E-A3627E8A1B8C}"/>
              </a:ext>
            </a:extLst>
          </p:cNvPr>
          <p:cNvCxnSpPr>
            <a:cxnSpLocks/>
          </p:cNvCxnSpPr>
          <p:nvPr/>
        </p:nvCxnSpPr>
        <p:spPr>
          <a:xfrm>
            <a:off x="2288228" y="1393915"/>
            <a:ext cx="0" cy="41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2AD43EF-1BF6-483F-AF4D-EC3C588E86B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313432" y="5814181"/>
            <a:ext cx="70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EDB00F3D-1380-49D0-8199-3D2B50E08722}"/>
              </a:ext>
            </a:extLst>
          </p:cNvPr>
          <p:cNvSpPr/>
          <p:nvPr/>
        </p:nvSpPr>
        <p:spPr>
          <a:xfrm>
            <a:off x="8643670" y="5335896"/>
            <a:ext cx="1647085" cy="956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Predict</a:t>
            </a:r>
            <a:endParaRPr lang="fr-FR" sz="1200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48CE0CE2-128C-41AA-86F2-5F47B16D0F7C}"/>
              </a:ext>
            </a:extLst>
          </p:cNvPr>
          <p:cNvSpPr/>
          <p:nvPr/>
        </p:nvSpPr>
        <p:spPr>
          <a:xfrm>
            <a:off x="1509848" y="565534"/>
            <a:ext cx="1647085" cy="956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Autres traitements (formats, merge..)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4EE7257-620D-4515-B50B-D7795FFCF34D}"/>
              </a:ext>
            </a:extLst>
          </p:cNvPr>
          <p:cNvCxnSpPr>
            <a:cxnSpLocks/>
          </p:cNvCxnSpPr>
          <p:nvPr/>
        </p:nvCxnSpPr>
        <p:spPr>
          <a:xfrm>
            <a:off x="1285055" y="304254"/>
            <a:ext cx="599933" cy="26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89E3304-D03E-4F42-BDE2-C2B93842B9C1}"/>
              </a:ext>
            </a:extLst>
          </p:cNvPr>
          <p:cNvCxnSpPr>
            <a:cxnSpLocks/>
          </p:cNvCxnSpPr>
          <p:nvPr/>
        </p:nvCxnSpPr>
        <p:spPr>
          <a:xfrm>
            <a:off x="7847860" y="5814181"/>
            <a:ext cx="79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59909C0-7898-4364-B087-176542E53508}"/>
              </a:ext>
            </a:extLst>
          </p:cNvPr>
          <p:cNvCxnSpPr>
            <a:cxnSpLocks/>
          </p:cNvCxnSpPr>
          <p:nvPr/>
        </p:nvCxnSpPr>
        <p:spPr>
          <a:xfrm>
            <a:off x="3039508" y="5823845"/>
            <a:ext cx="70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B0B30BB-4B57-4918-9C00-02F6F793CB8B}"/>
              </a:ext>
            </a:extLst>
          </p:cNvPr>
          <p:cNvSpPr/>
          <p:nvPr/>
        </p:nvSpPr>
        <p:spPr>
          <a:xfrm>
            <a:off x="20885" y="68865"/>
            <a:ext cx="5530916" cy="642071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80F4DB3-49E6-41A9-A333-CA715D3361B9}"/>
              </a:ext>
            </a:extLst>
          </p:cNvPr>
          <p:cNvSpPr txBox="1"/>
          <p:nvPr/>
        </p:nvSpPr>
        <p:spPr>
          <a:xfrm>
            <a:off x="4270160" y="6419803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main.py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FC6D8C-F7E0-48D0-B48A-1866585ACA29}"/>
              </a:ext>
            </a:extLst>
          </p:cNvPr>
          <p:cNvSpPr/>
          <p:nvPr/>
        </p:nvSpPr>
        <p:spPr>
          <a:xfrm>
            <a:off x="5678780" y="4914273"/>
            <a:ext cx="2426534" cy="157530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A559D4-92CE-46E0-B87E-8AB3AB7B508E}"/>
              </a:ext>
            </a:extLst>
          </p:cNvPr>
          <p:cNvSpPr/>
          <p:nvPr/>
        </p:nvSpPr>
        <p:spPr>
          <a:xfrm>
            <a:off x="8378170" y="4950200"/>
            <a:ext cx="2426534" cy="157530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ADC1C04-0928-4DAA-9310-708131945097}"/>
              </a:ext>
            </a:extLst>
          </p:cNvPr>
          <p:cNvSpPr txBox="1"/>
          <p:nvPr/>
        </p:nvSpPr>
        <p:spPr>
          <a:xfrm>
            <a:off x="6140375" y="6489575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learning.py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D0E8166-9234-4B08-89FA-CCEA2AF30A09}"/>
              </a:ext>
            </a:extLst>
          </p:cNvPr>
          <p:cNvSpPr txBox="1"/>
          <p:nvPr/>
        </p:nvSpPr>
        <p:spPr>
          <a:xfrm>
            <a:off x="8378170" y="6481374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predict.py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39C44436-A7B0-4D91-87C8-023FCEC25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437" y="3616757"/>
            <a:ext cx="1333130" cy="666565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109579C9-388E-453F-8DB6-78C6E8E0979A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9467213" y="4193440"/>
            <a:ext cx="548936" cy="114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73A9AF72-9514-44F6-971A-0351EBAA74D2}"/>
              </a:ext>
            </a:extLst>
          </p:cNvPr>
          <p:cNvSpPr/>
          <p:nvPr/>
        </p:nvSpPr>
        <p:spPr>
          <a:xfrm>
            <a:off x="7512087" y="3703026"/>
            <a:ext cx="1467355" cy="6480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modèles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AE304FC-AFAD-4443-AFDB-B76B84680B22}"/>
              </a:ext>
            </a:extLst>
          </p:cNvPr>
          <p:cNvCxnSpPr>
            <a:cxnSpLocks/>
          </p:cNvCxnSpPr>
          <p:nvPr/>
        </p:nvCxnSpPr>
        <p:spPr>
          <a:xfrm flipV="1">
            <a:off x="7539284" y="4351769"/>
            <a:ext cx="548936" cy="114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CF674CF-F3E0-4F69-8571-959DE415F3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288228" y="5050621"/>
            <a:ext cx="6950" cy="28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FB9EDC51-7739-4E53-83DF-DCE3A38848B9}"/>
              </a:ext>
            </a:extLst>
          </p:cNvPr>
          <p:cNvCxnSpPr>
            <a:cxnSpLocks/>
          </p:cNvCxnSpPr>
          <p:nvPr/>
        </p:nvCxnSpPr>
        <p:spPr>
          <a:xfrm>
            <a:off x="2199462" y="2694235"/>
            <a:ext cx="6950" cy="28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04F7B62C-BB6C-4F6C-9C50-82AB8610FDA7}"/>
              </a:ext>
            </a:extLst>
          </p:cNvPr>
          <p:cNvCxnSpPr>
            <a:cxnSpLocks/>
          </p:cNvCxnSpPr>
          <p:nvPr/>
        </p:nvCxnSpPr>
        <p:spPr>
          <a:xfrm>
            <a:off x="2593028" y="5355421"/>
            <a:ext cx="6950" cy="28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48E08B26-F3FA-4AA4-B31F-2266C21D78D8}"/>
              </a:ext>
            </a:extLst>
          </p:cNvPr>
          <p:cNvCxnSpPr>
            <a:cxnSpLocks/>
          </p:cNvCxnSpPr>
          <p:nvPr/>
        </p:nvCxnSpPr>
        <p:spPr>
          <a:xfrm>
            <a:off x="2212767" y="3866364"/>
            <a:ext cx="6950" cy="28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A08423F-B717-49BA-871D-42440FB75A73}"/>
              </a:ext>
            </a:extLst>
          </p:cNvPr>
          <p:cNvSpPr/>
          <p:nvPr/>
        </p:nvSpPr>
        <p:spPr>
          <a:xfrm>
            <a:off x="6337722" y="2428721"/>
            <a:ext cx="3500995" cy="83914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F9641F50-2D81-46EB-B68E-B12241DDB208}"/>
              </a:ext>
            </a:extLst>
          </p:cNvPr>
          <p:cNvSpPr txBox="1"/>
          <p:nvPr/>
        </p:nvSpPr>
        <p:spPr>
          <a:xfrm>
            <a:off x="6338475" y="2525795"/>
            <a:ext cx="3387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Auxiliary_functions_cleaning.py</a:t>
            </a:r>
          </a:p>
          <a:p>
            <a:r>
              <a:rPr lang="fr-FR" dirty="0"/>
              <a:t>Auxiliary_functions_processing.py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741BEB7-A25C-4DBF-832C-6FB52F15A9F3}"/>
              </a:ext>
            </a:extLst>
          </p:cNvPr>
          <p:cNvCxnSpPr>
            <a:cxnSpLocks/>
          </p:cNvCxnSpPr>
          <p:nvPr/>
        </p:nvCxnSpPr>
        <p:spPr>
          <a:xfrm flipH="1">
            <a:off x="3237014" y="2979510"/>
            <a:ext cx="3083614" cy="253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5470F112-AF61-4942-9DDD-C3FC96F798AF}"/>
              </a:ext>
            </a:extLst>
          </p:cNvPr>
          <p:cNvCxnSpPr>
            <a:cxnSpLocks/>
          </p:cNvCxnSpPr>
          <p:nvPr/>
        </p:nvCxnSpPr>
        <p:spPr>
          <a:xfrm flipH="1">
            <a:off x="5078733" y="3267868"/>
            <a:ext cx="1588389" cy="203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D064DAF2-D601-45E4-81C1-5B04E2CAD19C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210456" y="2660720"/>
            <a:ext cx="3138228" cy="1911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8B4CE417-E09C-4E29-AB0D-EC76926994EF}"/>
              </a:ext>
            </a:extLst>
          </p:cNvPr>
          <p:cNvSpPr/>
          <p:nvPr/>
        </p:nvSpPr>
        <p:spPr>
          <a:xfrm>
            <a:off x="8643670" y="35822"/>
            <a:ext cx="1855064" cy="10903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Tables complétudes</a:t>
            </a:r>
          </a:p>
        </p:txBody>
      </p:sp>
      <p:pic>
        <p:nvPicPr>
          <p:cNvPr id="65" name="Image 64" descr="Une image contenant texte, intérieur, plusieurs&#10;&#10;Description générée automatiquement">
            <a:extLst>
              <a:ext uri="{FF2B5EF4-FFF2-40B4-BE49-F238E27FC236}">
                <a16:creationId xmlns:a16="http://schemas.microsoft.com/office/drawing/2014/main" id="{B09266CE-0514-4CAC-B71A-048B97CD6A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4568" r="-696" b="42007"/>
          <a:stretch/>
        </p:blipFill>
        <p:spPr>
          <a:xfrm>
            <a:off x="9543421" y="1301476"/>
            <a:ext cx="1381146" cy="920734"/>
          </a:xfrm>
          <a:prstGeom prst="rect">
            <a:avLst/>
          </a:prstGeom>
        </p:spPr>
      </p:pic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1C1B6514-3B5E-4D3C-AAAD-4F6C25C76E5E}"/>
              </a:ext>
            </a:extLst>
          </p:cNvPr>
          <p:cNvCxnSpPr>
            <a:cxnSpLocks/>
          </p:cNvCxnSpPr>
          <p:nvPr/>
        </p:nvCxnSpPr>
        <p:spPr>
          <a:xfrm flipV="1">
            <a:off x="3237014" y="1995234"/>
            <a:ext cx="6420927" cy="97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0F5260CA-7BA0-483D-8DC2-7DCAA35A9277}"/>
              </a:ext>
            </a:extLst>
          </p:cNvPr>
          <p:cNvCxnSpPr>
            <a:cxnSpLocks/>
          </p:cNvCxnSpPr>
          <p:nvPr/>
        </p:nvCxnSpPr>
        <p:spPr>
          <a:xfrm flipV="1">
            <a:off x="3381726" y="977201"/>
            <a:ext cx="5261944" cy="136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D919B66E-E56F-4BD2-A48D-EC4EF5776999}"/>
              </a:ext>
            </a:extLst>
          </p:cNvPr>
          <p:cNvSpPr/>
          <p:nvPr/>
        </p:nvSpPr>
        <p:spPr>
          <a:xfrm>
            <a:off x="6330687" y="697930"/>
            <a:ext cx="1924267" cy="58421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B74CB2D6-F291-421A-BB47-AE6CFF67BE33}"/>
              </a:ext>
            </a:extLst>
          </p:cNvPr>
          <p:cNvSpPr txBox="1"/>
          <p:nvPr/>
        </p:nvSpPr>
        <p:spPr>
          <a:xfrm>
            <a:off x="6331439" y="795003"/>
            <a:ext cx="210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completeness.py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BAE371-31FB-439E-B9DE-5DF87FDB34BA}"/>
              </a:ext>
            </a:extLst>
          </p:cNvPr>
          <p:cNvSpPr/>
          <p:nvPr/>
        </p:nvSpPr>
        <p:spPr>
          <a:xfrm>
            <a:off x="6068646" y="1665161"/>
            <a:ext cx="3500995" cy="421623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D06FA52C-C1BB-4C6D-8E5A-12B1F8332241}"/>
              </a:ext>
            </a:extLst>
          </p:cNvPr>
          <p:cNvSpPr txBox="1"/>
          <p:nvPr/>
        </p:nvSpPr>
        <p:spPr>
          <a:xfrm>
            <a:off x="6181917" y="1693677"/>
            <a:ext cx="338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Plot_snow_level_altitude.py</a:t>
            </a:r>
          </a:p>
        </p:txBody>
      </p:sp>
    </p:spTree>
    <p:extLst>
      <p:ext uri="{BB962C8B-B14F-4D97-AF65-F5344CB8AC3E}">
        <p14:creationId xmlns:p14="http://schemas.microsoft.com/office/powerpoint/2010/main" val="38707561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87</Words>
  <Application>Microsoft Office PowerPoint</Application>
  <PresentationFormat>Grand écran</PresentationFormat>
  <Paragraphs>19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23126</dc:creator>
  <cp:lastModifiedBy>23126</cp:lastModifiedBy>
  <cp:revision>9</cp:revision>
  <dcterms:created xsi:type="dcterms:W3CDTF">2021-06-19T09:08:45Z</dcterms:created>
  <dcterms:modified xsi:type="dcterms:W3CDTF">2021-06-26T08:59:41Z</dcterms:modified>
</cp:coreProperties>
</file>