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60">
          <p15:clr>
            <a:srgbClr val="A4A3A4"/>
          </p15:clr>
        </p15:guide>
        <p15:guide id="3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/>
        <p:guide pos="5760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bc8ff58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bc8ff58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951412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d951412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Perguntar para a criança o que ela entende que seja um robô e o que ela acha que algo precisa ter para ser considerado um robô. Passar por cada uma das imagens e perguntar se, na opinião dela, se trata de um robô ou não. Após a explicação do próximo slide (autonomia e sensores), é interessante voltar a esse slide e conferir se a criança acertou as respostas.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4317bc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4317bc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00" y="3352188"/>
            <a:ext cx="3435600" cy="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588" y="909937"/>
            <a:ext cx="5482824" cy="23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4FB51E2D-50BD-45D1-91C0-4848FF8334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54B1A8-CD22-49D6-9E23-0F7F5324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1730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Processamento de Imagens</a:t>
            </a:r>
          </a:p>
        </p:txBody>
      </p:sp>
      <p:pic>
        <p:nvPicPr>
          <p:cNvPr id="5122" name="Picture 2" descr="Site permite colorir fotografias em preto e branco automaticamente - Mundo  Digital web e design">
            <a:extLst>
              <a:ext uri="{FF2B5EF4-FFF2-40B4-BE49-F238E27FC236}">
                <a16:creationId xmlns:a16="http://schemas.microsoft.com/office/drawing/2014/main" id="{4A897E21-D4AF-4EBD-8A3B-594603B1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594401"/>
            <a:ext cx="4775200" cy="31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96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570CC54C-E62A-49D9-AC7E-D96AB50168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37611E-866B-4893-B111-9271FDD0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4" y="328824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Computação Gráfica</a:t>
            </a:r>
          </a:p>
        </p:txBody>
      </p:sp>
      <p:pic>
        <p:nvPicPr>
          <p:cNvPr id="6146" name="Picture 2" descr="F5 - Nerdices - 'LOL' terá versão para celular, série de TV e três novos  jogos com personagens do game - 15/10/2019">
            <a:extLst>
              <a:ext uri="{FF2B5EF4-FFF2-40B4-BE49-F238E27FC236}">
                <a16:creationId xmlns:a16="http://schemas.microsoft.com/office/drawing/2014/main" id="{0C707054-C164-47E0-85FB-4C8759AA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05" y="1546718"/>
            <a:ext cx="4524587" cy="30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86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6BF2DF75-F060-42B5-A77C-61E879E5DB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73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A5994-B5D3-483D-AC3E-B1D0AF64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0770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Processamento de dados</a:t>
            </a:r>
          </a:p>
        </p:txBody>
      </p:sp>
      <p:pic>
        <p:nvPicPr>
          <p:cNvPr id="7170" name="Picture 2" descr="Conheça 9 dicas práticas para ganhar curtidas no Instagram">
            <a:extLst>
              <a:ext uri="{FF2B5EF4-FFF2-40B4-BE49-F238E27FC236}">
                <a16:creationId xmlns:a16="http://schemas.microsoft.com/office/drawing/2014/main" id="{96911FDF-4B3B-4B95-ABBF-7FFCCEA2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04" y="1835348"/>
            <a:ext cx="4236192" cy="291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3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916EFB6E-2263-4ABE-9A38-582FBA21B2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07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F369AA-EF3A-48AC-9F38-73E46D68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7" y="261090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Agora vamos começar a trabalhar 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323959-BB92-4D3F-A684-CE0FAA826DBB}"/>
              </a:ext>
            </a:extLst>
          </p:cNvPr>
          <p:cNvSpPr txBox="1"/>
          <p:nvPr/>
        </p:nvSpPr>
        <p:spPr>
          <a:xfrm>
            <a:off x="616373" y="1441230"/>
            <a:ext cx="461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https://www.python.org/downloads/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EFEAD8-A439-43AB-9818-04721FB9AC86}"/>
              </a:ext>
            </a:extLst>
          </p:cNvPr>
          <p:cNvSpPr txBox="1"/>
          <p:nvPr/>
        </p:nvSpPr>
        <p:spPr>
          <a:xfrm>
            <a:off x="616373" y="1881499"/>
            <a:ext cx="461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https://code.visualstudio.com/download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FE38A1-6FDD-4166-88F6-16C2BF80F60D}"/>
              </a:ext>
            </a:extLst>
          </p:cNvPr>
          <p:cNvSpPr txBox="1"/>
          <p:nvPr/>
        </p:nvSpPr>
        <p:spPr>
          <a:xfrm>
            <a:off x="616373" y="2458494"/>
            <a:ext cx="461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py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-3.8 -m pip install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opencv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-python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7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00" y="3352188"/>
            <a:ext cx="3435600" cy="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588" y="908112"/>
            <a:ext cx="5482824" cy="23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55E39DA2-CF1B-4BEA-97DF-C5E2FB422C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94B768-A638-44E6-9EF4-496050B4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CY: Aula 01 - Especial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2012AB5-34EC-4C73-9659-B75994C56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Professor: Igor Bastos de Oliveira</a:t>
            </a:r>
          </a:p>
          <a:p>
            <a:r>
              <a:rPr lang="pt-BR" dirty="0">
                <a:solidFill>
                  <a:schemeClr val="tx2"/>
                </a:solidFill>
              </a:rPr>
              <a:t>Tema da aula: Programação Python e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3567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4;p13">
            <a:extLst>
              <a:ext uri="{FF2B5EF4-FFF2-40B4-BE49-F238E27FC236}">
                <a16:creationId xmlns:a16="http://schemas.microsoft.com/office/drawing/2014/main" id="{8BE55460-6BFF-4C53-A0C6-7157CA9FC1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300625"/>
            <a:ext cx="8520600" cy="9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Programação Python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026" name="Picture 2" descr="static.cloud-boxloja.com/lojas/wyfyg/produtos/c...">
            <a:extLst>
              <a:ext uri="{FF2B5EF4-FFF2-40B4-BE49-F238E27FC236}">
                <a16:creationId xmlns:a16="http://schemas.microsoft.com/office/drawing/2014/main" id="{146E3B03-6EED-447B-9FC9-0DCBE3BE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73" y="1896894"/>
            <a:ext cx="2003780" cy="141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A48791-ED21-497C-BA41-442F317A8A8A}"/>
              </a:ext>
            </a:extLst>
          </p:cNvPr>
          <p:cNvSpPr txBox="1"/>
          <p:nvPr/>
        </p:nvSpPr>
        <p:spPr>
          <a:xfrm>
            <a:off x="311700" y="1840078"/>
            <a:ext cx="47547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i="0" dirty="0">
                <a:solidFill>
                  <a:schemeClr val="tx2"/>
                </a:solidFill>
                <a:effectLst/>
                <a:latin typeface="Inter"/>
              </a:rPr>
              <a:t>Python é uma linguagem de programação interpretada de alto nível e que suporta múltiplos paradigmas de programação: imperativo, orientado a objetos e funcional. É uma linguagem com tipagem dinâmica e gerenciamento automático de memória.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AF387B20-F9FB-4DC0-93B8-5B247D8A8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3AB546-087C-4AE9-AC39-CAA01C67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2397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Linguagem interpretada:</a:t>
            </a:r>
          </a:p>
        </p:txBody>
      </p:sp>
      <p:pic>
        <p:nvPicPr>
          <p:cNvPr id="2050" name="Picture 2" descr="Mapa mental que possui o fluxo de implementação do código Python. A ordem segue: Código fonte; Interpretador; Código de Máquina; Processador.">
            <a:extLst>
              <a:ext uri="{FF2B5EF4-FFF2-40B4-BE49-F238E27FC236}">
                <a16:creationId xmlns:a16="http://schemas.microsoft.com/office/drawing/2014/main" id="{C68B7825-FC42-4316-973B-0195BB24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67" y="1431778"/>
            <a:ext cx="5298440" cy="29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2DBEE909-487C-427A-8467-8D616D870B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DFD70E-07C9-424F-9450-509DF206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7" y="179810"/>
            <a:ext cx="8520600" cy="841800"/>
          </a:xfrm>
        </p:spPr>
        <p:txBody>
          <a:bodyPr/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Inter"/>
              </a:rPr>
              <a:t>Possui maior proximidade com a linguagem humana do que com a linguagem de máquina (binário).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BC4030-59FE-4516-9B4C-9474FA82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24" y="1201420"/>
            <a:ext cx="42005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9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46B82BB6-184A-434F-92A2-D050C17876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6ED402-3546-4DEB-A777-F6D5F8C5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5943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Paradigma de Programação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4FE6F-1817-4CE0-838B-95EF6272AEC9}"/>
              </a:ext>
            </a:extLst>
          </p:cNvPr>
          <p:cNvSpPr txBox="1"/>
          <p:nvPr/>
        </p:nvSpPr>
        <p:spPr>
          <a:xfrm>
            <a:off x="311701" y="1334347"/>
            <a:ext cx="86561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Paradigmas de Programação são as diferentes abordagens que um programador pode utilizar para desenvolver um código e resolver uma questão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Imperativo ou Procedural: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As instruções são passadas ao computador na sequência que devem ser executadas.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Orientado a Objetos: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Talvez o mais popular dos paradigmas. Utiliza estruturas denominadas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classes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objetos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 sua principal característica é permitir uma programação multiplataforma.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Funcional: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Possui como principal característica o uso de estruturas chamadas de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funções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 Essas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funções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separam o código em blocos nos quais cada um tem uma tarefa específica.</a:t>
            </a:r>
          </a:p>
        </p:txBody>
      </p:sp>
    </p:spTree>
    <p:extLst>
      <p:ext uri="{BB962C8B-B14F-4D97-AF65-F5344CB8AC3E}">
        <p14:creationId xmlns:p14="http://schemas.microsoft.com/office/powerpoint/2010/main" val="197951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1105DA05-2550-4AFF-966F-312F20049F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92833D-FFA2-493A-99B9-823821D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06" y="206903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Tipagem Dinâmica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A27605-2A99-48B7-B2F3-B37D5EB7394E}"/>
              </a:ext>
            </a:extLst>
          </p:cNvPr>
          <p:cNvSpPr txBox="1"/>
          <p:nvPr/>
        </p:nvSpPr>
        <p:spPr>
          <a:xfrm>
            <a:off x="254063" y="1405804"/>
            <a:ext cx="86358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Dentro de uma linguagem de programação, trabalhamos constantemente com </a:t>
            </a:r>
            <a:r>
              <a:rPr lang="pt-BR" b="1" i="1" dirty="0">
                <a:solidFill>
                  <a:schemeClr val="bg1"/>
                </a:solidFill>
                <a:effectLst/>
                <a:latin typeface="Inter"/>
              </a:rPr>
              <a:t>tipos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de dados, alguns exemplos são: números inteiros (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int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), sequências de caracteres (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str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/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/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text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 e operadores lógicos (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). Ter uma tipagem dinâmica significa que o próprio programa “entende” qual </a:t>
            </a:r>
            <a:r>
              <a:rPr lang="pt-BR" b="1" i="1" dirty="0">
                <a:solidFill>
                  <a:schemeClr val="bg1"/>
                </a:solidFill>
                <a:effectLst/>
                <a:latin typeface="Inter"/>
              </a:rPr>
              <a:t>tipo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de dados está sendo usado e, portanto, seu </a:t>
            </a:r>
            <a:r>
              <a:rPr lang="pt-BR" b="1" i="1" dirty="0">
                <a:solidFill>
                  <a:schemeClr val="bg1"/>
                </a:solidFill>
                <a:effectLst/>
                <a:latin typeface="Inter"/>
              </a:rPr>
              <a:t>tipo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não precisa ser previamente declarado.</a:t>
            </a:r>
          </a:p>
          <a:p>
            <a:pPr algn="just"/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9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B4E648FF-5C09-44D0-8B25-183D401019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034" y="-13827"/>
            <a:ext cx="9167037" cy="515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A5A0F7-4876-4E80-990E-0BDD340D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94" y="179810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Python e Suas Especialidades</a:t>
            </a:r>
          </a:p>
        </p:txBody>
      </p:sp>
      <p:pic>
        <p:nvPicPr>
          <p:cNvPr id="4100" name="Picture 4" descr="Ciência de Dados – UniSantaCruz">
            <a:extLst>
              <a:ext uri="{FF2B5EF4-FFF2-40B4-BE49-F238E27FC236}">
                <a16:creationId xmlns:a16="http://schemas.microsoft.com/office/drawing/2014/main" id="{E1394C3B-3600-48FA-BAFE-5589FD74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1821604"/>
            <a:ext cx="3840475" cy="96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suários de energia solar adotam dispositivo de Inteligência Artificial  para reduzir consumo - Inforchannel">
            <a:extLst>
              <a:ext uri="{FF2B5EF4-FFF2-40B4-BE49-F238E27FC236}">
                <a16:creationId xmlns:a16="http://schemas.microsoft.com/office/drawing/2014/main" id="{F3255DAC-879D-42BC-A1D2-D2FC9111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6" y="3021380"/>
            <a:ext cx="3857412" cy="109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Visão Computacional + OpenCV + Intel Edison - Embarcados">
            <a:extLst>
              <a:ext uri="{FF2B5EF4-FFF2-40B4-BE49-F238E27FC236}">
                <a16:creationId xmlns:a16="http://schemas.microsoft.com/office/drawing/2014/main" id="{E8DB9494-E7E7-4C48-988A-2ACA051E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1821603"/>
            <a:ext cx="3651901" cy="22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8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EB8B6FB4-ADC4-4475-BCAD-3A0BD2326F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16"/>
            <a:ext cx="9144003" cy="514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8FD81D-E4CE-4E93-A4C0-47D7326E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33250"/>
            <a:ext cx="8520600" cy="841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Imagem  --- Imagem = Processamento de Imagens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346F59-25B7-4AF3-B995-E59595BFC796}"/>
              </a:ext>
            </a:extLst>
          </p:cNvPr>
          <p:cNvSpPr txBox="1">
            <a:spLocks/>
          </p:cNvSpPr>
          <p:nvPr/>
        </p:nvSpPr>
        <p:spPr>
          <a:xfrm>
            <a:off x="311700" y="206468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Dados--- Imagens = Computação Gráfica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908953-9816-4E2F-B053-7C56F0CB9C85}"/>
              </a:ext>
            </a:extLst>
          </p:cNvPr>
          <p:cNvSpPr txBox="1">
            <a:spLocks/>
          </p:cNvSpPr>
          <p:nvPr/>
        </p:nvSpPr>
        <p:spPr>
          <a:xfrm>
            <a:off x="311700" y="32684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Dados --- Dados = Processamento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2792333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Apresentação na tela (16:9)</PresentationFormat>
  <Paragraphs>27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Inter</vt:lpstr>
      <vt:lpstr>Roboto</vt:lpstr>
      <vt:lpstr>Arial</vt:lpstr>
      <vt:lpstr>Open Sans</vt:lpstr>
      <vt:lpstr>Simple Light</vt:lpstr>
      <vt:lpstr>Apresentação do PowerPoint</vt:lpstr>
      <vt:lpstr>CY: Aula 01 - Especial</vt:lpstr>
      <vt:lpstr>Programação Python</vt:lpstr>
      <vt:lpstr>Linguagem interpretada:</vt:lpstr>
      <vt:lpstr>Possui maior proximidade com a linguagem humana do que com a linguagem de máquina (binário).</vt:lpstr>
      <vt:lpstr>Paradigma de Programação</vt:lpstr>
      <vt:lpstr>Tipagem Dinâmica</vt:lpstr>
      <vt:lpstr>Python e Suas Especialidades</vt:lpstr>
      <vt:lpstr>Imagem  --- Imagem = Processamento de Imagens</vt:lpstr>
      <vt:lpstr>Processamento de Imagens</vt:lpstr>
      <vt:lpstr>Computação Gráfica</vt:lpstr>
      <vt:lpstr>Processamento de dados</vt:lpstr>
      <vt:lpstr>Agora vamos começar a trabalhar 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igorB</dc:creator>
  <cp:lastModifiedBy>igor bastos</cp:lastModifiedBy>
  <cp:revision>1</cp:revision>
  <dcterms:modified xsi:type="dcterms:W3CDTF">2022-03-26T01:29:33Z</dcterms:modified>
</cp:coreProperties>
</file>