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41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9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71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64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38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847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1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752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6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3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0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17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9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5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9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1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58E93D-8C32-4461-8A5E-737F25D8E34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DB0140-36A5-48AA-81AD-C8FE4BBA0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42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B56E1-1F01-A8A0-3D61-35FB10376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err="1"/>
              <a:t>TelegramBot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1F6D7D-A771-2F18-4794-8A18C39A9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cap="none" dirty="0"/>
              <a:t>@CSharpHelperBot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383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99588-C019-9E19-D64E-005ED8C1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 usada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6528BB-5F13-571C-4F71-3D3D06BBE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cap="none" dirty="0" err="1"/>
              <a:t>Telegram.Bot</a:t>
            </a:r>
            <a:endParaRPr lang="pt-BR" cap="none" dirty="0"/>
          </a:p>
        </p:txBody>
      </p:sp>
    </p:spTree>
    <p:extLst>
      <p:ext uri="{BB962C8B-B14F-4D97-AF65-F5344CB8AC3E}">
        <p14:creationId xmlns:p14="http://schemas.microsoft.com/office/powerpoint/2010/main" val="19987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98E95-08C6-FCD6-02EF-E3D6AF8F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Importe de estruturas da biblioteca </a:t>
            </a:r>
            <a:r>
              <a:rPr lang="pt-BR" dirty="0" err="1"/>
              <a:t>Telegram.Bot</a:t>
            </a:r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0A3D85F7-C176-13F7-AB1B-034B92364B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409" r="18409"/>
          <a:stretch/>
        </p:blipFill>
        <p:spPr>
          <a:xfrm>
            <a:off x="2504356" y="831605"/>
            <a:ext cx="7183287" cy="279089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14BF2F-8FB3-2F62-5154-EFCE7BC1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49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CEFF4-5C7A-F287-456F-634EB412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de dicionários 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9446C4-077F-6114-AD3B-0712CAE2E99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DCCCD7-0176-1346-2C58-B008287C0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/>
              <a:t>Conjunto chave : valor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46ECAE4-C650-6FA1-CF25-7D81F7D1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685800"/>
            <a:ext cx="882565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4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F7ED7-4547-A3DF-8F2B-D55B9771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Hashset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ABE8F4-A6AA-5511-1DC4-F3797A64535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1B6A93-EA16-36F7-C193-4ECC2AB74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pt-BR" dirty="0"/>
              <a:t>É a estrutura de dados para guardar id do usuário de forma temporária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4A5FC0-9C9C-2D1F-DE19-D29BED9D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34" y="2153444"/>
            <a:ext cx="7984499" cy="4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E3DDE-9FF7-7F24-0CC8-AC3C855B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Método </a:t>
            </a:r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CEBCCE-16C8-7B22-D39A-11E56DE44A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2926CD-6117-2087-3505-3E35B370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CD642B-CD0C-629A-AF4F-20D1A5D6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57" y="685799"/>
            <a:ext cx="88752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8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8137B-FAB0-FB7D-7842-C2E65089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Método </a:t>
            </a:r>
            <a:r>
              <a:rPr lang="pt-BR" dirty="0" err="1"/>
              <a:t>HandleUpdateAsync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695743-23B6-D306-3523-5F56C210213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2E09EB-2F97-6EEA-799D-E484D2758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607B39-23E0-3089-7BB0-5DCF90E6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6" y="685800"/>
            <a:ext cx="88256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5BB92-ADBD-E73C-6454-5C28594F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Método </a:t>
            </a:r>
            <a:r>
              <a:rPr lang="pt-BR" dirty="0" err="1"/>
              <a:t>EnviarListaDePerguntas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DCBB3F-09A9-3BCE-E8B5-8AC41296B71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4AEE1-BA15-4FEF-DFC2-B6647B8EA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56C1C7-F9F7-89C4-ECD0-18F464DD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6" y="685800"/>
            <a:ext cx="88256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6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2F85C-1FC9-FC42-89F2-1A42C318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Método </a:t>
            </a:r>
            <a:r>
              <a:rPr lang="pt-BR" dirty="0" err="1"/>
              <a:t>ProcessarPerguntaPorNumero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977144-1574-AE4D-DE89-D59D38A62E8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03D084-5D4D-6DF4-7294-705E30A00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305793-67DC-D06D-1188-E00C387A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685801"/>
            <a:ext cx="882565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73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46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Íon - Sala da Diretoria</vt:lpstr>
      <vt:lpstr>TelegramBot </vt:lpstr>
      <vt:lpstr>Biblioteca usada</vt:lpstr>
      <vt:lpstr>Importe de estruturas da biblioteca Telegram.Bot</vt:lpstr>
      <vt:lpstr>Estrutura de dicionários </vt:lpstr>
      <vt:lpstr>Hashset</vt:lpstr>
      <vt:lpstr>Método Main</vt:lpstr>
      <vt:lpstr>Método HandleUpdateAsync</vt:lpstr>
      <vt:lpstr>Método EnviarListaDePerguntas</vt:lpstr>
      <vt:lpstr>Método ProcessarPerguntaPorNumero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</dc:creator>
  <cp:lastModifiedBy>Igor</cp:lastModifiedBy>
  <cp:revision>1</cp:revision>
  <dcterms:created xsi:type="dcterms:W3CDTF">2024-09-19T11:04:27Z</dcterms:created>
  <dcterms:modified xsi:type="dcterms:W3CDTF">2024-09-19T12:55:12Z</dcterms:modified>
</cp:coreProperties>
</file>