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B06B2F-8E73-49CD-B170-2527FCBB9070}" type="datetimeFigureOut">
              <a:rPr lang="ru-RU" smtClean="0"/>
              <a:t>15.12.2013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NeonHockey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Клиент-серверный </a:t>
            </a:r>
            <a:r>
              <a:rPr lang="ru-RU" dirty="0" err="1" smtClean="0"/>
              <a:t>аэрохоккей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65026" y="6412686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Леонтьев Алексей, </a:t>
            </a:r>
            <a:r>
              <a:rPr lang="ru-RU" dirty="0" err="1" smtClean="0"/>
              <a:t>Латкин</a:t>
            </a:r>
            <a:r>
              <a:rPr lang="ru-RU" dirty="0" smtClean="0"/>
              <a:t>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Идея и цели</a:t>
            </a:r>
          </a:p>
          <a:p>
            <a:r>
              <a:rPr lang="ru-RU" dirty="0" smtClean="0"/>
              <a:t>Реализация</a:t>
            </a:r>
          </a:p>
          <a:p>
            <a:r>
              <a:rPr lang="ru-RU" dirty="0" smtClean="0"/>
              <a:t>Клиент-серверное взаимодействие</a:t>
            </a:r>
          </a:p>
          <a:p>
            <a:pPr lvl="1"/>
            <a:r>
              <a:rPr lang="ru-RU" dirty="0" smtClean="0"/>
              <a:t>Протокол</a:t>
            </a:r>
          </a:p>
          <a:p>
            <a:pPr lvl="1"/>
            <a:r>
              <a:rPr lang="ru-RU" dirty="0" smtClean="0"/>
              <a:t>Кэширование</a:t>
            </a:r>
          </a:p>
          <a:p>
            <a:pPr lvl="1"/>
            <a:r>
              <a:rPr lang="ru-RU" dirty="0" err="1" smtClean="0"/>
              <a:t>Многопоточность</a:t>
            </a:r>
            <a:r>
              <a:rPr lang="ru-RU" dirty="0" smtClean="0"/>
              <a:t> на клиенте</a:t>
            </a:r>
          </a:p>
          <a:p>
            <a:pPr lvl="1"/>
            <a:r>
              <a:rPr lang="ru-RU" dirty="0" err="1" smtClean="0"/>
              <a:t>Многопоточность</a:t>
            </a:r>
            <a:r>
              <a:rPr lang="ru-RU" dirty="0" smtClean="0"/>
              <a:t> на сервере</a:t>
            </a:r>
          </a:p>
          <a:p>
            <a:r>
              <a:rPr lang="ru-RU" dirty="0" smtClean="0"/>
              <a:t>Клиентская архитектура</a:t>
            </a:r>
          </a:p>
          <a:p>
            <a:r>
              <a:rPr lang="ru-RU" dirty="0" smtClean="0"/>
              <a:t>Серверная архитектура</a:t>
            </a:r>
          </a:p>
          <a:p>
            <a:r>
              <a:rPr lang="ru-RU" dirty="0" smtClean="0"/>
              <a:t>Физика</a:t>
            </a:r>
          </a:p>
          <a:p>
            <a:r>
              <a:rPr lang="ru-RU" dirty="0" smtClean="0"/>
              <a:t>Демонстрация игры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83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игру</a:t>
            </a:r>
          </a:p>
          <a:p>
            <a:r>
              <a:rPr lang="ru-RU" dirty="0" smtClean="0"/>
              <a:t>Клиент-серверное приложение с относительно большой нагрузкой на канал</a:t>
            </a:r>
          </a:p>
          <a:p>
            <a:r>
              <a:rPr lang="ru-RU" dirty="0" smtClean="0"/>
              <a:t>Познакомится с новыми технологиями</a:t>
            </a:r>
          </a:p>
          <a:p>
            <a:r>
              <a:rPr lang="ru-RU" dirty="0" smtClean="0"/>
              <a:t>Кросс-платформенное приложение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5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Язык: </a:t>
            </a:r>
            <a:r>
              <a:rPr lang="en-US" dirty="0" smtClean="0"/>
              <a:t>C++1y</a:t>
            </a:r>
          </a:p>
          <a:p>
            <a:r>
              <a:rPr lang="ru-RU" dirty="0" smtClean="0"/>
              <a:t>Компилятор: </a:t>
            </a:r>
            <a:r>
              <a:rPr lang="en-US" dirty="0" smtClean="0"/>
              <a:t>GCC 4.8.1</a:t>
            </a:r>
          </a:p>
          <a:p>
            <a:r>
              <a:rPr lang="en-US" dirty="0" smtClean="0"/>
              <a:t>BOOST 1.54</a:t>
            </a:r>
          </a:p>
          <a:p>
            <a:r>
              <a:rPr lang="ru-RU" dirty="0" smtClean="0"/>
              <a:t>Графический движок: </a:t>
            </a:r>
            <a:r>
              <a:rPr lang="en-US" dirty="0" err="1" smtClean="0"/>
              <a:t>hge-unix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35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Выделенный сервер</a:t>
            </a:r>
          </a:p>
          <a:p>
            <a:r>
              <a:rPr lang="ru-RU" dirty="0" smtClean="0"/>
              <a:t>2 клиента</a:t>
            </a:r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Для обмена информацией по сокетам используется библиотека </a:t>
            </a:r>
            <a:r>
              <a:rPr lang="en-US" dirty="0" err="1" smtClean="0"/>
              <a:t>Boost.Asio</a:t>
            </a:r>
            <a:r>
              <a:rPr lang="en-US" dirty="0" smtClean="0"/>
              <a:t>. </a:t>
            </a:r>
            <a:r>
              <a:rPr lang="ru-RU" dirty="0" smtClean="0"/>
              <a:t>Используется идеология тонких клиентов, т.е. практически вся игровая логика размещена на сервере.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Клиент-серверное взаимодействие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2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Сообщения от клиентов к серверу:</a:t>
            </a:r>
          </a:p>
          <a:p>
            <a:pPr lvl="1"/>
            <a:r>
              <a:rPr lang="en-US" dirty="0" err="1" smtClean="0"/>
              <a:t>Auth</a:t>
            </a:r>
            <a:r>
              <a:rPr lang="en-US" dirty="0"/>
              <a:t> </a:t>
            </a:r>
            <a:r>
              <a:rPr lang="en-US" dirty="0" smtClean="0"/>
              <a:t>		| </a:t>
            </a:r>
            <a:r>
              <a:rPr lang="en-US" dirty="0" err="1" smtClean="0"/>
              <a:t>clientName</a:t>
            </a:r>
            <a:endParaRPr lang="en-US" dirty="0" smtClean="0"/>
          </a:p>
          <a:p>
            <a:pPr lvl="1"/>
            <a:r>
              <a:rPr lang="en-US" dirty="0" err="1" smtClean="0"/>
              <a:t>PaddlePos</a:t>
            </a:r>
            <a:r>
              <a:rPr lang="en-US" dirty="0" smtClean="0"/>
              <a:t>	| x | y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Сообщения от сервера к клиентам:</a:t>
            </a:r>
          </a:p>
          <a:p>
            <a:pPr lvl="1"/>
            <a:r>
              <a:rPr lang="en-US" dirty="0" err="1" smtClean="0"/>
              <a:t>ClientId</a:t>
            </a:r>
            <a:r>
              <a:rPr lang="en-US" dirty="0"/>
              <a:t>	</a:t>
            </a:r>
            <a:r>
              <a:rPr lang="en-US" dirty="0" smtClean="0"/>
              <a:t>	| id</a:t>
            </a:r>
          </a:p>
          <a:p>
            <a:pPr lvl="1"/>
            <a:r>
              <a:rPr lang="en-US" dirty="0" err="1" smtClean="0"/>
              <a:t>GameStarted</a:t>
            </a:r>
            <a:r>
              <a:rPr lang="en-US" dirty="0" smtClean="0"/>
              <a:t>	| </a:t>
            </a:r>
            <a:r>
              <a:rPr lang="en-US" dirty="0" err="1" smtClean="0"/>
              <a:t>opponentName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| </a:t>
            </a:r>
            <a:r>
              <a:rPr lang="en-US" dirty="0" err="1" smtClean="0"/>
              <a:t>puckX</a:t>
            </a:r>
            <a:r>
              <a:rPr lang="en-US" dirty="0" smtClean="0"/>
              <a:t> | </a:t>
            </a:r>
            <a:r>
              <a:rPr lang="en-US" dirty="0" err="1" smtClean="0"/>
              <a:t>puckY</a:t>
            </a:r>
            <a:r>
              <a:rPr lang="en-US" dirty="0" smtClean="0"/>
              <a:t>						| player0X | player0Y</a:t>
            </a:r>
            <a:br>
              <a:rPr lang="en-US" dirty="0" smtClean="0"/>
            </a:br>
            <a:r>
              <a:rPr lang="en-US" dirty="0" smtClean="0"/>
              <a:t>			| player1X | player1Y</a:t>
            </a:r>
          </a:p>
          <a:p>
            <a:pPr lvl="1"/>
            <a:r>
              <a:rPr lang="en-US" dirty="0" err="1" smtClean="0"/>
              <a:t>PaddlePos</a:t>
            </a:r>
            <a:r>
              <a:rPr lang="en-US" dirty="0" smtClean="0"/>
              <a:t>	| x | y</a:t>
            </a:r>
          </a:p>
          <a:p>
            <a:pPr lvl="1"/>
            <a:r>
              <a:rPr lang="en-US" dirty="0" err="1" smtClean="0"/>
              <a:t>PuckPos</a:t>
            </a:r>
            <a:r>
              <a:rPr lang="en-US" dirty="0" smtClean="0"/>
              <a:t>		| x | y</a:t>
            </a:r>
            <a:endParaRPr lang="ru-RU" dirty="0" smtClean="0"/>
          </a:p>
          <a:p>
            <a:pPr lvl="1"/>
            <a:r>
              <a:rPr lang="en-US" dirty="0" smtClean="0"/>
              <a:t>Collision		| x | volume</a:t>
            </a:r>
          </a:p>
          <a:p>
            <a:pPr lvl="1"/>
            <a:r>
              <a:rPr lang="en-US" dirty="0" smtClean="0"/>
              <a:t>Goal		| </a:t>
            </a:r>
            <a:r>
              <a:rPr lang="en-US" dirty="0" err="1" smtClean="0"/>
              <a:t>playerId</a:t>
            </a:r>
            <a:r>
              <a:rPr lang="en-US" dirty="0" smtClean="0"/>
              <a:t> | score</a:t>
            </a:r>
          </a:p>
          <a:p>
            <a:pPr lvl="1"/>
            <a:r>
              <a:rPr lang="en-US" dirty="0" err="1" smtClean="0"/>
              <a:t>GameOver</a:t>
            </a:r>
            <a:r>
              <a:rPr lang="en-US" dirty="0" smtClean="0"/>
              <a:t>	| </a:t>
            </a:r>
            <a:r>
              <a:rPr lang="en-US" dirty="0" err="1" smtClean="0"/>
              <a:t>winnerId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прикладного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4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Для игровой логики отправка и чтение данных из канала является мгновенной операцией. При этом данные записываются</a:t>
            </a:r>
            <a:r>
              <a:rPr lang="en-US" sz="2000" dirty="0" smtClean="0"/>
              <a:t>/</a:t>
            </a:r>
            <a:r>
              <a:rPr lang="ru-RU" sz="2000" dirty="0" smtClean="0"/>
              <a:t>считываются из кэша, который представляет собой простую структуру вида: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/>
              <a:t>Кэширование даёт возможность развязать по времени логику и </a:t>
            </a:r>
            <a:r>
              <a:rPr lang="ru-RU" sz="2000" dirty="0" smtClean="0"/>
              <a:t>передачу данных, </a:t>
            </a:r>
            <a:r>
              <a:rPr lang="ru-RU" sz="2000" dirty="0"/>
              <a:t>а также регулировать нагрузку на канал.</a:t>
            </a:r>
          </a:p>
          <a:p>
            <a:endParaRPr lang="ru-RU" sz="2000" dirty="0" smtClean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753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88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Основной поток (</a:t>
            </a:r>
            <a:r>
              <a:rPr lang="en-US" b="1" dirty="0" smtClean="0"/>
              <a:t>main</a:t>
            </a:r>
            <a:r>
              <a:rPr lang="ru-RU" b="1" dirty="0" smtClean="0"/>
              <a:t>)</a:t>
            </a:r>
            <a:endParaRPr lang="en-US" b="1" dirty="0" smtClean="0"/>
          </a:p>
          <a:p>
            <a:pPr lvl="1"/>
            <a:r>
              <a:rPr lang="ru-RU" dirty="0" smtClean="0"/>
              <a:t>инициализация и запуск движка </a:t>
            </a:r>
            <a:r>
              <a:rPr lang="en-US" dirty="0" smtClean="0"/>
              <a:t>H</a:t>
            </a:r>
            <a:r>
              <a:rPr lang="en-US" dirty="0"/>
              <a:t>G</a:t>
            </a:r>
            <a:r>
              <a:rPr lang="en-US" dirty="0" smtClean="0"/>
              <a:t>E</a:t>
            </a:r>
          </a:p>
          <a:p>
            <a:pPr lvl="1"/>
            <a:r>
              <a:rPr lang="en-US" dirty="0" err="1" smtClean="0"/>
              <a:t>frameFunc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renderFunc</a:t>
            </a:r>
            <a:r>
              <a:rPr lang="en-US" dirty="0" smtClean="0"/>
              <a:t>()</a:t>
            </a:r>
          </a:p>
          <a:p>
            <a:r>
              <a:rPr lang="en-US" b="1" dirty="0" err="1" smtClean="0"/>
              <a:t>workerThread</a:t>
            </a:r>
            <a:endParaRPr lang="ru-RU" b="1" dirty="0"/>
          </a:p>
          <a:p>
            <a:pPr lvl="1"/>
            <a:r>
              <a:rPr lang="ru-RU" dirty="0"/>
              <a:t>п</a:t>
            </a:r>
            <a:r>
              <a:rPr lang="ru-RU" dirty="0" smtClean="0"/>
              <a:t>одключается к серверу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апускает </a:t>
            </a:r>
            <a:r>
              <a:rPr lang="en-US" dirty="0" err="1" smtClean="0"/>
              <a:t>listenerThread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senderThread</a:t>
            </a:r>
            <a:endParaRPr lang="en-US" dirty="0"/>
          </a:p>
          <a:p>
            <a:pPr lvl="1"/>
            <a:r>
              <a:rPr lang="ru-RU" dirty="0"/>
              <a:t>з</a:t>
            </a:r>
            <a:r>
              <a:rPr lang="ru-RU" dirty="0" smtClean="0"/>
              <a:t>авершает соединение</a:t>
            </a:r>
          </a:p>
          <a:p>
            <a:r>
              <a:rPr lang="en-US" b="1" dirty="0" err="1" smtClean="0"/>
              <a:t>listenerThread</a:t>
            </a:r>
            <a:endParaRPr lang="en-US" b="1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ри получении данных с сервера кладёт их в кэш и взводит флаг </a:t>
            </a:r>
            <a:r>
              <a:rPr lang="en-US" dirty="0" err="1" smtClean="0"/>
              <a:t>isReady</a:t>
            </a:r>
            <a:endParaRPr lang="en-US" dirty="0" smtClean="0"/>
          </a:p>
          <a:p>
            <a:r>
              <a:rPr lang="en-US" b="1" dirty="0" err="1" smtClean="0"/>
              <a:t>senderThread</a:t>
            </a:r>
            <a:endParaRPr lang="ru-RU" b="1" dirty="0" smtClean="0"/>
          </a:p>
          <a:p>
            <a:pPr lvl="1"/>
            <a:r>
              <a:rPr lang="ru-RU" dirty="0" smtClean="0"/>
              <a:t>проверяет флаги </a:t>
            </a:r>
            <a:r>
              <a:rPr lang="en-US" dirty="0" err="1" smtClean="0"/>
              <a:t>isReady</a:t>
            </a:r>
            <a:r>
              <a:rPr lang="en-US" dirty="0" smtClean="0"/>
              <a:t> </a:t>
            </a:r>
            <a:r>
              <a:rPr lang="ru-RU" dirty="0" smtClean="0"/>
              <a:t>у всех кэш-структур, если данные готовы в к отправке – отправляет их и сбрасывает флаг </a:t>
            </a:r>
            <a:r>
              <a:rPr lang="en-US" dirty="0" err="1" smtClean="0"/>
              <a:t>isReady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на клиенте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86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Основной поток (</a:t>
            </a:r>
            <a:r>
              <a:rPr lang="en-US" b="1" dirty="0" smtClean="0"/>
              <a:t>main</a:t>
            </a:r>
            <a:r>
              <a:rPr lang="ru-RU" b="1" dirty="0" smtClean="0"/>
              <a:t>)</a:t>
            </a:r>
            <a:endParaRPr lang="en-US" b="1" dirty="0" smtClean="0"/>
          </a:p>
          <a:p>
            <a:pPr lvl="1"/>
            <a:r>
              <a:rPr lang="ru-RU" dirty="0"/>
              <a:t>я</a:t>
            </a:r>
            <a:r>
              <a:rPr lang="ru-RU" dirty="0" smtClean="0"/>
              <a:t>вляется аналогом </a:t>
            </a:r>
            <a:r>
              <a:rPr lang="en-US" dirty="0" err="1" smtClean="0"/>
              <a:t>workerThread</a:t>
            </a:r>
            <a:r>
              <a:rPr lang="en-US" dirty="0" smtClean="0"/>
              <a:t> </a:t>
            </a:r>
            <a:r>
              <a:rPr lang="ru-RU" dirty="0" smtClean="0"/>
              <a:t>на клиенте, так как интерфейса здесь, на данный момент, нет</a:t>
            </a:r>
            <a:endParaRPr lang="en-US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жидает подключения клиентов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апускает </a:t>
            </a:r>
            <a:r>
              <a:rPr lang="en-US" dirty="0" err="1" smtClean="0"/>
              <a:t>listenerThread</a:t>
            </a:r>
            <a:r>
              <a:rPr lang="ru-RU" dirty="0"/>
              <a:t> </a:t>
            </a:r>
            <a:r>
              <a:rPr lang="ru-RU" dirty="0" smtClean="0"/>
              <a:t>для каждого клиента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апускает </a:t>
            </a:r>
            <a:r>
              <a:rPr lang="en-US" dirty="0" err="1" smtClean="0"/>
              <a:t>senderThread</a:t>
            </a:r>
            <a:endParaRPr lang="ru-RU" dirty="0" smtClean="0"/>
          </a:p>
          <a:p>
            <a:pPr lvl="1"/>
            <a:r>
              <a:rPr lang="ru-RU" dirty="0" smtClean="0"/>
              <a:t>запускает </a:t>
            </a:r>
            <a:r>
              <a:rPr lang="en-US" dirty="0" err="1" smtClean="0"/>
              <a:t>logicThread</a:t>
            </a:r>
            <a:endParaRPr lang="en-US" dirty="0"/>
          </a:p>
          <a:p>
            <a:pPr lvl="1"/>
            <a:r>
              <a:rPr lang="ru-RU" dirty="0" smtClean="0"/>
              <a:t>завершает соединение</a:t>
            </a:r>
          </a:p>
          <a:p>
            <a:r>
              <a:rPr lang="en-US" b="1" dirty="0" err="1" smtClean="0"/>
              <a:t>listenerThread</a:t>
            </a:r>
            <a:endParaRPr lang="en-US" b="1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ри получении данных от клиента кладёт их в кэш и взводит флаг </a:t>
            </a:r>
            <a:r>
              <a:rPr lang="en-US" dirty="0" err="1" smtClean="0"/>
              <a:t>isReady</a:t>
            </a:r>
            <a:endParaRPr lang="en-US" dirty="0" smtClean="0"/>
          </a:p>
          <a:p>
            <a:r>
              <a:rPr lang="en-US" b="1" dirty="0" err="1" smtClean="0"/>
              <a:t>senderThread</a:t>
            </a:r>
            <a:endParaRPr lang="ru-RU" b="1" dirty="0" smtClean="0"/>
          </a:p>
          <a:p>
            <a:pPr lvl="1"/>
            <a:r>
              <a:rPr lang="ru-RU" dirty="0" smtClean="0"/>
              <a:t>проверяет флаги </a:t>
            </a:r>
            <a:r>
              <a:rPr lang="en-US" dirty="0" err="1" smtClean="0"/>
              <a:t>isReady</a:t>
            </a:r>
            <a:r>
              <a:rPr lang="en-US" dirty="0" smtClean="0"/>
              <a:t> </a:t>
            </a:r>
            <a:r>
              <a:rPr lang="ru-RU" dirty="0" smtClean="0"/>
              <a:t>у всех кэш-структур, если данные готовы в к отправке – отправляет их и сбрасывает флаг </a:t>
            </a:r>
            <a:r>
              <a:rPr lang="en-US" dirty="0" err="1" smtClean="0"/>
              <a:t>isReady</a:t>
            </a:r>
            <a:endParaRPr lang="ru-RU" dirty="0" smtClean="0"/>
          </a:p>
          <a:p>
            <a:r>
              <a:rPr lang="en-US" b="1" dirty="0" err="1" smtClean="0"/>
              <a:t>logicThread</a:t>
            </a:r>
            <a:endParaRPr lang="en-US" b="1" dirty="0" smtClean="0"/>
          </a:p>
          <a:p>
            <a:pPr lvl="1"/>
            <a:r>
              <a:rPr lang="ru-RU" dirty="0" smtClean="0"/>
              <a:t>занимается обсчётом логики, запуская функцию </a:t>
            </a:r>
            <a:r>
              <a:rPr lang="en-US" dirty="0" err="1" smtClean="0"/>
              <a:t>frameFunc</a:t>
            </a:r>
            <a:r>
              <a:rPr lang="en-US" dirty="0" smtClean="0"/>
              <a:t>() </a:t>
            </a:r>
            <a:r>
              <a:rPr lang="ru-RU" dirty="0" smtClean="0"/>
              <a:t>каждые </a:t>
            </a:r>
            <a:r>
              <a:rPr lang="en-US" dirty="0" err="1" smtClean="0"/>
              <a:t>logicPeriod</a:t>
            </a:r>
            <a:r>
              <a:rPr lang="en-US" dirty="0" smtClean="0"/>
              <a:t> </a:t>
            </a:r>
            <a:r>
              <a:rPr lang="ru-RU" dirty="0" smtClean="0"/>
              <a:t>миллисекунд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на сервере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46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301</Words>
  <Application>Microsoft Office PowerPoint</Application>
  <PresentationFormat>Экран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NeonHockey</vt:lpstr>
      <vt:lpstr>План презентации</vt:lpstr>
      <vt:lpstr>Идея и цели</vt:lpstr>
      <vt:lpstr>Реализация</vt:lpstr>
      <vt:lpstr>Клиент-серверное взаимодействие</vt:lpstr>
      <vt:lpstr>Протокол прикладного уровня</vt:lpstr>
      <vt:lpstr>Кэширование</vt:lpstr>
      <vt:lpstr>Многопоточность на клиенте</vt:lpstr>
      <vt:lpstr>Многопоточность на сервере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NeonHockey</dc:title>
  <dc:creator>Алексей</dc:creator>
  <cp:lastModifiedBy>Алексей</cp:lastModifiedBy>
  <cp:revision>12</cp:revision>
  <dcterms:created xsi:type="dcterms:W3CDTF">2013-12-15T11:41:37Z</dcterms:created>
  <dcterms:modified xsi:type="dcterms:W3CDTF">2013-12-15T12:57:57Z</dcterms:modified>
</cp:coreProperties>
</file>