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E0AA6-04CA-4C3F-9030-B448D8709040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5AB8E805-B59F-4435-921E-56401AA637EA}">
      <dgm:prSet/>
      <dgm:spPr/>
      <dgm:t>
        <a:bodyPr/>
        <a:lstStyle/>
        <a:p>
          <a:pPr rtl="0"/>
          <a:r>
            <a:rPr lang="en-US" b="1" dirty="0" err="1" smtClean="0"/>
            <a:t>Auth</a:t>
          </a:r>
          <a:r>
            <a:rPr lang="en-US" dirty="0" smtClean="0"/>
            <a:t> 		| </a:t>
          </a:r>
          <a:r>
            <a:rPr lang="en-US" dirty="0" err="1" smtClean="0"/>
            <a:t>clientName</a:t>
          </a:r>
          <a:endParaRPr lang="en-US" dirty="0"/>
        </a:p>
      </dgm:t>
    </dgm:pt>
    <dgm:pt modelId="{17626668-A0B3-407F-9E09-9ADFAC776A9F}" type="parTrans" cxnId="{739347C0-97AC-459C-A55D-595F26FCB9D9}">
      <dgm:prSet/>
      <dgm:spPr/>
      <dgm:t>
        <a:bodyPr/>
        <a:lstStyle/>
        <a:p>
          <a:endParaRPr lang="en-US"/>
        </a:p>
      </dgm:t>
    </dgm:pt>
    <dgm:pt modelId="{BCB20BFB-CF8E-48CE-9697-EF6007D5115E}" type="sibTrans" cxnId="{739347C0-97AC-459C-A55D-595F26FCB9D9}">
      <dgm:prSet/>
      <dgm:spPr/>
      <dgm:t>
        <a:bodyPr/>
        <a:lstStyle/>
        <a:p>
          <a:endParaRPr lang="en-US"/>
        </a:p>
      </dgm:t>
    </dgm:pt>
    <dgm:pt modelId="{965DF032-8D2F-4648-A386-B0E9F85AA52E}">
      <dgm:prSet/>
      <dgm:spPr/>
      <dgm:t>
        <a:bodyPr/>
        <a:lstStyle/>
        <a:p>
          <a:pPr rtl="0"/>
          <a:r>
            <a:rPr lang="en-US" b="1" dirty="0" err="1" smtClean="0"/>
            <a:t>PaddlePos</a:t>
          </a:r>
          <a:r>
            <a:rPr lang="en-US" dirty="0" smtClean="0"/>
            <a:t>	| x | y</a:t>
          </a:r>
          <a:endParaRPr lang="en-US" dirty="0"/>
        </a:p>
      </dgm:t>
    </dgm:pt>
    <dgm:pt modelId="{286B4ED4-73E8-4383-8C2F-0B286092CA23}" type="parTrans" cxnId="{282C507F-23C1-4406-A342-C74DC540E46C}">
      <dgm:prSet/>
      <dgm:spPr/>
      <dgm:t>
        <a:bodyPr/>
        <a:lstStyle/>
        <a:p>
          <a:endParaRPr lang="en-US"/>
        </a:p>
      </dgm:t>
    </dgm:pt>
    <dgm:pt modelId="{3C8336DC-756A-4A07-B733-4ACF04E7EF36}" type="sibTrans" cxnId="{282C507F-23C1-4406-A342-C74DC540E46C}">
      <dgm:prSet/>
      <dgm:spPr/>
      <dgm:t>
        <a:bodyPr/>
        <a:lstStyle/>
        <a:p>
          <a:endParaRPr lang="en-US"/>
        </a:p>
      </dgm:t>
    </dgm:pt>
    <dgm:pt modelId="{9B8EF90F-FECA-4564-ADE8-F2220BEB7D69}" type="pres">
      <dgm:prSet presAssocID="{997E0AA6-04CA-4C3F-9030-B448D87090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66EF73-3349-487C-8B0E-1EB68E2D1BF2}" type="pres">
      <dgm:prSet presAssocID="{5AB8E805-B59F-4435-921E-56401AA637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60802-B18C-4852-A30F-ABF37AC8744C}" type="pres">
      <dgm:prSet presAssocID="{BCB20BFB-CF8E-48CE-9697-EF6007D5115E}" presName="spacer" presStyleCnt="0"/>
      <dgm:spPr/>
    </dgm:pt>
    <dgm:pt modelId="{12DF24C3-74F0-403B-8114-A007D283AEDD}" type="pres">
      <dgm:prSet presAssocID="{965DF032-8D2F-4648-A386-B0E9F85AA5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2C507F-23C1-4406-A342-C74DC540E46C}" srcId="{997E0AA6-04CA-4C3F-9030-B448D8709040}" destId="{965DF032-8D2F-4648-A386-B0E9F85AA52E}" srcOrd="1" destOrd="0" parTransId="{286B4ED4-73E8-4383-8C2F-0B286092CA23}" sibTransId="{3C8336DC-756A-4A07-B733-4ACF04E7EF36}"/>
    <dgm:cxn modelId="{739347C0-97AC-459C-A55D-595F26FCB9D9}" srcId="{997E0AA6-04CA-4C3F-9030-B448D8709040}" destId="{5AB8E805-B59F-4435-921E-56401AA637EA}" srcOrd="0" destOrd="0" parTransId="{17626668-A0B3-407F-9E09-9ADFAC776A9F}" sibTransId="{BCB20BFB-CF8E-48CE-9697-EF6007D5115E}"/>
    <dgm:cxn modelId="{CADD35A3-7F74-4368-A977-207B7BEDD70F}" type="presOf" srcId="{965DF032-8D2F-4648-A386-B0E9F85AA52E}" destId="{12DF24C3-74F0-403B-8114-A007D283AEDD}" srcOrd="0" destOrd="0" presId="urn:microsoft.com/office/officeart/2005/8/layout/vList2"/>
    <dgm:cxn modelId="{45B4FD1B-9727-4B5E-9A83-48F57DE11CAE}" type="presOf" srcId="{997E0AA6-04CA-4C3F-9030-B448D8709040}" destId="{9B8EF90F-FECA-4564-ADE8-F2220BEB7D69}" srcOrd="0" destOrd="0" presId="urn:microsoft.com/office/officeart/2005/8/layout/vList2"/>
    <dgm:cxn modelId="{89A041B2-1ED3-48C2-BC94-C338A1D22A9C}" type="presOf" srcId="{5AB8E805-B59F-4435-921E-56401AA637EA}" destId="{0766EF73-3349-487C-8B0E-1EB68E2D1BF2}" srcOrd="0" destOrd="0" presId="urn:microsoft.com/office/officeart/2005/8/layout/vList2"/>
    <dgm:cxn modelId="{9337574A-51E7-4210-9CEF-51179D2F0B87}" type="presParOf" srcId="{9B8EF90F-FECA-4564-ADE8-F2220BEB7D69}" destId="{0766EF73-3349-487C-8B0E-1EB68E2D1BF2}" srcOrd="0" destOrd="0" presId="urn:microsoft.com/office/officeart/2005/8/layout/vList2"/>
    <dgm:cxn modelId="{E2E11952-1FB3-42D0-858B-FED1AFA1EE8A}" type="presParOf" srcId="{9B8EF90F-FECA-4564-ADE8-F2220BEB7D69}" destId="{4E660802-B18C-4852-A30F-ABF37AC8744C}" srcOrd="1" destOrd="0" presId="urn:microsoft.com/office/officeart/2005/8/layout/vList2"/>
    <dgm:cxn modelId="{2A414C76-C788-4E2D-AD72-348CB6FAFAB9}" type="presParOf" srcId="{9B8EF90F-FECA-4564-ADE8-F2220BEB7D69}" destId="{12DF24C3-74F0-403B-8114-A007D283AE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DE4EB-2452-4E92-AEC6-24E17625FA10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6CD23AC-0DE4-479B-96E0-F32EBE8858A9}">
      <dgm:prSet custT="1"/>
      <dgm:spPr/>
      <dgm:t>
        <a:bodyPr/>
        <a:lstStyle/>
        <a:p>
          <a:pPr rtl="0"/>
          <a:r>
            <a:rPr lang="en-US" sz="1800" b="1" dirty="0" err="1" smtClean="0"/>
            <a:t>ClientId</a:t>
          </a:r>
          <a:r>
            <a:rPr lang="en-US" sz="1800" dirty="0" smtClean="0"/>
            <a:t>	</a:t>
          </a:r>
          <a:r>
            <a:rPr lang="ru-RU" sz="1800" dirty="0" smtClean="0"/>
            <a:t>     </a:t>
          </a:r>
          <a:r>
            <a:rPr lang="en-US" sz="1800" dirty="0" smtClean="0"/>
            <a:t>| id</a:t>
          </a:r>
          <a:endParaRPr lang="en-US" sz="1800" dirty="0"/>
        </a:p>
      </dgm:t>
    </dgm:pt>
    <dgm:pt modelId="{30EFA19B-B244-4F79-85FF-3EBE4292D745}" type="parTrans" cxnId="{AAE7E19F-E253-4280-BB8F-C24E36FF8610}">
      <dgm:prSet/>
      <dgm:spPr/>
      <dgm:t>
        <a:bodyPr/>
        <a:lstStyle/>
        <a:p>
          <a:endParaRPr lang="en-US" sz="1800"/>
        </a:p>
      </dgm:t>
    </dgm:pt>
    <dgm:pt modelId="{B963557F-9794-4C92-8247-AF02F14B28A0}" type="sibTrans" cxnId="{AAE7E19F-E253-4280-BB8F-C24E36FF8610}">
      <dgm:prSet/>
      <dgm:spPr/>
      <dgm:t>
        <a:bodyPr/>
        <a:lstStyle/>
        <a:p>
          <a:endParaRPr lang="en-US" sz="1800"/>
        </a:p>
      </dgm:t>
    </dgm:pt>
    <dgm:pt modelId="{E2971A43-A31E-4496-B0E1-FD6BBEDD397A}">
      <dgm:prSet custT="1"/>
      <dgm:spPr/>
      <dgm:t>
        <a:bodyPr/>
        <a:lstStyle/>
        <a:p>
          <a:pPr rtl="0"/>
          <a:r>
            <a:rPr lang="en-US" sz="1800" b="1" dirty="0" err="1" smtClean="0"/>
            <a:t>GameStarted</a:t>
          </a:r>
          <a:r>
            <a:rPr lang="en-US" sz="1800" dirty="0" smtClean="0"/>
            <a:t>	</a:t>
          </a:r>
          <a:r>
            <a:rPr lang="ru-RU" sz="1800" dirty="0" smtClean="0"/>
            <a:t>     </a:t>
          </a:r>
          <a:r>
            <a:rPr lang="en-US" sz="1800" dirty="0" smtClean="0"/>
            <a:t>|</a:t>
          </a:r>
          <a:r>
            <a:rPr lang="ru-RU" sz="1800" dirty="0" smtClean="0"/>
            <a:t> </a:t>
          </a:r>
          <a:r>
            <a:rPr lang="en-US" sz="1800" dirty="0" err="1" smtClean="0"/>
            <a:t>opponentName</a:t>
          </a:r>
          <a:r>
            <a:rPr lang="ru-RU" sz="1800" dirty="0" smtClean="0"/>
            <a:t> </a:t>
          </a:r>
          <a:r>
            <a:rPr lang="en-US" sz="1800" dirty="0" smtClean="0"/>
            <a:t>| </a:t>
          </a:r>
          <a:r>
            <a:rPr lang="en-US" sz="1800" dirty="0" err="1" smtClean="0"/>
            <a:t>puckX</a:t>
          </a:r>
          <a:r>
            <a:rPr lang="en-US" sz="1800" dirty="0" smtClean="0"/>
            <a:t> |</a:t>
          </a:r>
          <a:r>
            <a:rPr lang="ru-RU" sz="1800" dirty="0" smtClean="0"/>
            <a:t> </a:t>
          </a:r>
          <a:r>
            <a:rPr lang="en-US" sz="1800" dirty="0" err="1" smtClean="0"/>
            <a:t>puckY</a:t>
          </a:r>
          <a:r>
            <a:rPr lang="ru-RU" sz="1800" dirty="0" smtClean="0"/>
            <a:t> </a:t>
          </a:r>
          <a:r>
            <a:rPr lang="en-US" sz="1800" dirty="0" smtClean="0"/>
            <a:t>| player0X | player0Y</a:t>
          </a:r>
          <a:r>
            <a:rPr lang="ru-RU" sz="1800" dirty="0" smtClean="0"/>
            <a:t> </a:t>
          </a:r>
          <a:r>
            <a:rPr lang="en-US" sz="1800" dirty="0" smtClean="0"/>
            <a:t>| player1X | player1Y</a:t>
          </a:r>
          <a:endParaRPr lang="en-US" sz="1800" dirty="0"/>
        </a:p>
      </dgm:t>
    </dgm:pt>
    <dgm:pt modelId="{B72FB3EF-F043-42BB-98C0-1419CD228686}" type="parTrans" cxnId="{1678EAE3-B372-4286-90A8-099FFAED58B3}">
      <dgm:prSet/>
      <dgm:spPr/>
      <dgm:t>
        <a:bodyPr/>
        <a:lstStyle/>
        <a:p>
          <a:endParaRPr lang="en-US" sz="1800"/>
        </a:p>
      </dgm:t>
    </dgm:pt>
    <dgm:pt modelId="{28D56722-2C48-49DD-A20B-18A295EE69FC}" type="sibTrans" cxnId="{1678EAE3-B372-4286-90A8-099FFAED58B3}">
      <dgm:prSet/>
      <dgm:spPr/>
      <dgm:t>
        <a:bodyPr/>
        <a:lstStyle/>
        <a:p>
          <a:endParaRPr lang="en-US" sz="1800"/>
        </a:p>
      </dgm:t>
    </dgm:pt>
    <dgm:pt modelId="{4C964AB3-C96C-4FD8-899E-28155F23ACB6}">
      <dgm:prSet custT="1"/>
      <dgm:spPr/>
      <dgm:t>
        <a:bodyPr/>
        <a:lstStyle/>
        <a:p>
          <a:pPr rtl="0"/>
          <a:r>
            <a:rPr lang="en-US" sz="1800" b="1" dirty="0" err="1" smtClean="0"/>
            <a:t>PaddlePos</a:t>
          </a:r>
          <a:r>
            <a:rPr lang="ru-RU" sz="1800" dirty="0" smtClean="0"/>
            <a:t>            </a:t>
          </a:r>
          <a:r>
            <a:rPr lang="en-US" sz="1800" dirty="0" smtClean="0"/>
            <a:t>| x | y</a:t>
          </a:r>
          <a:endParaRPr lang="en-US" sz="1800" dirty="0"/>
        </a:p>
      </dgm:t>
    </dgm:pt>
    <dgm:pt modelId="{142E1B92-E4D8-48FF-AF29-30541C56083F}" type="parTrans" cxnId="{AC9C2D5A-D804-472B-9C1E-6FD993AFEE40}">
      <dgm:prSet/>
      <dgm:spPr/>
      <dgm:t>
        <a:bodyPr/>
        <a:lstStyle/>
        <a:p>
          <a:endParaRPr lang="en-US" sz="1800"/>
        </a:p>
      </dgm:t>
    </dgm:pt>
    <dgm:pt modelId="{CA61446B-0AF1-4CCB-85DE-D106F8F9ACFB}" type="sibTrans" cxnId="{AC9C2D5A-D804-472B-9C1E-6FD993AFEE40}">
      <dgm:prSet/>
      <dgm:spPr/>
      <dgm:t>
        <a:bodyPr/>
        <a:lstStyle/>
        <a:p>
          <a:endParaRPr lang="en-US" sz="1800"/>
        </a:p>
      </dgm:t>
    </dgm:pt>
    <dgm:pt modelId="{B4FD051A-5783-4032-91F0-485B4032B762}">
      <dgm:prSet custT="1"/>
      <dgm:spPr/>
      <dgm:t>
        <a:bodyPr/>
        <a:lstStyle/>
        <a:p>
          <a:pPr rtl="0"/>
          <a:r>
            <a:rPr lang="en-US" sz="1800" b="1" dirty="0" err="1" smtClean="0"/>
            <a:t>PuckPos</a:t>
          </a:r>
          <a:r>
            <a:rPr lang="en-US" sz="1800" dirty="0" smtClean="0"/>
            <a:t>	</a:t>
          </a:r>
          <a:r>
            <a:rPr lang="ru-RU" sz="1800" dirty="0" smtClean="0"/>
            <a:t>     </a:t>
          </a:r>
          <a:r>
            <a:rPr lang="en-US" sz="1800" dirty="0" smtClean="0"/>
            <a:t>| x | y</a:t>
          </a:r>
          <a:endParaRPr lang="en-US" sz="1800" dirty="0"/>
        </a:p>
      </dgm:t>
    </dgm:pt>
    <dgm:pt modelId="{4747C294-D31A-4EFB-8DCA-0222EAD320B5}" type="parTrans" cxnId="{1E51AF8A-71AE-4169-8286-5768B897F0D6}">
      <dgm:prSet/>
      <dgm:spPr/>
      <dgm:t>
        <a:bodyPr/>
        <a:lstStyle/>
        <a:p>
          <a:endParaRPr lang="en-US" sz="1800"/>
        </a:p>
      </dgm:t>
    </dgm:pt>
    <dgm:pt modelId="{DB37B3F4-9C95-42E6-91C5-3D9D98CDA7EF}" type="sibTrans" cxnId="{1E51AF8A-71AE-4169-8286-5768B897F0D6}">
      <dgm:prSet/>
      <dgm:spPr/>
      <dgm:t>
        <a:bodyPr/>
        <a:lstStyle/>
        <a:p>
          <a:endParaRPr lang="en-US" sz="1800"/>
        </a:p>
      </dgm:t>
    </dgm:pt>
    <dgm:pt modelId="{58122486-1570-49E6-A23F-1062D189C9E9}">
      <dgm:prSet custT="1"/>
      <dgm:spPr/>
      <dgm:t>
        <a:bodyPr/>
        <a:lstStyle/>
        <a:p>
          <a:pPr rtl="0"/>
          <a:r>
            <a:rPr lang="en-US" sz="1800" b="1" dirty="0" smtClean="0"/>
            <a:t>Collision</a:t>
          </a:r>
          <a:r>
            <a:rPr lang="en-US" sz="1800" dirty="0" smtClean="0"/>
            <a:t>	</a:t>
          </a:r>
          <a:r>
            <a:rPr lang="ru-RU" sz="1800" dirty="0" smtClean="0"/>
            <a:t>     </a:t>
          </a:r>
          <a:r>
            <a:rPr lang="en-US" sz="1800" dirty="0" smtClean="0"/>
            <a:t>| x | volume</a:t>
          </a:r>
          <a:endParaRPr lang="en-US" sz="1800" dirty="0"/>
        </a:p>
      </dgm:t>
    </dgm:pt>
    <dgm:pt modelId="{173CD00D-DD69-4DED-A7FA-EB04D9D4E119}" type="parTrans" cxnId="{02D11D6E-1DB0-4346-913D-98E4EAFEBBB9}">
      <dgm:prSet/>
      <dgm:spPr/>
      <dgm:t>
        <a:bodyPr/>
        <a:lstStyle/>
        <a:p>
          <a:endParaRPr lang="en-US" sz="1800"/>
        </a:p>
      </dgm:t>
    </dgm:pt>
    <dgm:pt modelId="{D92B68AC-7794-4C44-9BEB-2F70A148E888}" type="sibTrans" cxnId="{02D11D6E-1DB0-4346-913D-98E4EAFEBBB9}">
      <dgm:prSet/>
      <dgm:spPr/>
      <dgm:t>
        <a:bodyPr/>
        <a:lstStyle/>
        <a:p>
          <a:endParaRPr lang="en-US" sz="1800"/>
        </a:p>
      </dgm:t>
    </dgm:pt>
    <dgm:pt modelId="{DFD84321-2B5A-422C-AC86-091E6FA8CEEB}">
      <dgm:prSet custT="1"/>
      <dgm:spPr/>
      <dgm:t>
        <a:bodyPr/>
        <a:lstStyle/>
        <a:p>
          <a:pPr rtl="0"/>
          <a:r>
            <a:rPr lang="en-US" sz="1800" b="1" dirty="0" smtClean="0"/>
            <a:t>Goal</a:t>
          </a:r>
          <a:r>
            <a:rPr lang="en-US" sz="1800" dirty="0" smtClean="0"/>
            <a:t>		</a:t>
          </a:r>
          <a:r>
            <a:rPr lang="ru-RU" sz="1800" dirty="0" smtClean="0"/>
            <a:t>     </a:t>
          </a:r>
          <a:r>
            <a:rPr lang="en-US" sz="1800" dirty="0" smtClean="0"/>
            <a:t>| </a:t>
          </a:r>
          <a:r>
            <a:rPr lang="en-US" sz="1800" dirty="0" err="1" smtClean="0"/>
            <a:t>playerId</a:t>
          </a:r>
          <a:r>
            <a:rPr lang="en-US" sz="1800" dirty="0" smtClean="0"/>
            <a:t> | score</a:t>
          </a:r>
          <a:endParaRPr lang="en-US" sz="1800" dirty="0"/>
        </a:p>
      </dgm:t>
    </dgm:pt>
    <dgm:pt modelId="{4894BC4E-9052-49C3-A4B0-71EFC600951F}" type="parTrans" cxnId="{492470AB-59B0-49EA-A933-55C6F5B45D52}">
      <dgm:prSet/>
      <dgm:spPr/>
      <dgm:t>
        <a:bodyPr/>
        <a:lstStyle/>
        <a:p>
          <a:endParaRPr lang="en-US" sz="1800"/>
        </a:p>
      </dgm:t>
    </dgm:pt>
    <dgm:pt modelId="{6D22FD7C-4196-4458-B196-6CC40CDAF95A}" type="sibTrans" cxnId="{492470AB-59B0-49EA-A933-55C6F5B45D52}">
      <dgm:prSet/>
      <dgm:spPr/>
      <dgm:t>
        <a:bodyPr/>
        <a:lstStyle/>
        <a:p>
          <a:endParaRPr lang="en-US" sz="1800"/>
        </a:p>
      </dgm:t>
    </dgm:pt>
    <dgm:pt modelId="{485F2924-AEAC-4294-AAB8-CCEF01F0FCD9}">
      <dgm:prSet custT="1"/>
      <dgm:spPr/>
      <dgm:t>
        <a:bodyPr/>
        <a:lstStyle/>
        <a:p>
          <a:pPr rtl="0"/>
          <a:r>
            <a:rPr lang="en-US" sz="1800" b="1" dirty="0" err="1" smtClean="0"/>
            <a:t>GameOver</a:t>
          </a:r>
          <a:r>
            <a:rPr lang="en-US" sz="1800" dirty="0" smtClean="0"/>
            <a:t>	</a:t>
          </a:r>
          <a:r>
            <a:rPr lang="ru-RU" sz="1800" dirty="0" smtClean="0"/>
            <a:t>     </a:t>
          </a:r>
          <a:r>
            <a:rPr lang="en-US" sz="1800" dirty="0" smtClean="0"/>
            <a:t>| </a:t>
          </a:r>
          <a:r>
            <a:rPr lang="en-US" sz="1800" dirty="0" err="1" smtClean="0"/>
            <a:t>winnerId</a:t>
          </a:r>
          <a:endParaRPr lang="en-US" sz="1800" dirty="0"/>
        </a:p>
      </dgm:t>
    </dgm:pt>
    <dgm:pt modelId="{E5F08AC2-F393-4C7B-9070-4DB70D0B25A3}" type="parTrans" cxnId="{20B11185-769C-4940-9A9B-2328B75F2439}">
      <dgm:prSet/>
      <dgm:spPr/>
      <dgm:t>
        <a:bodyPr/>
        <a:lstStyle/>
        <a:p>
          <a:endParaRPr lang="en-US" sz="1800"/>
        </a:p>
      </dgm:t>
    </dgm:pt>
    <dgm:pt modelId="{B8AC6D38-B8E8-41C8-8C5B-83830CA5682F}" type="sibTrans" cxnId="{20B11185-769C-4940-9A9B-2328B75F2439}">
      <dgm:prSet/>
      <dgm:spPr/>
      <dgm:t>
        <a:bodyPr/>
        <a:lstStyle/>
        <a:p>
          <a:endParaRPr lang="en-US" sz="1800"/>
        </a:p>
      </dgm:t>
    </dgm:pt>
    <dgm:pt modelId="{F535FFC7-DA46-410F-8AFB-5AD3E67C7FCA}" type="pres">
      <dgm:prSet presAssocID="{BD0DE4EB-2452-4E92-AEC6-24E17625FA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7359F-CFD9-49BC-BA3D-B041FBB3F456}" type="pres">
      <dgm:prSet presAssocID="{36CD23AC-0DE4-479B-96E0-F32EBE8858A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C5A37-9887-46E7-A004-0DC889D7BF0F}" type="pres">
      <dgm:prSet presAssocID="{B963557F-9794-4C92-8247-AF02F14B28A0}" presName="spacer" presStyleCnt="0"/>
      <dgm:spPr/>
    </dgm:pt>
    <dgm:pt modelId="{506587D7-336F-4345-A545-7EDE55F834A5}" type="pres">
      <dgm:prSet presAssocID="{E2971A43-A31E-4496-B0E1-FD6BBEDD397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0A9A8-9CF2-4977-9AA3-4608C3894B3F}" type="pres">
      <dgm:prSet presAssocID="{28D56722-2C48-49DD-A20B-18A295EE69FC}" presName="spacer" presStyleCnt="0"/>
      <dgm:spPr/>
    </dgm:pt>
    <dgm:pt modelId="{6BC1A870-44FA-4901-99C8-2248B7C8A869}" type="pres">
      <dgm:prSet presAssocID="{4C964AB3-C96C-4FD8-899E-28155F23ACB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E7CFC-2056-44EE-AB6E-D5E057F35508}" type="pres">
      <dgm:prSet presAssocID="{CA61446B-0AF1-4CCB-85DE-D106F8F9ACFB}" presName="spacer" presStyleCnt="0"/>
      <dgm:spPr/>
    </dgm:pt>
    <dgm:pt modelId="{62531F40-3BFA-4265-8C6E-DB240B99439A}" type="pres">
      <dgm:prSet presAssocID="{B4FD051A-5783-4032-91F0-485B4032B76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453FF-907D-4171-8FCB-339EA54CCB27}" type="pres">
      <dgm:prSet presAssocID="{DB37B3F4-9C95-42E6-91C5-3D9D98CDA7EF}" presName="spacer" presStyleCnt="0"/>
      <dgm:spPr/>
    </dgm:pt>
    <dgm:pt modelId="{1C05BDB2-9FF2-4A63-9D46-597E403A3792}" type="pres">
      <dgm:prSet presAssocID="{58122486-1570-49E6-A23F-1062D189C9E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1A561-7A4F-4486-AE86-9F751173189A}" type="pres">
      <dgm:prSet presAssocID="{D92B68AC-7794-4C44-9BEB-2F70A148E888}" presName="spacer" presStyleCnt="0"/>
      <dgm:spPr/>
    </dgm:pt>
    <dgm:pt modelId="{DB235961-D2BF-4EB1-8449-1DF907A21AE6}" type="pres">
      <dgm:prSet presAssocID="{DFD84321-2B5A-422C-AC86-091E6FA8CEE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ABDDC-7846-4404-844E-7550AA2D4A99}" type="pres">
      <dgm:prSet presAssocID="{6D22FD7C-4196-4458-B196-6CC40CDAF95A}" presName="spacer" presStyleCnt="0"/>
      <dgm:spPr/>
    </dgm:pt>
    <dgm:pt modelId="{C152824F-955C-435A-8E93-39A6A7E920E4}" type="pres">
      <dgm:prSet presAssocID="{485F2924-AEAC-4294-AAB8-CCEF01F0FCD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1AF8A-71AE-4169-8286-5768B897F0D6}" srcId="{BD0DE4EB-2452-4E92-AEC6-24E17625FA10}" destId="{B4FD051A-5783-4032-91F0-485B4032B762}" srcOrd="3" destOrd="0" parTransId="{4747C294-D31A-4EFB-8DCA-0222EAD320B5}" sibTransId="{DB37B3F4-9C95-42E6-91C5-3D9D98CDA7EF}"/>
    <dgm:cxn modelId="{2F555D8B-61B4-4D0E-9B78-648BD040161A}" type="presOf" srcId="{BD0DE4EB-2452-4E92-AEC6-24E17625FA10}" destId="{F535FFC7-DA46-410F-8AFB-5AD3E67C7FCA}" srcOrd="0" destOrd="0" presId="urn:microsoft.com/office/officeart/2005/8/layout/vList2"/>
    <dgm:cxn modelId="{AAE7E19F-E253-4280-BB8F-C24E36FF8610}" srcId="{BD0DE4EB-2452-4E92-AEC6-24E17625FA10}" destId="{36CD23AC-0DE4-479B-96E0-F32EBE8858A9}" srcOrd="0" destOrd="0" parTransId="{30EFA19B-B244-4F79-85FF-3EBE4292D745}" sibTransId="{B963557F-9794-4C92-8247-AF02F14B28A0}"/>
    <dgm:cxn modelId="{A916FCE4-2867-4062-A012-9EE34BEF7271}" type="presOf" srcId="{B4FD051A-5783-4032-91F0-485B4032B762}" destId="{62531F40-3BFA-4265-8C6E-DB240B99439A}" srcOrd="0" destOrd="0" presId="urn:microsoft.com/office/officeart/2005/8/layout/vList2"/>
    <dgm:cxn modelId="{02D11D6E-1DB0-4346-913D-98E4EAFEBBB9}" srcId="{BD0DE4EB-2452-4E92-AEC6-24E17625FA10}" destId="{58122486-1570-49E6-A23F-1062D189C9E9}" srcOrd="4" destOrd="0" parTransId="{173CD00D-DD69-4DED-A7FA-EB04D9D4E119}" sibTransId="{D92B68AC-7794-4C44-9BEB-2F70A148E888}"/>
    <dgm:cxn modelId="{1678EAE3-B372-4286-90A8-099FFAED58B3}" srcId="{BD0DE4EB-2452-4E92-AEC6-24E17625FA10}" destId="{E2971A43-A31E-4496-B0E1-FD6BBEDD397A}" srcOrd="1" destOrd="0" parTransId="{B72FB3EF-F043-42BB-98C0-1419CD228686}" sibTransId="{28D56722-2C48-49DD-A20B-18A295EE69FC}"/>
    <dgm:cxn modelId="{3DFFFA1F-40E6-47E4-BFF4-4EF4427E22E7}" type="presOf" srcId="{4C964AB3-C96C-4FD8-899E-28155F23ACB6}" destId="{6BC1A870-44FA-4901-99C8-2248B7C8A869}" srcOrd="0" destOrd="0" presId="urn:microsoft.com/office/officeart/2005/8/layout/vList2"/>
    <dgm:cxn modelId="{AC9C2D5A-D804-472B-9C1E-6FD993AFEE40}" srcId="{BD0DE4EB-2452-4E92-AEC6-24E17625FA10}" destId="{4C964AB3-C96C-4FD8-899E-28155F23ACB6}" srcOrd="2" destOrd="0" parTransId="{142E1B92-E4D8-48FF-AF29-30541C56083F}" sibTransId="{CA61446B-0AF1-4CCB-85DE-D106F8F9ACFB}"/>
    <dgm:cxn modelId="{492470AB-59B0-49EA-A933-55C6F5B45D52}" srcId="{BD0DE4EB-2452-4E92-AEC6-24E17625FA10}" destId="{DFD84321-2B5A-422C-AC86-091E6FA8CEEB}" srcOrd="5" destOrd="0" parTransId="{4894BC4E-9052-49C3-A4B0-71EFC600951F}" sibTransId="{6D22FD7C-4196-4458-B196-6CC40CDAF95A}"/>
    <dgm:cxn modelId="{FFBD14BE-B3CD-4AEC-AB98-7983E9A4B250}" type="presOf" srcId="{DFD84321-2B5A-422C-AC86-091E6FA8CEEB}" destId="{DB235961-D2BF-4EB1-8449-1DF907A21AE6}" srcOrd="0" destOrd="0" presId="urn:microsoft.com/office/officeart/2005/8/layout/vList2"/>
    <dgm:cxn modelId="{9C626F1F-B890-494F-A7F5-4464827E03CF}" type="presOf" srcId="{485F2924-AEAC-4294-AAB8-CCEF01F0FCD9}" destId="{C152824F-955C-435A-8E93-39A6A7E920E4}" srcOrd="0" destOrd="0" presId="urn:microsoft.com/office/officeart/2005/8/layout/vList2"/>
    <dgm:cxn modelId="{5394E760-CC1C-45C9-B7D4-C1087CE84348}" type="presOf" srcId="{36CD23AC-0DE4-479B-96E0-F32EBE8858A9}" destId="{6E37359F-CFD9-49BC-BA3D-B041FBB3F456}" srcOrd="0" destOrd="0" presId="urn:microsoft.com/office/officeart/2005/8/layout/vList2"/>
    <dgm:cxn modelId="{20B11185-769C-4940-9A9B-2328B75F2439}" srcId="{BD0DE4EB-2452-4E92-AEC6-24E17625FA10}" destId="{485F2924-AEAC-4294-AAB8-CCEF01F0FCD9}" srcOrd="6" destOrd="0" parTransId="{E5F08AC2-F393-4C7B-9070-4DB70D0B25A3}" sibTransId="{B8AC6D38-B8E8-41C8-8C5B-83830CA5682F}"/>
    <dgm:cxn modelId="{925F2B61-0976-48A0-8836-4DE1E02D455A}" type="presOf" srcId="{58122486-1570-49E6-A23F-1062D189C9E9}" destId="{1C05BDB2-9FF2-4A63-9D46-597E403A3792}" srcOrd="0" destOrd="0" presId="urn:microsoft.com/office/officeart/2005/8/layout/vList2"/>
    <dgm:cxn modelId="{DA3BE013-C360-4103-BA06-E3FE458064D5}" type="presOf" srcId="{E2971A43-A31E-4496-B0E1-FD6BBEDD397A}" destId="{506587D7-336F-4345-A545-7EDE55F834A5}" srcOrd="0" destOrd="0" presId="urn:microsoft.com/office/officeart/2005/8/layout/vList2"/>
    <dgm:cxn modelId="{3CAC25B3-2949-4643-809D-78E2761973E2}" type="presParOf" srcId="{F535FFC7-DA46-410F-8AFB-5AD3E67C7FCA}" destId="{6E37359F-CFD9-49BC-BA3D-B041FBB3F456}" srcOrd="0" destOrd="0" presId="urn:microsoft.com/office/officeart/2005/8/layout/vList2"/>
    <dgm:cxn modelId="{C99B6761-B13F-4C0A-B8B1-56AFDFA7A6E7}" type="presParOf" srcId="{F535FFC7-DA46-410F-8AFB-5AD3E67C7FCA}" destId="{504C5A37-9887-46E7-A004-0DC889D7BF0F}" srcOrd="1" destOrd="0" presId="urn:microsoft.com/office/officeart/2005/8/layout/vList2"/>
    <dgm:cxn modelId="{9AC22810-E4F2-4308-AEBA-3E2CDD614232}" type="presParOf" srcId="{F535FFC7-DA46-410F-8AFB-5AD3E67C7FCA}" destId="{506587D7-336F-4345-A545-7EDE55F834A5}" srcOrd="2" destOrd="0" presId="urn:microsoft.com/office/officeart/2005/8/layout/vList2"/>
    <dgm:cxn modelId="{4DE3F9F5-6A08-47E0-8561-C4446F4338EE}" type="presParOf" srcId="{F535FFC7-DA46-410F-8AFB-5AD3E67C7FCA}" destId="{7350A9A8-9CF2-4977-9AA3-4608C3894B3F}" srcOrd="3" destOrd="0" presId="urn:microsoft.com/office/officeart/2005/8/layout/vList2"/>
    <dgm:cxn modelId="{F7293E87-50BC-4B33-92ED-141FC9561BF1}" type="presParOf" srcId="{F535FFC7-DA46-410F-8AFB-5AD3E67C7FCA}" destId="{6BC1A870-44FA-4901-99C8-2248B7C8A869}" srcOrd="4" destOrd="0" presId="urn:microsoft.com/office/officeart/2005/8/layout/vList2"/>
    <dgm:cxn modelId="{88F5FEDE-42AD-49C9-A34A-F80BCE44E081}" type="presParOf" srcId="{F535FFC7-DA46-410F-8AFB-5AD3E67C7FCA}" destId="{0A6E7CFC-2056-44EE-AB6E-D5E057F35508}" srcOrd="5" destOrd="0" presId="urn:microsoft.com/office/officeart/2005/8/layout/vList2"/>
    <dgm:cxn modelId="{5DE5E34E-C3EE-4958-ACED-85D37F680C53}" type="presParOf" srcId="{F535FFC7-DA46-410F-8AFB-5AD3E67C7FCA}" destId="{62531F40-3BFA-4265-8C6E-DB240B99439A}" srcOrd="6" destOrd="0" presId="urn:microsoft.com/office/officeart/2005/8/layout/vList2"/>
    <dgm:cxn modelId="{6FAC307D-528B-4A48-9EAC-C370FDEB2C24}" type="presParOf" srcId="{F535FFC7-DA46-410F-8AFB-5AD3E67C7FCA}" destId="{2B1453FF-907D-4171-8FCB-339EA54CCB27}" srcOrd="7" destOrd="0" presId="urn:microsoft.com/office/officeart/2005/8/layout/vList2"/>
    <dgm:cxn modelId="{C2CEE85B-2D30-43D3-A56B-153BE284BC7C}" type="presParOf" srcId="{F535FFC7-DA46-410F-8AFB-5AD3E67C7FCA}" destId="{1C05BDB2-9FF2-4A63-9D46-597E403A3792}" srcOrd="8" destOrd="0" presId="urn:microsoft.com/office/officeart/2005/8/layout/vList2"/>
    <dgm:cxn modelId="{1A20B9D5-2D5E-41FB-9EAB-09A0604D2785}" type="presParOf" srcId="{F535FFC7-DA46-410F-8AFB-5AD3E67C7FCA}" destId="{5101A561-7A4F-4486-AE86-9F751173189A}" srcOrd="9" destOrd="0" presId="urn:microsoft.com/office/officeart/2005/8/layout/vList2"/>
    <dgm:cxn modelId="{0CEC6B7A-8B9B-4DBF-A997-6201DDB4847C}" type="presParOf" srcId="{F535FFC7-DA46-410F-8AFB-5AD3E67C7FCA}" destId="{DB235961-D2BF-4EB1-8449-1DF907A21AE6}" srcOrd="10" destOrd="0" presId="urn:microsoft.com/office/officeart/2005/8/layout/vList2"/>
    <dgm:cxn modelId="{86F1FF50-F9D6-4BD6-8821-02203AB77518}" type="presParOf" srcId="{F535FFC7-DA46-410F-8AFB-5AD3E67C7FCA}" destId="{2B6ABDDC-7846-4404-844E-7550AA2D4A99}" srcOrd="11" destOrd="0" presId="urn:microsoft.com/office/officeart/2005/8/layout/vList2"/>
    <dgm:cxn modelId="{1BF7A50A-8861-47FF-AEED-3A55C67ECC91}" type="presParOf" srcId="{F535FFC7-DA46-410F-8AFB-5AD3E67C7FCA}" destId="{C152824F-955C-435A-8E93-39A6A7E920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D8A23-0599-427F-B5E1-E5D2C90FAB8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CC00-4307-4D44-AE9E-92D1371A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CC00-4307-4D44-AE9E-92D1371A3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5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6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5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2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2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0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6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5B06B2F-8E73-49CD-B170-2527FCBB9070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704F92-39DE-4545-8D4E-A300305EF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2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Neon Hockey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Клиент-серверный аэрохоккей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4315" y="5710000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Латкин Игорь</a:t>
            </a:r>
            <a:endParaRPr lang="en-US" sz="2400" dirty="0"/>
          </a:p>
          <a:p>
            <a:r>
              <a:rPr lang="ru-RU" sz="2400" dirty="0"/>
              <a:t>Леонтьев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8856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Многопоточность на сервере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9336" y="1340770"/>
            <a:ext cx="5832648" cy="5724743"/>
          </a:xfrm>
        </p:spPr>
        <p:txBody>
          <a:bodyPr>
            <a:noAutofit/>
          </a:bodyPr>
          <a:lstStyle/>
          <a:p>
            <a:r>
              <a:rPr lang="ru-RU" sz="2400" b="1" dirty="0"/>
              <a:t>Основной поток (</a:t>
            </a:r>
            <a:r>
              <a:rPr lang="en-US" sz="2400" b="1" dirty="0"/>
              <a:t>main</a:t>
            </a:r>
            <a:r>
              <a:rPr lang="ru-RU" sz="2400" b="1" dirty="0"/>
              <a:t>)</a:t>
            </a:r>
            <a:endParaRPr lang="en-US" sz="2400" b="1" dirty="0"/>
          </a:p>
          <a:p>
            <a:pPr lvl="1"/>
            <a:r>
              <a:rPr lang="ru-RU" sz="2000" dirty="0"/>
              <a:t>является аналогом </a:t>
            </a:r>
            <a:r>
              <a:rPr lang="en-US" sz="2000" dirty="0" err="1"/>
              <a:t>workerThread</a:t>
            </a:r>
            <a:r>
              <a:rPr lang="en-US" sz="2000" dirty="0"/>
              <a:t> </a:t>
            </a:r>
            <a:r>
              <a:rPr lang="ru-RU" sz="2000" dirty="0"/>
              <a:t>на клиенте, так как интерфейса здесь, на данный момент, нет</a:t>
            </a:r>
            <a:endParaRPr lang="en-US" sz="2000" dirty="0"/>
          </a:p>
          <a:p>
            <a:pPr lvl="1"/>
            <a:r>
              <a:rPr lang="ru-RU" sz="2000" dirty="0"/>
              <a:t>ожидает подключения клиентов</a:t>
            </a:r>
          </a:p>
          <a:p>
            <a:pPr lvl="1"/>
            <a:r>
              <a:rPr lang="ru-RU" sz="2000" dirty="0"/>
              <a:t>запускает </a:t>
            </a:r>
            <a:r>
              <a:rPr lang="en-US" sz="2000" dirty="0" err="1"/>
              <a:t>listenerThread</a:t>
            </a:r>
            <a:r>
              <a:rPr lang="ru-RU" sz="2000" dirty="0"/>
              <a:t> для каждого клиента</a:t>
            </a:r>
          </a:p>
          <a:p>
            <a:pPr lvl="1"/>
            <a:r>
              <a:rPr lang="ru-RU" sz="2000" dirty="0"/>
              <a:t>запускает </a:t>
            </a:r>
            <a:r>
              <a:rPr lang="en-US" sz="2000" dirty="0" err="1"/>
              <a:t>senderThread</a:t>
            </a:r>
            <a:endParaRPr lang="ru-RU" sz="2000" dirty="0"/>
          </a:p>
          <a:p>
            <a:pPr lvl="1"/>
            <a:r>
              <a:rPr lang="ru-RU" sz="2000" dirty="0"/>
              <a:t>запускает </a:t>
            </a:r>
            <a:r>
              <a:rPr lang="en-US" sz="2000" dirty="0" err="1"/>
              <a:t>logicThread</a:t>
            </a:r>
            <a:endParaRPr lang="en-US" sz="2000" dirty="0"/>
          </a:p>
          <a:p>
            <a:pPr lvl="1"/>
            <a:r>
              <a:rPr lang="ru-RU" sz="2000" dirty="0"/>
              <a:t>завершает соединение</a:t>
            </a: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096000" y="1448676"/>
            <a:ext cx="5951984" cy="57247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listenerThread</a:t>
            </a:r>
            <a:endParaRPr lang="en-US" sz="2400" b="1" dirty="0"/>
          </a:p>
          <a:p>
            <a:pPr lvl="1"/>
            <a:r>
              <a:rPr lang="ru-RU" sz="2000" dirty="0"/>
              <a:t>при получении данных от клиента кладёт их в кэш и взводит флаг </a:t>
            </a:r>
            <a:r>
              <a:rPr lang="en-US" sz="2000" dirty="0" err="1"/>
              <a:t>isReady</a:t>
            </a:r>
            <a:endParaRPr lang="en-US" sz="2000" dirty="0"/>
          </a:p>
          <a:p>
            <a:r>
              <a:rPr lang="en-US" sz="2400" b="1" dirty="0" err="1"/>
              <a:t>senderThread</a:t>
            </a:r>
            <a:endParaRPr lang="ru-RU" sz="2400" b="1" dirty="0"/>
          </a:p>
          <a:p>
            <a:pPr lvl="1"/>
            <a:r>
              <a:rPr lang="ru-RU" sz="2000" dirty="0"/>
              <a:t>проверяет флаги </a:t>
            </a:r>
            <a:r>
              <a:rPr lang="en-US" sz="2000" dirty="0" err="1"/>
              <a:t>isReady</a:t>
            </a:r>
            <a:r>
              <a:rPr lang="en-US" sz="2000" dirty="0"/>
              <a:t> </a:t>
            </a:r>
            <a:r>
              <a:rPr lang="ru-RU" sz="2000" dirty="0"/>
              <a:t>у всех кэш-структур, если данные готовы в к отправке – отправляет их и сбрасывает флаг </a:t>
            </a:r>
            <a:r>
              <a:rPr lang="en-US" sz="2000" dirty="0" err="1"/>
              <a:t>isReady</a:t>
            </a:r>
            <a:endParaRPr lang="ru-RU" sz="2000" dirty="0"/>
          </a:p>
          <a:p>
            <a:r>
              <a:rPr lang="en-US" sz="2400" b="1" dirty="0" err="1"/>
              <a:t>logicThread</a:t>
            </a:r>
            <a:endParaRPr lang="en-US" sz="2400" b="1" dirty="0"/>
          </a:p>
          <a:p>
            <a:pPr lvl="1"/>
            <a:r>
              <a:rPr lang="ru-RU" sz="2000" dirty="0"/>
              <a:t>занимается обсчётом логики, запуская функцию </a:t>
            </a:r>
            <a:r>
              <a:rPr lang="en-US" sz="2000" dirty="0" err="1"/>
              <a:t>frameFunc</a:t>
            </a:r>
            <a:r>
              <a:rPr lang="en-US" sz="2000" dirty="0"/>
              <a:t>() </a:t>
            </a:r>
            <a:r>
              <a:rPr lang="ru-RU" sz="2000" dirty="0"/>
              <a:t>каждые </a:t>
            </a:r>
            <a:r>
              <a:rPr lang="en-US" sz="2000" dirty="0" err="1"/>
              <a:t>logicPeriod</a:t>
            </a:r>
            <a:r>
              <a:rPr lang="en-US" sz="2000" dirty="0"/>
              <a:t> </a:t>
            </a:r>
            <a:r>
              <a:rPr lang="ru-RU" sz="2000" dirty="0"/>
              <a:t>миллисекунд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4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Клиентская архитектура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4" y="2312769"/>
            <a:ext cx="10554575" cy="3636511"/>
          </a:xfrm>
        </p:spPr>
        <p:txBody>
          <a:bodyPr>
            <a:normAutofit/>
          </a:bodyPr>
          <a:lstStyle/>
          <a:p>
            <a:r>
              <a:rPr lang="ru-RU" sz="2400" dirty="0"/>
              <a:t>Тонкий </a:t>
            </a:r>
            <a:r>
              <a:rPr lang="ru-RU" sz="2400" dirty="0" smtClean="0"/>
              <a:t>клиент</a:t>
            </a:r>
            <a:endParaRPr lang="en-US" sz="2400" dirty="0" smtClean="0"/>
          </a:p>
          <a:p>
            <a:r>
              <a:rPr lang="en-US" sz="2400" dirty="0" err="1" smtClean="0"/>
              <a:t>frameFunc</a:t>
            </a:r>
            <a:r>
              <a:rPr lang="en-US" sz="2400" dirty="0" smtClean="0"/>
              <a:t>() &amp; </a:t>
            </a:r>
            <a:r>
              <a:rPr lang="en-US" sz="2400" dirty="0" err="1" smtClean="0"/>
              <a:t>renderFunc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ru-RU" sz="2400" dirty="0"/>
              <a:t>Логика взаимодействия с сервером в классе </a:t>
            </a:r>
            <a:r>
              <a:rPr lang="en-US" sz="2400" dirty="0"/>
              <a:t>Client</a:t>
            </a:r>
            <a:r>
              <a:rPr lang="ru-RU" sz="2400" dirty="0"/>
              <a:t>. Кэширование</a:t>
            </a:r>
          </a:p>
          <a:p>
            <a:r>
              <a:rPr lang="ru-RU" sz="2400" dirty="0"/>
              <a:t>Централизованный менеджмент </a:t>
            </a:r>
            <a:r>
              <a:rPr lang="ru-RU" sz="2400" dirty="0" smtClean="0"/>
              <a:t>ресурсов</a:t>
            </a:r>
          </a:p>
          <a:p>
            <a:r>
              <a:rPr lang="ru-RU" sz="2400" dirty="0"/>
              <a:t>Таймеры, для создания отложенных и повторяющихся </a:t>
            </a:r>
            <a:r>
              <a:rPr lang="ru-RU" sz="2400" dirty="0" smtClean="0"/>
              <a:t>событий</a:t>
            </a:r>
            <a:endParaRPr lang="ru-RU" sz="2400" dirty="0"/>
          </a:p>
          <a:p>
            <a:r>
              <a:rPr lang="ru-RU" sz="2400" dirty="0"/>
              <a:t>Смена состояний, как конечный </a:t>
            </a:r>
            <a:r>
              <a:rPr lang="ru-RU" sz="2400" dirty="0" smtClean="0"/>
              <a:t>автомат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2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Клиентская архитектура</a:t>
            </a:r>
            <a:endParaRPr lang="en-US" sz="48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9416" y="2283837"/>
            <a:ext cx="88505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public: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show()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IContextReturnData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frameFunc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renderFunc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3194" y="4869160"/>
            <a:ext cx="6981398" cy="15696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MenuContext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dirty="0">
              <a:solidFill>
                <a:srgbClr val="4455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ConnectContext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dirty="0">
              <a:solidFill>
                <a:srgbClr val="4455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InGameContext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dirty="0">
              <a:solidFill>
                <a:srgbClr val="4455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GameOverContext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IContext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dirty="0">
              <a:solidFill>
                <a:srgbClr val="4455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Серверная архитектура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20888"/>
            <a:ext cx="10554574" cy="169645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Классы </a:t>
            </a:r>
            <a:r>
              <a:rPr lang="en-US" sz="2400" dirty="0" smtClean="0"/>
              <a:t>Server </a:t>
            </a:r>
            <a:r>
              <a:rPr lang="ru-RU" sz="2400" dirty="0" smtClean="0"/>
              <a:t>и </a:t>
            </a:r>
            <a:r>
              <a:rPr lang="en-US" sz="2400" dirty="0" smtClean="0"/>
              <a:t>Logic</a:t>
            </a:r>
          </a:p>
          <a:p>
            <a:r>
              <a:rPr lang="ru-RU" sz="2400" dirty="0" smtClean="0"/>
              <a:t>Физика</a:t>
            </a:r>
            <a:endParaRPr lang="en-US" sz="2400" dirty="0" smtClean="0"/>
          </a:p>
          <a:p>
            <a:r>
              <a:rPr lang="en-US" sz="2400" dirty="0" smtClean="0"/>
              <a:t>Vector2D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8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42584" cy="970450"/>
          </a:xfrm>
        </p:spPr>
        <p:txBody>
          <a:bodyPr/>
          <a:lstStyle/>
          <a:p>
            <a:r>
              <a:rPr lang="ru-RU" sz="4800" smtClean="0"/>
              <a:t>Демо</a:t>
            </a:r>
            <a:r>
              <a:rPr lang="ru-RU" sz="4800" smtClean="0"/>
              <a:t>нстрация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27" r="748"/>
          <a:stretch/>
        </p:blipFill>
        <p:spPr>
          <a:xfrm>
            <a:off x="6312024" y="2276870"/>
            <a:ext cx="5544615" cy="4386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57" t="466" r="957"/>
          <a:stretch/>
        </p:blipFill>
        <p:spPr>
          <a:xfrm>
            <a:off x="396752" y="2276871"/>
            <a:ext cx="5509719" cy="43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2" y="2708920"/>
            <a:ext cx="10571999" cy="970450"/>
          </a:xfrm>
        </p:spPr>
        <p:txBody>
          <a:bodyPr/>
          <a:lstStyle/>
          <a:p>
            <a:pPr algn="ctr"/>
            <a:r>
              <a:rPr lang="ru-RU" sz="54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  <a:endParaRPr lang="en-US" sz="54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231" y="6309320"/>
            <a:ext cx="6843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https://github.com/igorcoding/NeonHockey</a:t>
            </a:r>
          </a:p>
        </p:txBody>
      </p:sp>
    </p:spTree>
    <p:extLst>
      <p:ext uri="{BB962C8B-B14F-4D97-AF65-F5344CB8AC3E}">
        <p14:creationId xmlns:p14="http://schemas.microsoft.com/office/powerpoint/2010/main" val="28273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План презентации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5400" y="2455088"/>
            <a:ext cx="9762487" cy="4000162"/>
          </a:xfrm>
        </p:spPr>
        <p:txBody>
          <a:bodyPr>
            <a:noAutofit/>
          </a:bodyPr>
          <a:lstStyle/>
          <a:p>
            <a:r>
              <a:rPr lang="ru-RU" sz="2000" dirty="0"/>
              <a:t>Идея и цели</a:t>
            </a:r>
          </a:p>
          <a:p>
            <a:r>
              <a:rPr lang="ru-RU" sz="2000" dirty="0"/>
              <a:t>Реализация</a:t>
            </a:r>
          </a:p>
          <a:p>
            <a:r>
              <a:rPr lang="ru-RU" sz="2000" dirty="0"/>
              <a:t>Клиент-серверное взаимодействие</a:t>
            </a:r>
          </a:p>
          <a:p>
            <a:pPr lvl="1"/>
            <a:r>
              <a:rPr lang="ru-RU" sz="1800" dirty="0"/>
              <a:t>Протокол</a:t>
            </a:r>
          </a:p>
          <a:p>
            <a:pPr lvl="1"/>
            <a:r>
              <a:rPr lang="ru-RU" sz="1800" dirty="0"/>
              <a:t>Кэширование</a:t>
            </a:r>
          </a:p>
          <a:p>
            <a:pPr lvl="1"/>
            <a:r>
              <a:rPr lang="ru-RU" sz="1800" dirty="0"/>
              <a:t>Многопоточность на клиенте</a:t>
            </a:r>
          </a:p>
          <a:p>
            <a:pPr lvl="1"/>
            <a:r>
              <a:rPr lang="ru-RU" sz="1800" dirty="0"/>
              <a:t>Многопоточность на сервере</a:t>
            </a:r>
          </a:p>
          <a:p>
            <a:r>
              <a:rPr lang="ru-RU" sz="2000" dirty="0"/>
              <a:t>Клиентская архитектура</a:t>
            </a:r>
          </a:p>
          <a:p>
            <a:r>
              <a:rPr lang="ru-RU" sz="2000" dirty="0"/>
              <a:t>Серверная </a:t>
            </a:r>
            <a:r>
              <a:rPr lang="ru-RU" sz="2000" dirty="0" smtClean="0"/>
              <a:t>архитектура</a:t>
            </a:r>
            <a:endParaRPr lang="ru-RU" sz="2000" dirty="0"/>
          </a:p>
          <a:p>
            <a:r>
              <a:rPr lang="ru-RU" sz="2000" dirty="0"/>
              <a:t>Демонстрация игры</a:t>
            </a:r>
          </a:p>
        </p:txBody>
      </p:sp>
    </p:spTree>
    <p:extLst>
      <p:ext uri="{BB962C8B-B14F-4D97-AF65-F5344CB8AC3E}">
        <p14:creationId xmlns:p14="http://schemas.microsoft.com/office/powerpoint/2010/main" val="24458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Идея и цели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Написать игру</a:t>
            </a:r>
          </a:p>
          <a:p>
            <a:r>
              <a:rPr lang="ru-RU" sz="2800" dirty="0"/>
              <a:t>Клиент-серверное приложение с относительно большой нагрузкой на канал</a:t>
            </a:r>
          </a:p>
          <a:p>
            <a:r>
              <a:rPr lang="ru-RU" sz="2800" dirty="0"/>
              <a:t>Познакомится с новыми технологиями</a:t>
            </a:r>
          </a:p>
          <a:p>
            <a:r>
              <a:rPr lang="ru-RU" sz="2800" dirty="0"/>
              <a:t>Кросс-платформенное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940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18714" y="2240764"/>
            <a:ext cx="10554575" cy="3636511"/>
          </a:xfrm>
        </p:spPr>
        <p:txBody>
          <a:bodyPr>
            <a:normAutofit/>
          </a:bodyPr>
          <a:lstStyle/>
          <a:p>
            <a:r>
              <a:rPr lang="ru-RU" sz="2800" dirty="0"/>
              <a:t>Язык: </a:t>
            </a:r>
            <a:r>
              <a:rPr lang="en-US" sz="2800" dirty="0"/>
              <a:t>C++1y</a:t>
            </a:r>
          </a:p>
          <a:p>
            <a:r>
              <a:rPr lang="ru-RU" sz="2800" dirty="0"/>
              <a:t>Компилятор: </a:t>
            </a:r>
            <a:r>
              <a:rPr lang="en-US" sz="2800" dirty="0"/>
              <a:t>GCC 4.8.1</a:t>
            </a:r>
          </a:p>
          <a:p>
            <a:r>
              <a:rPr lang="en-US" sz="2800" dirty="0"/>
              <a:t>boost 1.54</a:t>
            </a:r>
          </a:p>
          <a:p>
            <a:r>
              <a:rPr lang="ru-RU" sz="2800" dirty="0"/>
              <a:t>Графический движок: </a:t>
            </a:r>
            <a:r>
              <a:rPr lang="en-US" sz="2800" dirty="0"/>
              <a:t>HAAF’s Game Engine (</a:t>
            </a:r>
            <a:r>
              <a:rPr lang="en-US" sz="2800" dirty="0" err="1"/>
              <a:t>hge-unix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Windows: (DirectX, BASS)</a:t>
            </a:r>
          </a:p>
          <a:p>
            <a:pPr lvl="1"/>
            <a:r>
              <a:rPr lang="en-US" sz="2600" dirty="0"/>
              <a:t>Unix: (OpenGL, </a:t>
            </a:r>
            <a:r>
              <a:rPr lang="en-US" sz="2600" dirty="0" err="1"/>
              <a:t>OpenAL</a:t>
            </a:r>
            <a:r>
              <a:rPr lang="en-US" sz="2600" dirty="0"/>
              <a:t>, SDL)</a:t>
            </a:r>
          </a:p>
        </p:txBody>
      </p:sp>
    </p:spTree>
    <p:extLst>
      <p:ext uri="{BB962C8B-B14F-4D97-AF65-F5344CB8AC3E}">
        <p14:creationId xmlns:p14="http://schemas.microsoft.com/office/powerpoint/2010/main" val="26923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10002" y="658351"/>
            <a:ext cx="11190655" cy="970451"/>
          </a:xfrm>
        </p:spPr>
        <p:txBody>
          <a:bodyPr>
            <a:noAutofit/>
          </a:bodyPr>
          <a:lstStyle/>
          <a:p>
            <a:r>
              <a:rPr lang="ru-RU" sz="4800" dirty="0"/>
              <a:t>Клиент-серверное взаимодействие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18714" y="2456788"/>
            <a:ext cx="10554575" cy="3852535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Выделенный сервер</a:t>
            </a:r>
          </a:p>
          <a:p>
            <a:r>
              <a:rPr lang="ru-RU" sz="2800" dirty="0"/>
              <a:t>2 клиента</a:t>
            </a:r>
          </a:p>
          <a:p>
            <a:endParaRPr lang="ru-RU" sz="2800" dirty="0"/>
          </a:p>
          <a:p>
            <a:pPr marL="109725" indent="0">
              <a:buNone/>
            </a:pPr>
            <a:r>
              <a:rPr lang="ru-RU" sz="2800" dirty="0"/>
              <a:t>Для обмена информацией по сокетам используется библиотека </a:t>
            </a:r>
            <a:r>
              <a:rPr lang="en-US" sz="2800" dirty="0" err="1"/>
              <a:t>Boost.Asio</a:t>
            </a:r>
            <a:r>
              <a:rPr lang="en-US" sz="2800" dirty="0"/>
              <a:t>. </a:t>
            </a:r>
          </a:p>
          <a:p>
            <a:pPr marL="109725" indent="0">
              <a:buNone/>
            </a:pPr>
            <a:r>
              <a:rPr lang="ru-RU" sz="2800" dirty="0"/>
              <a:t>Используется идеология тонких клиентов, т.е. практически вся игровая логика размещена на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975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Протокол прикладного уровня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361" y="2132856"/>
            <a:ext cx="6569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Сообщения от клиентов к серверу: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00084315"/>
              </p:ext>
            </p:extLst>
          </p:nvPr>
        </p:nvGraphicFramePr>
        <p:xfrm>
          <a:off x="407368" y="2636912"/>
          <a:ext cx="11377264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13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Протокол прикладного уровня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360" y="2132856"/>
            <a:ext cx="677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Сообщения от сервера к клиентам: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88196866"/>
              </p:ext>
            </p:extLst>
          </p:nvPr>
        </p:nvGraphicFramePr>
        <p:xfrm>
          <a:off x="407368" y="2564904"/>
          <a:ext cx="113772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13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Кэширование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23393" y="1880722"/>
            <a:ext cx="10554575" cy="5076671"/>
          </a:xfrm>
        </p:spPr>
        <p:txBody>
          <a:bodyPr>
            <a:noAutofit/>
          </a:bodyPr>
          <a:lstStyle/>
          <a:p>
            <a:r>
              <a:rPr lang="ru-RU" sz="2400" dirty="0"/>
              <a:t>Для игровой логики отправка и чтение данных из канала является мгновенной операцией. При этом данные записываются</a:t>
            </a:r>
            <a:r>
              <a:rPr lang="en-US" sz="2400" dirty="0"/>
              <a:t>/</a:t>
            </a:r>
            <a:r>
              <a:rPr lang="ru-RU" sz="2400" dirty="0"/>
              <a:t>считываются из кэша, который представляет собой простую структуру вида: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Кэширование даёт возможность развязать по времени логику и передачу данных, а также регулировать нагрузку на канал.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9" y="3883125"/>
            <a:ext cx="7753351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8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Многопоточность на клиенте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5360" y="1628800"/>
            <a:ext cx="5133272" cy="5328592"/>
          </a:xfrm>
        </p:spPr>
        <p:txBody>
          <a:bodyPr>
            <a:noAutofit/>
          </a:bodyPr>
          <a:lstStyle/>
          <a:p>
            <a:r>
              <a:rPr lang="ru-RU" sz="2400" b="1" dirty="0"/>
              <a:t>Основной поток (</a:t>
            </a:r>
            <a:r>
              <a:rPr lang="en-US" sz="2400" b="1" dirty="0"/>
              <a:t>main</a:t>
            </a:r>
            <a:r>
              <a:rPr lang="ru-RU" sz="2400" b="1" dirty="0"/>
              <a:t>)</a:t>
            </a:r>
            <a:endParaRPr lang="en-US" sz="2400" b="1" dirty="0"/>
          </a:p>
          <a:p>
            <a:pPr lvl="1"/>
            <a:r>
              <a:rPr lang="ru-RU" sz="2000" dirty="0"/>
              <a:t>инициализация и запуск движка </a:t>
            </a:r>
            <a:r>
              <a:rPr lang="en-US" sz="2000" dirty="0"/>
              <a:t>HGE</a:t>
            </a:r>
          </a:p>
          <a:p>
            <a:pPr lvl="1"/>
            <a:r>
              <a:rPr lang="en-US" sz="2000" dirty="0" err="1"/>
              <a:t>frameFunc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renderFunc</a:t>
            </a:r>
            <a:r>
              <a:rPr lang="en-US" sz="2000" dirty="0"/>
              <a:t>()</a:t>
            </a:r>
          </a:p>
          <a:p>
            <a:r>
              <a:rPr lang="en-US" sz="2400" b="1" dirty="0" err="1"/>
              <a:t>workerThread</a:t>
            </a:r>
            <a:endParaRPr lang="ru-RU" sz="2400" b="1" dirty="0"/>
          </a:p>
          <a:p>
            <a:pPr lvl="1"/>
            <a:r>
              <a:rPr lang="ru-RU" sz="2000" dirty="0"/>
              <a:t>подключается к серверу</a:t>
            </a:r>
          </a:p>
          <a:p>
            <a:pPr lvl="1"/>
            <a:r>
              <a:rPr lang="ru-RU" sz="2000" dirty="0"/>
              <a:t>запускает </a:t>
            </a:r>
            <a:r>
              <a:rPr lang="en-US" sz="2000" dirty="0" err="1"/>
              <a:t>listenerThread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senderThread</a:t>
            </a:r>
            <a:endParaRPr lang="en-US" sz="2000" dirty="0"/>
          </a:p>
          <a:p>
            <a:pPr lvl="1"/>
            <a:r>
              <a:rPr lang="ru-RU" sz="2000" dirty="0"/>
              <a:t>завершает соединение</a:t>
            </a: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5931280" y="2060848"/>
            <a:ext cx="5133272" cy="3600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listenerThread</a:t>
            </a:r>
            <a:endParaRPr lang="en-US" sz="2400" b="1" dirty="0"/>
          </a:p>
          <a:p>
            <a:pPr lvl="1"/>
            <a:r>
              <a:rPr lang="ru-RU" sz="2000" dirty="0"/>
              <a:t>при получении данных с сервера кладёт их в кэш и взводит флаг </a:t>
            </a:r>
            <a:r>
              <a:rPr lang="en-US" sz="2000" dirty="0" err="1"/>
              <a:t>isReady</a:t>
            </a:r>
            <a:endParaRPr lang="en-US" sz="2000" dirty="0"/>
          </a:p>
          <a:p>
            <a:r>
              <a:rPr lang="en-US" sz="2400" b="1" dirty="0" err="1"/>
              <a:t>senderThread</a:t>
            </a:r>
            <a:endParaRPr lang="ru-RU" sz="2400" b="1" dirty="0"/>
          </a:p>
          <a:p>
            <a:pPr lvl="1"/>
            <a:r>
              <a:rPr lang="ru-RU" sz="2000" dirty="0"/>
              <a:t>проверяет флаги </a:t>
            </a:r>
            <a:r>
              <a:rPr lang="en-US" sz="2000" dirty="0" err="1"/>
              <a:t>isReady</a:t>
            </a:r>
            <a:r>
              <a:rPr lang="en-US" sz="2000" dirty="0"/>
              <a:t> </a:t>
            </a:r>
            <a:r>
              <a:rPr lang="ru-RU" sz="2000" dirty="0"/>
              <a:t>у всех кэш-структур, если данные готовы в к отправке – отправляет их и сбрасывает флаг </a:t>
            </a:r>
            <a:r>
              <a:rPr lang="en-US" sz="2000" dirty="0" err="1"/>
              <a:t>isReady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8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1115</TotalTime>
  <Words>432</Words>
  <Application>Microsoft Office PowerPoint</Application>
  <PresentationFormat>Widescreen</PresentationFormat>
  <Paragraphs>117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Consolas</vt:lpstr>
      <vt:lpstr>Wingdings 2</vt:lpstr>
      <vt:lpstr>Quotable</vt:lpstr>
      <vt:lpstr>Neon Hockey</vt:lpstr>
      <vt:lpstr>План презентации</vt:lpstr>
      <vt:lpstr>Идея и цели</vt:lpstr>
      <vt:lpstr>Реализация</vt:lpstr>
      <vt:lpstr>Клиент-серверное взаимодействие</vt:lpstr>
      <vt:lpstr>Протокол прикладного уровня</vt:lpstr>
      <vt:lpstr>Протокол прикладного уровня</vt:lpstr>
      <vt:lpstr>Кэширование</vt:lpstr>
      <vt:lpstr>Многопоточность на клиенте</vt:lpstr>
      <vt:lpstr>Многопоточность на сервере</vt:lpstr>
      <vt:lpstr>Клиентская архитектура</vt:lpstr>
      <vt:lpstr>Клиентская архитектура</vt:lpstr>
      <vt:lpstr>Серверная архитектура</vt:lpstr>
      <vt:lpstr>Демонстрация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NeonHockey</dc:title>
  <dc:creator>Алексей</dc:creator>
  <cp:lastModifiedBy>Igor Latkin</cp:lastModifiedBy>
  <cp:revision>48</cp:revision>
  <dcterms:created xsi:type="dcterms:W3CDTF">2013-12-15T11:41:37Z</dcterms:created>
  <dcterms:modified xsi:type="dcterms:W3CDTF">2013-12-19T15:09:44Z</dcterms:modified>
</cp:coreProperties>
</file>