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93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3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49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778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9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29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531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6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93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4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95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2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68093E-20EA-44DE-AE40-8D4402E39EA9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D524F2-F98E-4485-AB29-21B6E875DA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09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394E-33C6-4F64-8547-529ADAAE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51029"/>
            <a:ext cx="8534400" cy="1507067"/>
          </a:xfrm>
        </p:spPr>
        <p:txBody>
          <a:bodyPr/>
          <a:lstStyle/>
          <a:p>
            <a:pPr algn="ctr"/>
            <a:r>
              <a:rPr lang="pt-BR" dirty="0" err="1"/>
              <a:t>Rocket’s</a:t>
            </a:r>
            <a:r>
              <a:rPr lang="pt-BR" dirty="0"/>
              <a:t> Ti </a:t>
            </a:r>
            <a:r>
              <a:rPr lang="pt-BR" dirty="0" err="1"/>
              <a:t>services</a:t>
            </a:r>
            <a:r>
              <a:rPr lang="pt-BR" dirty="0"/>
              <a:t>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0AD0FF-6366-40B9-B9C5-B1C571FCB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51" y="2458096"/>
            <a:ext cx="3885897" cy="32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3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41E0E-7E61-4E80-928C-2E3D5EDE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1"/>
            <a:ext cx="12191999" cy="1507067"/>
          </a:xfrm>
        </p:spPr>
        <p:txBody>
          <a:bodyPr/>
          <a:lstStyle/>
          <a:p>
            <a:pPr algn="ctr"/>
            <a:r>
              <a:rPr lang="pt-BR" dirty="0"/>
              <a:t>Oferecemos: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5C032-3E9B-4F19-B000-766351DD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643" y="2663891"/>
            <a:ext cx="4937655" cy="84442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Assistência técnica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CA0739-192A-494A-B6C7-F2193DF3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604" y="2663891"/>
            <a:ext cx="5831632" cy="84442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Corrigimos e criamos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java</a:t>
            </a:r>
            <a:r>
              <a:rPr lang="pt-BR" dirty="0"/>
              <a:t> script e </a:t>
            </a:r>
            <a:r>
              <a:rPr lang="pt-BR" dirty="0" err="1"/>
              <a:t>css</a:t>
            </a:r>
            <a:endParaRPr lang="pt-BR" dirty="0"/>
          </a:p>
        </p:txBody>
      </p:sp>
      <p:pic>
        <p:nvPicPr>
          <p:cNvPr id="1028" name="Picture 4" descr="Informática | General Estudis Lleida">
            <a:extLst>
              <a:ext uri="{FF2B5EF4-FFF2-40B4-BE49-F238E27FC236}">
                <a16:creationId xmlns:a16="http://schemas.microsoft.com/office/drawing/2014/main" id="{2BEF1D19-7D0D-45B6-9756-2F257DBA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15" y="3508311"/>
            <a:ext cx="3771485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eja dicas de como escolher a melhor assistência técnica na Santa Ifigênia">
            <a:extLst>
              <a:ext uri="{FF2B5EF4-FFF2-40B4-BE49-F238E27FC236}">
                <a16:creationId xmlns:a16="http://schemas.microsoft.com/office/drawing/2014/main" id="{9BD6DB9A-2E2A-45AC-AD9E-16F643C8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77" y="3508310"/>
            <a:ext cx="3897759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DC0BC-703A-46EC-84BD-1D7A4365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63600"/>
            <a:ext cx="8534401" cy="2281600"/>
          </a:xfrm>
        </p:spPr>
        <p:txBody>
          <a:bodyPr/>
          <a:lstStyle/>
          <a:p>
            <a:r>
              <a:rPr lang="pt-BR" dirty="0"/>
              <a:t>Extras: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CCD1A5-BE57-4F18-A01E-18D32FF6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429000"/>
            <a:ext cx="8534400" cy="1945640"/>
          </a:xfrm>
        </p:spPr>
        <p:txBody>
          <a:bodyPr/>
          <a:lstStyle/>
          <a:p>
            <a:r>
              <a:rPr lang="pt-BR" dirty="0"/>
              <a:t>Temos garantia de 1 ano em serviços a cima de 200 reais (6 meses para abaixo disso).</a:t>
            </a:r>
          </a:p>
          <a:p>
            <a:r>
              <a:rPr lang="pt-BR" dirty="0"/>
              <a:t>Garantimos entrega em menos de 2 semanas</a:t>
            </a:r>
          </a:p>
          <a:p>
            <a:r>
              <a:rPr lang="pt-BR" dirty="0"/>
              <a:t>Qualidade insuperável</a:t>
            </a:r>
          </a:p>
          <a:p>
            <a:r>
              <a:rPr lang="pt-BR" dirty="0"/>
              <a:t>Garantimos o funcionamento do produto ou seu dinheiro de volta</a:t>
            </a:r>
          </a:p>
        </p:txBody>
      </p:sp>
    </p:spTree>
    <p:extLst>
      <p:ext uri="{BB962C8B-B14F-4D97-AF65-F5344CB8AC3E}">
        <p14:creationId xmlns:p14="http://schemas.microsoft.com/office/powerpoint/2010/main" val="610884557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18</TotalTime>
  <Words>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Fatia</vt:lpstr>
      <vt:lpstr>Rocket’s Ti services </vt:lpstr>
      <vt:lpstr>Oferecemos:</vt:lpstr>
      <vt:lpstr>Extras: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Rocket’s Ti services </dc:title>
  <dc:creator>ÍGOR DIAS</dc:creator>
  <cp:lastModifiedBy>ÍGOR DIAS</cp:lastModifiedBy>
  <cp:revision>3</cp:revision>
  <dcterms:created xsi:type="dcterms:W3CDTF">2023-04-10T11:16:52Z</dcterms:created>
  <dcterms:modified xsi:type="dcterms:W3CDTF">2023-04-10T11:35:10Z</dcterms:modified>
</cp:coreProperties>
</file>