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  <p:embeddedFont>
      <p:font typeface="Comic Sans Bold" charset="1" panose="03000902030302020204"/>
      <p:regular r:id="rId17"/>
    </p:embeddedFont>
    <p:embeddedFont>
      <p:font typeface="Poppins Bold" charset="1" panose="00000800000000000000"/>
      <p:regular r:id="rId18"/>
    </p:embeddedFont>
    <p:embeddedFont>
      <p:font typeface="Poppins Italics" charset="1" panose="000005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https://github.com/igordantasgf/labia/blob/main/notebook.ipynb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33091" y="361515"/>
            <a:ext cx="12852418" cy="9977625"/>
            <a:chOff x="0" y="0"/>
            <a:chExt cx="812800" cy="6309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30995"/>
            </a:xfrm>
            <a:custGeom>
              <a:avLst/>
              <a:gdLst/>
              <a:ahLst/>
              <a:cxnLst/>
              <a:rect r="r" b="b" t="t" l="l"/>
              <a:pathLst>
                <a:path h="630995" w="812800">
                  <a:moveTo>
                    <a:pt x="406400" y="0"/>
                  </a:moveTo>
                  <a:cubicBezTo>
                    <a:pt x="181951" y="0"/>
                    <a:pt x="0" y="141253"/>
                    <a:pt x="0" y="315498"/>
                  </a:cubicBezTo>
                  <a:cubicBezTo>
                    <a:pt x="0" y="489742"/>
                    <a:pt x="181951" y="630995"/>
                    <a:pt x="406400" y="630995"/>
                  </a:cubicBezTo>
                  <a:cubicBezTo>
                    <a:pt x="630849" y="630995"/>
                    <a:pt x="812800" y="489742"/>
                    <a:pt x="812800" y="315498"/>
                  </a:cubicBezTo>
                  <a:cubicBezTo>
                    <a:pt x="812800" y="1412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24242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1056"/>
              <a:ext cx="660400" cy="550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11603" y="-52140"/>
            <a:ext cx="13295394" cy="10391280"/>
          </a:xfrm>
          <a:custGeom>
            <a:avLst/>
            <a:gdLst/>
            <a:ahLst/>
            <a:cxnLst/>
            <a:rect r="r" b="b" t="t" l="l"/>
            <a:pathLst>
              <a:path h="10391280" w="13295394">
                <a:moveTo>
                  <a:pt x="0" y="0"/>
                </a:moveTo>
                <a:lnTo>
                  <a:pt x="13295394" y="0"/>
                </a:lnTo>
                <a:lnTo>
                  <a:pt x="13295394" y="10391280"/>
                </a:lnTo>
                <a:lnTo>
                  <a:pt x="0" y="10391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725103" y="1342923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81261" y="6808632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166995" cy="680897"/>
            <a:chOff x="0" y="0"/>
            <a:chExt cx="1097480" cy="1793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7480" cy="179331"/>
            </a:xfrm>
            <a:custGeom>
              <a:avLst/>
              <a:gdLst/>
              <a:ahLst/>
              <a:cxnLst/>
              <a:rect r="r" b="b" t="t" l="l"/>
              <a:pathLst>
                <a:path h="179331" w="1097480">
                  <a:moveTo>
                    <a:pt x="89665" y="0"/>
                  </a:moveTo>
                  <a:lnTo>
                    <a:pt x="1007815" y="0"/>
                  </a:lnTo>
                  <a:cubicBezTo>
                    <a:pt x="1031595" y="0"/>
                    <a:pt x="1054402" y="9447"/>
                    <a:pt x="1071218" y="26262"/>
                  </a:cubicBezTo>
                  <a:cubicBezTo>
                    <a:pt x="1088033" y="43078"/>
                    <a:pt x="1097480" y="65885"/>
                    <a:pt x="1097480" y="89665"/>
                  </a:cubicBezTo>
                  <a:lnTo>
                    <a:pt x="1097480" y="89665"/>
                  </a:lnTo>
                  <a:cubicBezTo>
                    <a:pt x="1097480" y="139186"/>
                    <a:pt x="1057335" y="179331"/>
                    <a:pt x="1007815" y="179331"/>
                  </a:cubicBezTo>
                  <a:lnTo>
                    <a:pt x="89665" y="179331"/>
                  </a:lnTo>
                  <a:cubicBezTo>
                    <a:pt x="40145" y="179331"/>
                    <a:pt x="0" y="139186"/>
                    <a:pt x="0" y="89665"/>
                  </a:cubicBezTo>
                  <a:lnTo>
                    <a:pt x="0" y="89665"/>
                  </a:lnTo>
                  <a:cubicBezTo>
                    <a:pt x="0" y="40145"/>
                    <a:pt x="40145" y="0"/>
                    <a:pt x="896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097480" cy="23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Igor Dantas Gomes Franca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4478247"/>
            <a:ext cx="9804391" cy="190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1"/>
              </a:lnSpc>
            </a:pPr>
            <a:r>
              <a:rPr lang="en-US" sz="7537" spc="-165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Classificação de mutações sindrômicas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539577"/>
            <a:ext cx="9495611" cy="156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Classificando mutações com alto risco associado ao diagnóstico de Transtornos do espectro autista (ASD)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0873">
            <a:off x="-2571365" y="1238461"/>
            <a:ext cx="5470765" cy="5450871"/>
          </a:xfrm>
          <a:custGeom>
            <a:avLst/>
            <a:gdLst/>
            <a:ahLst/>
            <a:cxnLst/>
            <a:rect r="r" b="b" t="t" l="l"/>
            <a:pathLst>
              <a:path h="5450871" w="5470765">
                <a:moveTo>
                  <a:pt x="0" y="0"/>
                </a:moveTo>
                <a:lnTo>
                  <a:pt x="5470765" y="0"/>
                </a:lnTo>
                <a:lnTo>
                  <a:pt x="5470765" y="5450872"/>
                </a:lnTo>
                <a:lnTo>
                  <a:pt x="0" y="5450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96122">
            <a:off x="-2667499" y="4434859"/>
            <a:ext cx="5578345" cy="5132077"/>
          </a:xfrm>
          <a:custGeom>
            <a:avLst/>
            <a:gdLst/>
            <a:ahLst/>
            <a:cxnLst/>
            <a:rect r="r" b="b" t="t" l="l"/>
            <a:pathLst>
              <a:path h="5132077" w="5578345">
                <a:moveTo>
                  <a:pt x="0" y="0"/>
                </a:moveTo>
                <a:lnTo>
                  <a:pt x="5578345" y="0"/>
                </a:lnTo>
                <a:lnTo>
                  <a:pt x="5578345" y="5132077"/>
                </a:lnTo>
                <a:lnTo>
                  <a:pt x="0" y="51320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664523">
            <a:off x="15942280" y="4578736"/>
            <a:ext cx="4195192" cy="5116088"/>
          </a:xfrm>
          <a:custGeom>
            <a:avLst/>
            <a:gdLst/>
            <a:ahLst/>
            <a:cxnLst/>
            <a:rect r="r" b="b" t="t" l="l"/>
            <a:pathLst>
              <a:path h="5116088" w="4195192">
                <a:moveTo>
                  <a:pt x="0" y="0"/>
                </a:moveTo>
                <a:lnTo>
                  <a:pt x="4195192" y="0"/>
                </a:lnTo>
                <a:lnTo>
                  <a:pt x="4195192" y="5116088"/>
                </a:lnTo>
                <a:lnTo>
                  <a:pt x="0" y="51160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52634">
            <a:off x="14898199" y="1199161"/>
            <a:ext cx="5907816" cy="5445932"/>
          </a:xfrm>
          <a:custGeom>
            <a:avLst/>
            <a:gdLst/>
            <a:ahLst/>
            <a:cxnLst/>
            <a:rect r="r" b="b" t="t" l="l"/>
            <a:pathLst>
              <a:path h="5445932" w="5907816">
                <a:moveTo>
                  <a:pt x="0" y="0"/>
                </a:moveTo>
                <a:lnTo>
                  <a:pt x="5907816" y="0"/>
                </a:lnTo>
                <a:lnTo>
                  <a:pt x="5907816" y="5445932"/>
                </a:lnTo>
                <a:lnTo>
                  <a:pt x="0" y="5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4822" y="4652327"/>
            <a:ext cx="32676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11" tooltip="https://github.com/igordantasgf/labia/blob/main/notebook.ipynb"/>
              </a:rPr>
              <a:t>Notebook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26356" y="628033"/>
            <a:ext cx="11880148" cy="9828123"/>
          </a:xfrm>
          <a:custGeom>
            <a:avLst/>
            <a:gdLst/>
            <a:ahLst/>
            <a:cxnLst/>
            <a:rect r="r" b="b" t="t" l="l"/>
            <a:pathLst>
              <a:path h="9828123" w="11880148">
                <a:moveTo>
                  <a:pt x="0" y="0"/>
                </a:moveTo>
                <a:lnTo>
                  <a:pt x="11880149" y="0"/>
                </a:lnTo>
                <a:lnTo>
                  <a:pt x="11880149" y="9828123"/>
                </a:lnTo>
                <a:lnTo>
                  <a:pt x="0" y="9828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61254"/>
            <a:ext cx="6734784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Problema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514882" y="95205"/>
            <a:ext cx="14032537" cy="10893778"/>
            <a:chOff x="0" y="0"/>
            <a:chExt cx="812800" cy="6309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30995"/>
            </a:xfrm>
            <a:custGeom>
              <a:avLst/>
              <a:gdLst/>
              <a:ahLst/>
              <a:cxnLst/>
              <a:rect r="r" b="b" t="t" l="l"/>
              <a:pathLst>
                <a:path h="630995" w="812800">
                  <a:moveTo>
                    <a:pt x="406400" y="0"/>
                  </a:moveTo>
                  <a:cubicBezTo>
                    <a:pt x="181951" y="0"/>
                    <a:pt x="0" y="141253"/>
                    <a:pt x="0" y="315498"/>
                  </a:cubicBezTo>
                  <a:cubicBezTo>
                    <a:pt x="0" y="489742"/>
                    <a:pt x="181951" y="630995"/>
                    <a:pt x="406400" y="630995"/>
                  </a:cubicBezTo>
                  <a:cubicBezTo>
                    <a:pt x="630849" y="630995"/>
                    <a:pt x="812800" y="489742"/>
                    <a:pt x="812800" y="315498"/>
                  </a:cubicBezTo>
                  <a:cubicBezTo>
                    <a:pt x="812800" y="1412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1056"/>
              <a:ext cx="660400" cy="550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38807" y="5727442"/>
            <a:ext cx="628446" cy="62844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24648" y="628033"/>
            <a:ext cx="628446" cy="62844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69427" y="3808759"/>
            <a:ext cx="6899308" cy="15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b="true" sz="3199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SFARI GENE </a:t>
            </a: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Base de dados para a comunidade de pesquisa sobre autismo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427" y="5764675"/>
            <a:ext cx="6899308" cy="15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Informações sobre o genoma, síndromes associadas, scores e categorias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9427" y="2862493"/>
            <a:ext cx="6899308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b="true" sz="3199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Autismo 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44930" y="5599245"/>
            <a:ext cx="628446" cy="6284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475192" y="-1031012"/>
            <a:ext cx="14032537" cy="12657552"/>
            <a:chOff x="0" y="0"/>
            <a:chExt cx="812800" cy="7331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>
                  <a:alpha val="26667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804684">
            <a:off x="13139346" y="-1674542"/>
            <a:ext cx="9877725" cy="13186283"/>
          </a:xfrm>
          <a:custGeom>
            <a:avLst/>
            <a:gdLst/>
            <a:ahLst/>
            <a:cxnLst/>
            <a:rect r="r" b="b" t="t" l="l"/>
            <a:pathLst>
              <a:path h="13186283" w="9877725">
                <a:moveTo>
                  <a:pt x="0" y="0"/>
                </a:moveTo>
                <a:lnTo>
                  <a:pt x="9877725" y="0"/>
                </a:lnTo>
                <a:lnTo>
                  <a:pt x="9877725" y="13186283"/>
                </a:lnTo>
                <a:lnTo>
                  <a:pt x="0" y="131862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585372" y="1165523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>
                <a:alpha val="87843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744806" y="7340522"/>
            <a:ext cx="628446" cy="6284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>
                <a:alpha val="87843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934266" y="2876783"/>
            <a:ext cx="12654136" cy="3857968"/>
          </a:xfrm>
          <a:custGeom>
            <a:avLst/>
            <a:gdLst/>
            <a:ahLst/>
            <a:cxnLst/>
            <a:rect r="r" b="b" t="t" l="l"/>
            <a:pathLst>
              <a:path h="3857968" w="12654136">
                <a:moveTo>
                  <a:pt x="0" y="0"/>
                </a:moveTo>
                <a:lnTo>
                  <a:pt x="12654135" y="0"/>
                </a:lnTo>
                <a:lnTo>
                  <a:pt x="12654135" y="3857968"/>
                </a:lnTo>
                <a:lnTo>
                  <a:pt x="0" y="38579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371600"/>
            <a:ext cx="7045491" cy="89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2"/>
              </a:lnSpc>
            </a:pPr>
            <a:r>
              <a:rPr lang="en-US" sz="8171" spc="-179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34266" y="7157241"/>
            <a:ext cx="4972315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chromosome: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1, 2, ..., 22, X, 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34266" y="7694805"/>
            <a:ext cx="8273940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genetic-category: 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categoria genética da mutação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34266" y="8230745"/>
            <a:ext cx="9540926" cy="83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eagle: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score sobre a avaliação da relação com o ASD baseado em evidências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34266" y="9176260"/>
            <a:ext cx="9540926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number-of-reports: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quantas vezes foi relatado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1571" y="2527813"/>
            <a:ext cx="9060695" cy="3419617"/>
          </a:xfrm>
          <a:custGeom>
            <a:avLst/>
            <a:gdLst/>
            <a:ahLst/>
            <a:cxnLst/>
            <a:rect r="r" b="b" t="t" l="l"/>
            <a:pathLst>
              <a:path h="3419617" w="9060695">
                <a:moveTo>
                  <a:pt x="0" y="0"/>
                </a:moveTo>
                <a:lnTo>
                  <a:pt x="9060695" y="0"/>
                </a:lnTo>
                <a:lnTo>
                  <a:pt x="9060695" y="3419617"/>
                </a:lnTo>
                <a:lnTo>
                  <a:pt x="0" y="341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55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33475"/>
            <a:ext cx="6658107" cy="223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Pré-processamento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01125"/>
            <a:ext cx="7058618" cy="4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Valores faltantes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01159"/>
            <a:ext cx="9385648" cy="16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Agrupamento de dados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categóricos nominais não-ordinários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chromosome: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baseado em frequência 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genetic-category: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dummies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31571" y="6058316"/>
            <a:ext cx="8372051" cy="3199984"/>
          </a:xfrm>
          <a:custGeom>
            <a:avLst/>
            <a:gdLst/>
            <a:ahLst/>
            <a:cxnLst/>
            <a:rect r="r" b="b" t="t" l="l"/>
            <a:pathLst>
              <a:path h="3199984" w="8372051">
                <a:moveTo>
                  <a:pt x="0" y="0"/>
                </a:moveTo>
                <a:lnTo>
                  <a:pt x="8372051" y="0"/>
                </a:lnTo>
                <a:lnTo>
                  <a:pt x="8372051" y="3199984"/>
                </a:lnTo>
                <a:lnTo>
                  <a:pt x="0" y="3199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6807" y="2523602"/>
            <a:ext cx="5353840" cy="3231246"/>
          </a:xfrm>
          <a:custGeom>
            <a:avLst/>
            <a:gdLst/>
            <a:ahLst/>
            <a:cxnLst/>
            <a:rect r="r" b="b" t="t" l="l"/>
            <a:pathLst>
              <a:path h="3231246" w="5353840">
                <a:moveTo>
                  <a:pt x="0" y="0"/>
                </a:moveTo>
                <a:lnTo>
                  <a:pt x="5353840" y="0"/>
                </a:lnTo>
                <a:lnTo>
                  <a:pt x="5353840" y="3231246"/>
                </a:lnTo>
                <a:lnTo>
                  <a:pt x="0" y="3231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40647" y="2523602"/>
            <a:ext cx="4480620" cy="3231246"/>
          </a:xfrm>
          <a:custGeom>
            <a:avLst/>
            <a:gdLst/>
            <a:ahLst/>
            <a:cxnLst/>
            <a:rect r="r" b="b" t="t" l="l"/>
            <a:pathLst>
              <a:path h="3231246" w="4480620">
                <a:moveTo>
                  <a:pt x="0" y="0"/>
                </a:moveTo>
                <a:lnTo>
                  <a:pt x="4480619" y="0"/>
                </a:lnTo>
                <a:lnTo>
                  <a:pt x="4480619" y="3231246"/>
                </a:lnTo>
                <a:lnTo>
                  <a:pt x="0" y="3231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09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86807" y="5947430"/>
            <a:ext cx="8372051" cy="3199984"/>
          </a:xfrm>
          <a:custGeom>
            <a:avLst/>
            <a:gdLst/>
            <a:ahLst/>
            <a:cxnLst/>
            <a:rect r="r" b="b" t="t" l="l"/>
            <a:pathLst>
              <a:path h="3199984" w="8372051">
                <a:moveTo>
                  <a:pt x="0" y="0"/>
                </a:moveTo>
                <a:lnTo>
                  <a:pt x="8372050" y="0"/>
                </a:lnTo>
                <a:lnTo>
                  <a:pt x="8372050" y="3199983"/>
                </a:lnTo>
                <a:lnTo>
                  <a:pt x="0" y="31999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97274" y="7384446"/>
            <a:ext cx="469088" cy="46908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133475"/>
            <a:ext cx="6658107" cy="223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Pré-processamento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01125"/>
            <a:ext cx="705861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Normalização</a:t>
            </a:r>
          </a:p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Remoção de outliers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597274" y="8214359"/>
            <a:ext cx="469088" cy="4690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25907" y="-1031012"/>
            <a:ext cx="14032537" cy="1265755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804684">
            <a:off x="11390061" y="-1674542"/>
            <a:ext cx="9877725" cy="13186283"/>
          </a:xfrm>
          <a:custGeom>
            <a:avLst/>
            <a:gdLst/>
            <a:ahLst/>
            <a:cxnLst/>
            <a:rect r="r" b="b" t="t" l="l"/>
            <a:pathLst>
              <a:path h="13186283" w="9877725">
                <a:moveTo>
                  <a:pt x="0" y="0"/>
                </a:moveTo>
                <a:lnTo>
                  <a:pt x="9877725" y="0"/>
                </a:lnTo>
                <a:lnTo>
                  <a:pt x="9877725" y="13186283"/>
                </a:lnTo>
                <a:lnTo>
                  <a:pt x="0" y="131862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836087" y="1165523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95521" y="7340522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051253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148194"/>
            <a:ext cx="9495611" cy="5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Supervisionado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210958"/>
            <a:ext cx="9495611" cy="258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Acurácia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 Score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Matriz de confusão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Validação cruzada K-fold (4)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4245" y="0"/>
            <a:ext cx="11569439" cy="1043580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EAE16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4173814" y="1650806"/>
            <a:ext cx="8862277" cy="8960022"/>
          </a:xfrm>
          <a:custGeom>
            <a:avLst/>
            <a:gdLst/>
            <a:ahLst/>
            <a:cxnLst/>
            <a:rect r="r" b="b" t="t" l="l"/>
            <a:pathLst>
              <a:path h="8960022" w="8862277">
                <a:moveTo>
                  <a:pt x="8862277" y="0"/>
                </a:moveTo>
                <a:lnTo>
                  <a:pt x="0" y="0"/>
                </a:lnTo>
                <a:lnTo>
                  <a:pt x="0" y="8960022"/>
                </a:lnTo>
                <a:lnTo>
                  <a:pt x="8862277" y="8960022"/>
                </a:lnTo>
                <a:lnTo>
                  <a:pt x="88622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34796" y="-4515037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29395" y="8078552"/>
            <a:ext cx="518136" cy="5181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88463" y="2306135"/>
            <a:ext cx="518136" cy="5181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406554" y="3506314"/>
            <a:ext cx="10852746" cy="3908670"/>
          </a:xfrm>
          <a:custGeom>
            <a:avLst/>
            <a:gdLst/>
            <a:ahLst/>
            <a:cxnLst/>
            <a:rect r="r" b="b" t="t" l="l"/>
            <a:pathLst>
              <a:path h="3908670" w="10852746">
                <a:moveTo>
                  <a:pt x="0" y="0"/>
                </a:moveTo>
                <a:lnTo>
                  <a:pt x="10852746" y="0"/>
                </a:lnTo>
                <a:lnTo>
                  <a:pt x="10852746" y="3908670"/>
                </a:lnTo>
                <a:lnTo>
                  <a:pt x="0" y="39086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" t="0" r="-221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11495" y="1180829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44731" y="2277770"/>
            <a:ext cx="9495611" cy="5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Supervisionado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51253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48194"/>
            <a:ext cx="9495611" cy="5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Não-supervisionado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210958"/>
            <a:ext cx="9495611" cy="104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Silhueta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Índice externo Jaccard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725907" y="-1031012"/>
            <a:ext cx="14032537" cy="12657552"/>
            <a:chOff x="0" y="0"/>
            <a:chExt cx="812800" cy="7331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0413080" y="-679267"/>
            <a:ext cx="12658190" cy="11645535"/>
          </a:xfrm>
          <a:custGeom>
            <a:avLst/>
            <a:gdLst/>
            <a:ahLst/>
            <a:cxnLst/>
            <a:rect r="r" b="b" t="t" l="l"/>
            <a:pathLst>
              <a:path h="11645535" w="12658190">
                <a:moveTo>
                  <a:pt x="12658190" y="0"/>
                </a:moveTo>
                <a:lnTo>
                  <a:pt x="0" y="0"/>
                </a:lnTo>
                <a:lnTo>
                  <a:pt x="0" y="11645534"/>
                </a:lnTo>
                <a:lnTo>
                  <a:pt x="12658190" y="11645534"/>
                </a:lnTo>
                <a:lnTo>
                  <a:pt x="126581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836087" y="1165523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95521" y="7340522"/>
            <a:ext cx="628446" cy="6284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434796" y="-4515037"/>
            <a:ext cx="628446" cy="6284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985130" y="553882"/>
            <a:ext cx="13295394" cy="10391280"/>
          </a:xfrm>
          <a:custGeom>
            <a:avLst/>
            <a:gdLst/>
            <a:ahLst/>
            <a:cxnLst/>
            <a:rect r="r" b="b" t="t" l="l"/>
            <a:pathLst>
              <a:path h="10391280" w="13295394">
                <a:moveTo>
                  <a:pt x="0" y="0"/>
                </a:moveTo>
                <a:lnTo>
                  <a:pt x="13295394" y="0"/>
                </a:lnTo>
                <a:lnTo>
                  <a:pt x="13295394" y="10391280"/>
                </a:lnTo>
                <a:lnTo>
                  <a:pt x="0" y="10391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8101305" y="-579254"/>
            <a:ext cx="14032537" cy="12657552"/>
            <a:chOff x="0" y="0"/>
            <a:chExt cx="812800" cy="7331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167280" y="9219197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13139" y="2217851"/>
            <a:ext cx="628446" cy="6284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5C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244610" y="4239786"/>
            <a:ext cx="6533770" cy="2119534"/>
          </a:xfrm>
          <a:custGeom>
            <a:avLst/>
            <a:gdLst/>
            <a:ahLst/>
            <a:cxnLst/>
            <a:rect r="r" b="b" t="t" l="l"/>
            <a:pathLst>
              <a:path h="2119534" w="6533770">
                <a:moveTo>
                  <a:pt x="0" y="0"/>
                </a:moveTo>
                <a:lnTo>
                  <a:pt x="6533769" y="0"/>
                </a:lnTo>
                <a:lnTo>
                  <a:pt x="6533769" y="2119534"/>
                </a:lnTo>
                <a:lnTo>
                  <a:pt x="0" y="21195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11495" y="1180829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49725" y="2247205"/>
            <a:ext cx="9495611" cy="5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Não-supervisionado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DAGPve17EbI</dc:identifier>
  <dcterms:modified xsi:type="dcterms:W3CDTF">2011-08-01T06:04:30Z</dcterms:modified>
  <cp:revision>1</cp:revision>
  <dc:title>Igor Dantas Gomes Franca</dc:title>
</cp:coreProperties>
</file>