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C426A8A-050A-4BF6-96F5-82E4176DC6DA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337491-46E0-46FF-9AA0-C069B65895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6A8A-050A-4BF6-96F5-82E4176DC6DA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7491-46E0-46FF-9AA0-C069B658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5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6A8A-050A-4BF6-96F5-82E4176DC6DA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7491-46E0-46FF-9AA0-C069B65895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781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6A8A-050A-4BF6-96F5-82E4176DC6DA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7491-46E0-46FF-9AA0-C069B65895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59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6A8A-050A-4BF6-96F5-82E4176DC6DA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7491-46E0-46FF-9AA0-C069B658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21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6A8A-050A-4BF6-96F5-82E4176DC6DA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7491-46E0-46FF-9AA0-C069B65895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284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6A8A-050A-4BF6-96F5-82E4176DC6DA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7491-46E0-46FF-9AA0-C069B65895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9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6A8A-050A-4BF6-96F5-82E4176DC6DA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7491-46E0-46FF-9AA0-C069B658957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06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6A8A-050A-4BF6-96F5-82E4176DC6DA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7491-46E0-46FF-9AA0-C069B658957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49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6A8A-050A-4BF6-96F5-82E4176DC6DA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7491-46E0-46FF-9AA0-C069B658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3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6A8A-050A-4BF6-96F5-82E4176DC6DA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7491-46E0-46FF-9AA0-C069B658957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11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6A8A-050A-4BF6-96F5-82E4176DC6DA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7491-46E0-46FF-9AA0-C069B658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2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6A8A-050A-4BF6-96F5-82E4176DC6DA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7491-46E0-46FF-9AA0-C069B658957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0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6A8A-050A-4BF6-96F5-82E4176DC6DA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7491-46E0-46FF-9AA0-C069B658957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58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6A8A-050A-4BF6-96F5-82E4176DC6DA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7491-46E0-46FF-9AA0-C069B658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6A8A-050A-4BF6-96F5-82E4176DC6DA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7491-46E0-46FF-9AA0-C069B658957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07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6A8A-050A-4BF6-96F5-82E4176DC6DA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7491-46E0-46FF-9AA0-C069B658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0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426A8A-050A-4BF6-96F5-82E4176DC6DA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337491-46E0-46FF-9AA0-C069B658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luz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Velocidade da luz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42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Projeto luz</vt:lpstr>
      <vt:lpstr>teste</vt:lpstr>
    </vt:vector>
  </TitlesOfParts>
  <Company>FIAP VSTP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luz</dc:title>
  <dc:creator>FIAP</dc:creator>
  <cp:lastModifiedBy>FIAP</cp:lastModifiedBy>
  <cp:revision>3</cp:revision>
  <dcterms:created xsi:type="dcterms:W3CDTF">2016-08-17T14:35:00Z</dcterms:created>
  <dcterms:modified xsi:type="dcterms:W3CDTF">2016-08-17T14:38:07Z</dcterms:modified>
</cp:coreProperties>
</file>