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0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5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5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0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9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1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4088-70A3-4756-A680-7D1947A86DE4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9D99-0A1B-47F9-9DE1-FAA972446E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1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CEB-1040-4913-B348-F4D1DF13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Aberto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79914-2340-4CCC-924A-BD7A0A83D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 Igor </a:t>
            </a:r>
            <a:r>
              <a:rPr lang="pt-BR" dirty="0" err="1"/>
              <a:t>Montagner</a:t>
            </a:r>
            <a:r>
              <a:rPr lang="pt-BR" dirty="0"/>
              <a:t> e Vitória Camilo</a:t>
            </a:r>
          </a:p>
        </p:txBody>
      </p:sp>
    </p:spTree>
    <p:extLst>
      <p:ext uri="{BB962C8B-B14F-4D97-AF65-F5344CB8AC3E}">
        <p14:creationId xmlns:p14="http://schemas.microsoft.com/office/powerpoint/2010/main" val="267299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70CC53-E617-40D4-BF19-80029BB9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t-BR" sz="4800" dirty="0"/>
              <a:t>Casos polêmicos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F8A99-C16E-4CD5-B2C6-31E7D40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pt-BR" sz="1600" dirty="0"/>
              <a:t>Contribuidores ameaçam retirar seus códigos de projetos;</a:t>
            </a:r>
          </a:p>
          <a:p>
            <a:r>
              <a:rPr lang="pt-BR" sz="1600" dirty="0"/>
              <a:t>Elia </a:t>
            </a:r>
            <a:r>
              <a:rPr lang="pt-BR" sz="1600" dirty="0" err="1"/>
              <a:t>Schito</a:t>
            </a:r>
            <a:r>
              <a:rPr lang="pt-BR" sz="1600" dirty="0"/>
              <a:t> faz comentário </a:t>
            </a:r>
            <a:r>
              <a:rPr lang="pt-BR" sz="1600" dirty="0" err="1"/>
              <a:t>transfóbico</a:t>
            </a:r>
            <a:r>
              <a:rPr lang="pt-BR" sz="1600" dirty="0"/>
              <a:t> no </a:t>
            </a:r>
            <a:r>
              <a:rPr lang="pt-BR" sz="1600" dirty="0" err="1"/>
              <a:t>twitter</a:t>
            </a:r>
            <a:r>
              <a:rPr lang="pt-BR" sz="1600" dirty="0"/>
              <a:t> e usuária pede que ele seja retirado do projeto </a:t>
            </a:r>
            <a:r>
              <a:rPr lang="pt-BR" sz="1600" dirty="0" err="1"/>
              <a:t>Opal</a:t>
            </a:r>
            <a:r>
              <a:rPr lang="pt-BR" sz="1600" dirty="0"/>
              <a:t>;</a:t>
            </a:r>
          </a:p>
          <a:p>
            <a:r>
              <a:rPr lang="pt-BR" sz="1600" dirty="0"/>
              <a:t>Larry Garfield é demitido da </a:t>
            </a:r>
            <a:r>
              <a:rPr lang="pt-BR" sz="1600" dirty="0" err="1"/>
              <a:t>Drupal</a:t>
            </a:r>
            <a:r>
              <a:rPr lang="pt-BR" sz="1600" dirty="0"/>
              <a:t> por conta de aspectos da sua vida privada.</a:t>
            </a:r>
          </a:p>
        </p:txBody>
      </p:sp>
    </p:spTree>
    <p:extLst>
      <p:ext uri="{BB962C8B-B14F-4D97-AF65-F5344CB8AC3E}">
        <p14:creationId xmlns:p14="http://schemas.microsoft.com/office/powerpoint/2010/main" val="159017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33AB0-E134-4EC4-9DB2-AF7C0EFD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489EA-5646-4242-B7F2-ECCA4192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faz parte da equipe que lidera um grande projeto open </a:t>
            </a:r>
            <a:r>
              <a:rPr lang="pt-BR" dirty="0" err="1"/>
              <a:t>source</a:t>
            </a:r>
            <a:r>
              <a:rPr lang="pt-BR" dirty="0"/>
              <a:t> e chegou ao seu conhecimento que, ao bisbilhotar demais no Facebook, um dos seus desenvolvedores encontrou a página de Geraldo,  outro desenvolvedor muito valorizado da equipe, e espalhou o seguinte post, retirado da página de Geraldo, que por mais que não tivesse ninguém da empresa adicionado, acabou sem querer postando em modo público.</a:t>
            </a:r>
          </a:p>
          <a:p>
            <a:r>
              <a:rPr lang="pt-BR" dirty="0"/>
              <a:t>Agora todos os </a:t>
            </a:r>
            <a:r>
              <a:rPr lang="pt-BR" dirty="0" err="1"/>
              <a:t>devs</a:t>
            </a:r>
            <a:r>
              <a:rPr lang="pt-BR" dirty="0"/>
              <a:t> estão comentando sobre o assunto, e exigindo um posicionamento da liderança do projeto.</a:t>
            </a:r>
          </a:p>
        </p:txBody>
      </p:sp>
    </p:spTree>
    <p:extLst>
      <p:ext uri="{BB962C8B-B14F-4D97-AF65-F5344CB8AC3E}">
        <p14:creationId xmlns:p14="http://schemas.microsoft.com/office/powerpoint/2010/main" val="141325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33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0EFD6D-CEF3-444E-9B07-D53C0C53E0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45" y="938318"/>
            <a:ext cx="5803802" cy="4962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577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63C7F-FB3F-4A6D-A579-AEFD6EDA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fatos sobre o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CEC5-C229-45E0-9199-C0CECD33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assunto já chegou até a mídia, que também espera um posicionamento.</a:t>
            </a:r>
          </a:p>
          <a:p>
            <a:r>
              <a:rPr lang="pt-BR" dirty="0"/>
              <a:t>Geraldo entrega </a:t>
            </a:r>
            <a:r>
              <a:rPr lang="pt-BR" dirty="0" err="1"/>
              <a:t>commits</a:t>
            </a:r>
            <a:r>
              <a:rPr lang="pt-BR" dirty="0"/>
              <a:t> de qualidade, é um dos principais contribuidores do projeto, e em sua conduta dentro da comunidade, nunca agiu de maneira questionável.  </a:t>
            </a:r>
          </a:p>
        </p:txBody>
      </p:sp>
    </p:spTree>
    <p:extLst>
      <p:ext uri="{BB962C8B-B14F-4D97-AF65-F5344CB8AC3E}">
        <p14:creationId xmlns:p14="http://schemas.microsoft.com/office/powerpoint/2010/main" val="80804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BF88C-7135-4138-8A30-BD275387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14ECF-3086-4561-82E0-BDF25657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Simular uma reunião presencial entre os líderes desse projeto, e, em grupo, chegar a uma conclusão sobre o assunto através de debate e formular um texto de resposta para ser divulgado pela </a:t>
            </a:r>
            <a:r>
              <a:rPr lang="pt-BR"/>
              <a:t>imprensa.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1615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Desenvolvimento Aberto </vt:lpstr>
      <vt:lpstr>Casos polêmicos</vt:lpstr>
      <vt:lpstr>Situação</vt:lpstr>
      <vt:lpstr>Apresentação do PowerPoint</vt:lpstr>
      <vt:lpstr>Mais fatos sobre o caso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Aberto </dc:title>
  <dc:creator>Vitória Helena de Mattos Camilo</dc:creator>
  <cp:lastModifiedBy>Vitória Helena de Mattos Camilo</cp:lastModifiedBy>
  <cp:revision>4</cp:revision>
  <dcterms:created xsi:type="dcterms:W3CDTF">2018-10-22T20:45:00Z</dcterms:created>
  <dcterms:modified xsi:type="dcterms:W3CDTF">2018-10-31T18:36:11Z</dcterms:modified>
</cp:coreProperties>
</file>