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9144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/>
          <p:cNvSpPr>
            <a:spLocks noGrp="1"/>
          </p:cNvSpPr>
          <p:nvPr>
            <p:ph type="subTitle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/>
          <p:cNvSpPr>
            <a:spLocks noGrp="1"/>
          </p:cNvSpPr>
          <p:nvPr>
            <p:ph type="body" idx="2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/>
          <p:cNvSpPr>
            <a:spLocks noGrp="1"/>
          </p:cNvSpPr>
          <p:nvPr>
            <p:ph type="body" idx="4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/>
          <p:cNvSpPr>
            <a:spLocks noGrp="1"/>
          </p:cNvSpPr>
          <p:nvPr>
            <p:ph type="body" idx="2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/>
          <p:cNvSpPr>
            <a:spLocks noGrp="1"/>
          </p:cNvSpPr>
          <p:nvPr>
            <p:ph type="body" idx="3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/>
          <p:cNvSpPr>
            <a:spLocks noGrp="1"/>
          </p:cNvSpPr>
          <p:nvPr>
            <p:ph type="body" idx="4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/>
          <p:cNvSpPr>
            <a:spLocks noGrp="1"/>
          </p:cNvSpPr>
          <p:nvPr>
            <p:ph type="body" idx="5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/>
          <p:cNvSpPr>
            <a:spLocks noGrp="1"/>
          </p:cNvSpPr>
          <p:nvPr>
            <p:ph type="body" idx="6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/>
          <p:cNvSpPr>
            <a:spLocks noGrp="1"/>
          </p:cNvSpPr>
          <p:nvPr>
            <p:ph type="subTitle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/>
          <p:cNvSpPr>
            <a:spLocks noGrp="1"/>
          </p:cNvSpPr>
          <p:nvPr>
            <p:ph type="subTitle" idx="1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/>
          <p:cNvSpPr>
            <a:spLocks noGrp="1"/>
          </p:cNvSpPr>
          <p:nvPr>
            <p:ph type="body" idx="3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/>
          <p:cNvSpPr>
            <a:spLocks noGrp="1"/>
          </p:cNvSpPr>
          <p:nvPr>
            <p:ph type="body" idx="2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/>
          <p:cNvSpPr>
            <a:spLocks noGrp="1"/>
          </p:cNvSpPr>
          <p:nvPr>
            <p:ph type="body" idx="4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/>
          <p:cNvSpPr>
            <a:spLocks noGrp="1"/>
          </p:cNvSpPr>
          <p:nvPr>
            <p:ph type="body" idx="2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/>
          <p:cNvSpPr>
            <a:spLocks noGrp="1"/>
          </p:cNvSpPr>
          <p:nvPr>
            <p:ph type="body" idx="3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/>
          <p:cNvSpPr>
            <a:spLocks noGrp="1"/>
          </p:cNvSpPr>
          <p:nvPr>
            <p:ph type="body" idx="4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/>
          <p:cNvSpPr>
            <a:spLocks noGrp="1"/>
          </p:cNvSpPr>
          <p:nvPr>
            <p:ph type="body" idx="5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/>
          <p:cNvSpPr>
            <a:spLocks noGrp="1"/>
          </p:cNvSpPr>
          <p:nvPr>
            <p:ph type="body" idx="6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/>
          <p:cNvSpPr>
            <a:spLocks noGrp="1"/>
          </p:cNvSpPr>
          <p:nvPr>
            <p:ph type="subTitle" idx="1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/>
          <p:cNvSpPr>
            <a:spLocks noGrp="1"/>
          </p:cNvSpPr>
          <p:nvPr>
            <p:ph type="body" idx="3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/>
          <p:cNvSpPr>
            <a:spLocks noGrp="1"/>
          </p:cNvSpPr>
          <p:nvPr>
            <p:ph type="body" idx="2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/>
          <p:cNvSpPr>
            <a:spLocks noGrp="1"/>
          </p:cNvSpPr>
          <p:nvPr>
            <p:ph type="body" idx="3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/>
          <p:cNvPicPr/>
          <p:nvPr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/>
          <p:cNvPicPr/>
          <p:nvPr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/>
          <p:cNvPicPr/>
          <p:nvPr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/>
          <p:cNvSpPr>
            <a:spLocks noGrp="1"/>
          </p:cNvSpPr>
          <p:nvPr>
            <p:ph type="title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/>
          <p:cNvSpPr>
            <a:spLocks noGrp="1"/>
          </p:cNvSpPr>
          <p:nvPr>
            <p:ph type="body" idx="1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017997" name="CustomShape 1"/>
          <p:cNvSpPr/>
          <p:nvPr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ctr">
              <a:defRPr/>
            </a:pPr>
            <a:r>
              <a:rPr lang="pt-BR" sz="3600" b="1">
                <a:solidFill>
                  <a:srgbClr val="FFFFFF"/>
                </a:solidFill>
                <a:latin typeface="Verdana"/>
                <a:ea typeface="Verdana"/>
              </a:rPr>
              <a:t>Técnicas de Programação</a:t>
            </a:r>
            <a:endParaRPr lang="pt-BR"/>
          </a:p>
        </p:txBody>
      </p:sp>
      <p:sp>
        <p:nvSpPr>
          <p:cNvPr id="1673908204" name="CustomShape 2"/>
          <p:cNvSpPr/>
          <p:nvPr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ctr">
              <a:defRPr/>
            </a:pPr>
            <a:r>
              <a:rPr lang="pt-BR" sz="2000">
                <a:solidFill>
                  <a:srgbClr val="FFFFFF"/>
                </a:solidFill>
                <a:latin typeface="Verdana"/>
                <a:ea typeface="Verdana"/>
              </a:rPr>
              <a:t>Mochila Binária II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3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2B6DD95-177E-2A7F-9095-232AE9298D6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Retângulo 7"/>
          <p:cNvSpPr/>
          <p:nvPr/>
        </p:nvSpPr>
        <p:spPr bwMode="auto">
          <a:xfrm>
            <a:off x="131363" y="4430567"/>
            <a:ext cx="8384886" cy="1096818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2CD3F89-C84E-391C-E646-0130D113BD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/>
              <a:t>Envolve testar todas as possibilidades! Se eu encontrar uma solução melhor respondo </a:t>
            </a:r>
            <a:r>
              <a:rPr sz="2400" b="1"/>
              <a:t>SIM</a:t>
            </a:r>
            <a:endParaRPr/>
          </a:p>
          <a:p>
            <a:pPr marL="349965" lvl="0" indent="-349965">
              <a:buFont typeface="Arial"/>
              <a:buChar char="•"/>
              <a:defRPr/>
            </a:pPr>
            <a:endParaRPr sz="2400"/>
          </a:p>
          <a:p>
            <a:pPr marL="349965" lvl="0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Verificação de corretude</a:t>
            </a:r>
            <a:r>
              <a:rPr sz="2400"/>
              <a:t>:</a:t>
            </a:r>
            <a:endParaRPr sz="2400"/>
          </a:p>
          <a:p>
            <a:pPr lvl="0">
              <a:defRPr/>
            </a:pPr>
            <a:r>
              <a:rPr sz="2400"/>
              <a:t> 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Algoritmo devolve mochila junto com a resposta</a:t>
            </a:r>
            <a:endParaRPr sz="2400"/>
          </a:p>
          <a:p>
            <a:pPr marL="750015" lvl="1" indent="-349965">
              <a:buFont typeface="Arial"/>
              <a:buChar char="•"/>
              <a:defRPr/>
            </a:pP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Recalcular o valor da mochila leva tempo O(N)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43B5A3C-BF8B-32AB-09C2-CF22EABE358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Incluir na mochila</a:t>
            </a:r>
            <a:endParaRPr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Não incluir na mochila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D13B95C-6494-CA95-00BF-DFB3C8C39B1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Incluir na mochila</a:t>
            </a:r>
            <a:endParaRPr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EBD2D27-B083-8292-34A6-E8C1877177A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Resolva a mochila com os outros objetos e capacidade diminuída do valor do objeto incluído.</a:t>
            </a:r>
            <a:endParaRPr/>
          </a:p>
          <a:p>
            <a:pPr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Não incluir na mochila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F24C653-C292-1287-0383-DBB145936F4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N - número de objetos</a:t>
            </a:r>
            <a:endParaRPr/>
          </a:p>
          <a:p>
            <a:pPr>
              <a:defRPr/>
            </a:pPr>
            <a:r>
              <a:rPr sz="2400"/>
              <a:t>P - peso dos objetos</a:t>
            </a:r>
            <a:endParaRPr/>
          </a:p>
          <a:p>
            <a:pPr>
              <a:defRPr/>
            </a:pPr>
            <a:r>
              <a:rPr sz="2400"/>
              <a:t>V - valor dos objetos</a:t>
            </a:r>
            <a:endParaRPr/>
          </a:p>
          <a:p>
            <a:pPr>
              <a:defRPr/>
            </a:pPr>
            <a:r>
              <a:rPr sz="2400"/>
              <a:t>C - capacidade da mochila</a:t>
            </a: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1649418" name="Google Shape;347;p64"/>
          <p:cNvSpPr/>
          <p:nvPr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85739368" name="Google Shape;348;p64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6338009" name="Google Shape;349;p64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EE1592F-06F9-C95C-C50B-2348B571340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25088299" name="Retângulo 6"/>
          <p:cNvSpPr/>
          <p:nvPr/>
        </p:nvSpPr>
        <p:spPr bwMode="auto">
          <a:xfrm>
            <a:off x="724678" y="4088421"/>
            <a:ext cx="8137932" cy="92382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pt-BR" sz="2000"/>
              <a:t>Criar e implementar algoritmo para busca global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/>
          <p:cNvSpPr/>
          <p:nvPr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/>
          <p:cNvSpPr/>
          <p:nvPr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auto">
          <a:xfrm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a função objetivo?</a:t>
            </a:r>
            <a:endParaRPr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/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/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Mais leve/caro primeiro</a:t>
            </a:r>
            <a:endParaRPr/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garante resultados bons em todas situações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/>
          <p:cNvSpPr/>
          <p:nvPr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Revendo a mochila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8C09D85-3654-77B3-E4DF-6F3A50FC980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2339" y="1760113"/>
            <a:ext cx="4629150" cy="401002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auto">
          <a:xfrm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Elipse 9"/>
          <p:cNvSpPr/>
          <p:nvPr/>
        </p:nvSpPr>
        <p:spPr bwMode="auto">
          <a:xfrm>
            <a:off x="4287727" y="2208067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ipse 10"/>
          <p:cNvSpPr/>
          <p:nvPr/>
        </p:nvSpPr>
        <p:spPr bwMode="auto">
          <a:xfrm>
            <a:off x="1228181" y="1760113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 bwMode="auto">
          <a:xfrm>
            <a:off x="6293749" y="2915226"/>
            <a:ext cx="2411373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/>
              <a:t>Peso: 15kg</a:t>
            </a:r>
            <a:endParaRPr/>
          </a:p>
          <a:p>
            <a:pPr>
              <a:defRPr/>
            </a:pPr>
            <a:r>
              <a:rPr sz="2800"/>
              <a:t>Valor: $7</a:t>
            </a:r>
            <a:endParaRPr/>
          </a:p>
        </p:txBody>
      </p:sp>
      <p:sp>
        <p:nvSpPr>
          <p:cNvPr id="13" name="Elipse 12"/>
          <p:cNvSpPr/>
          <p:nvPr/>
        </p:nvSpPr>
        <p:spPr bwMode="auto">
          <a:xfrm>
            <a:off x="4504204" y="3809999"/>
            <a:ext cx="1298863" cy="114011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se a solução retornada não for boa?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F77F279-F185-5F6D-BF5B-530CADC5CF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Heurístico</a:t>
            </a:r>
            <a:r>
              <a:rPr sz="2400"/>
              <a:t>: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dá garantias de qualidade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permite gerar várias soluções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 se a solução retornada não for boa?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1123571-FEF0-B573-CB05-D540BE22E7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Heurístico</a:t>
            </a:r>
            <a:r>
              <a:rPr sz="2400"/>
              <a:t>: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dá garantias de qualidade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r>
              <a:rPr sz="2400"/>
              <a:t>Não permite gerar várias soluções</a:t>
            </a:r>
            <a:endParaRPr/>
          </a:p>
          <a:p>
            <a:pPr marL="750015" lvl="1" indent="-349965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/>
          <p:cNvSpPr/>
          <p:nvPr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/>
          <p:cNvSpPr/>
          <p:nvPr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/>
          <p:cNvSpPr/>
          <p:nvPr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118C95D-24C2-2163-6E8C-D5B1D7AA3B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/>
          <p:cNvSpPr/>
          <p:nvPr/>
        </p:nvSpPr>
        <p:spPr bwMode="auto">
          <a:xfrm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ONLYOFFICE/7.3.0.184</Application>
  <DocSecurity>0</DocSecurity>
  <PresentationFormat>Apresentação na tela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184</cp:revision>
  <dcterms:created xsi:type="dcterms:W3CDTF">2014-04-17T20:05:08Z</dcterms:created>
  <dcterms:modified xsi:type="dcterms:W3CDTF">2023-05-03T14:02:50Z</dcterms:modified>
  <cp:category/>
  <cp:contentStatus/>
  <cp:version/>
</cp:coreProperties>
</file>