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Leal Martins" userId="9b464b3941fb219c" providerId="LiveId" clId="{75E8484C-1AFD-458A-BFDA-22C7F71D25FF}"/>
    <pc:docChg chg="custSel addSld modSld">
      <pc:chgData name="Rafael Leal Martins" userId="9b464b3941fb219c" providerId="LiveId" clId="{75E8484C-1AFD-458A-BFDA-22C7F71D25FF}" dt="2018-05-29T12:46:43.048" v="301" actId="11529"/>
      <pc:docMkLst>
        <pc:docMk/>
      </pc:docMkLst>
      <pc:sldChg chg="addSp delSp modSp add">
        <pc:chgData name="Rafael Leal Martins" userId="9b464b3941fb219c" providerId="LiveId" clId="{75E8484C-1AFD-458A-BFDA-22C7F71D25FF}" dt="2018-05-29T12:22:57.209" v="2"/>
        <pc:sldMkLst>
          <pc:docMk/>
          <pc:sldMk cId="2060463472" sldId="258"/>
        </pc:sldMkLst>
        <pc:spChg chg="mod">
          <ac:chgData name="Rafael Leal Martins" userId="9b464b3941fb219c" providerId="LiveId" clId="{75E8484C-1AFD-458A-BFDA-22C7F71D25FF}" dt="2018-05-29T12:22:57.209" v="2"/>
          <ac:spMkLst>
            <pc:docMk/>
            <pc:sldMk cId="2060463472" sldId="258"/>
            <ac:spMk id="2" creationId="{8AA7657E-4BBE-46C8-9C81-1A75AFE22DAC}"/>
          </ac:spMkLst>
        </pc:spChg>
        <pc:spChg chg="del">
          <ac:chgData name="Rafael Leal Martins" userId="9b464b3941fb219c" providerId="LiveId" clId="{75E8484C-1AFD-458A-BFDA-22C7F71D25FF}" dt="2018-05-29T12:21:49.510" v="1"/>
          <ac:spMkLst>
            <pc:docMk/>
            <pc:sldMk cId="2060463472" sldId="258"/>
            <ac:spMk id="3" creationId="{32D361C7-7AEE-4A36-8CF5-48D51223ECE4}"/>
          </ac:spMkLst>
        </pc:spChg>
        <pc:picChg chg="add mod">
          <ac:chgData name="Rafael Leal Martins" userId="9b464b3941fb219c" providerId="LiveId" clId="{75E8484C-1AFD-458A-BFDA-22C7F71D25FF}" dt="2018-05-29T12:21:49.510" v="1"/>
          <ac:picMkLst>
            <pc:docMk/>
            <pc:sldMk cId="2060463472" sldId="258"/>
            <ac:picMk id="4" creationId="{A983F5C5-A8B7-4189-855D-E17FDB35B17F}"/>
          </ac:picMkLst>
        </pc:picChg>
      </pc:sldChg>
      <pc:sldChg chg="addSp delSp modSp add">
        <pc:chgData name="Rafael Leal Martins" userId="9b464b3941fb219c" providerId="LiveId" clId="{75E8484C-1AFD-458A-BFDA-22C7F71D25FF}" dt="2018-05-29T12:23:09.944" v="5"/>
        <pc:sldMkLst>
          <pc:docMk/>
          <pc:sldMk cId="912174811" sldId="259"/>
        </pc:sldMkLst>
        <pc:spChg chg="mod">
          <ac:chgData name="Rafael Leal Martins" userId="9b464b3941fb219c" providerId="LiveId" clId="{75E8484C-1AFD-458A-BFDA-22C7F71D25FF}" dt="2018-05-29T12:22:59.948" v="4"/>
          <ac:spMkLst>
            <pc:docMk/>
            <pc:sldMk cId="912174811" sldId="259"/>
            <ac:spMk id="2" creationId="{A2FDEF8A-4261-41F1-A42F-AE66E446A282}"/>
          </ac:spMkLst>
        </pc:spChg>
        <pc:spChg chg="del">
          <ac:chgData name="Rafael Leal Martins" userId="9b464b3941fb219c" providerId="LiveId" clId="{75E8484C-1AFD-458A-BFDA-22C7F71D25FF}" dt="2018-05-29T12:23:09.944" v="5"/>
          <ac:spMkLst>
            <pc:docMk/>
            <pc:sldMk cId="912174811" sldId="259"/>
            <ac:spMk id="3" creationId="{DA614B0F-54DD-4914-9C6E-A16822BC5406}"/>
          </ac:spMkLst>
        </pc:spChg>
        <pc:picChg chg="add mod">
          <ac:chgData name="Rafael Leal Martins" userId="9b464b3941fb219c" providerId="LiveId" clId="{75E8484C-1AFD-458A-BFDA-22C7F71D25FF}" dt="2018-05-29T12:23:09.944" v="5"/>
          <ac:picMkLst>
            <pc:docMk/>
            <pc:sldMk cId="912174811" sldId="259"/>
            <ac:picMk id="4" creationId="{C146F0FF-1DD4-4BE6-80AA-5F1183C98CE6}"/>
          </ac:picMkLst>
        </pc:picChg>
      </pc:sldChg>
      <pc:sldChg chg="addSp delSp modSp add">
        <pc:chgData name="Rafael Leal Martins" userId="9b464b3941fb219c" providerId="LiveId" clId="{75E8484C-1AFD-458A-BFDA-22C7F71D25FF}" dt="2018-05-29T12:25:12.203" v="21" actId="20577"/>
        <pc:sldMkLst>
          <pc:docMk/>
          <pc:sldMk cId="1836367049" sldId="260"/>
        </pc:sldMkLst>
        <pc:spChg chg="mod">
          <ac:chgData name="Rafael Leal Martins" userId="9b464b3941fb219c" providerId="LiveId" clId="{75E8484C-1AFD-458A-BFDA-22C7F71D25FF}" dt="2018-05-29T12:25:12.203" v="21" actId="20577"/>
          <ac:spMkLst>
            <pc:docMk/>
            <pc:sldMk cId="1836367049" sldId="260"/>
            <ac:spMk id="2" creationId="{A216E0AF-BAAF-4F6B-A6E7-7A2D6E1DC30C}"/>
          </ac:spMkLst>
        </pc:spChg>
        <pc:spChg chg="del">
          <ac:chgData name="Rafael Leal Martins" userId="9b464b3941fb219c" providerId="LiveId" clId="{75E8484C-1AFD-458A-BFDA-22C7F71D25FF}" dt="2018-05-29T12:25:07.042" v="7"/>
          <ac:spMkLst>
            <pc:docMk/>
            <pc:sldMk cId="1836367049" sldId="260"/>
            <ac:spMk id="3" creationId="{BB6F3034-FE5E-4C73-A496-3B205AFBEF54}"/>
          </ac:spMkLst>
        </pc:spChg>
        <pc:picChg chg="add mod">
          <ac:chgData name="Rafael Leal Martins" userId="9b464b3941fb219c" providerId="LiveId" clId="{75E8484C-1AFD-458A-BFDA-22C7F71D25FF}" dt="2018-05-29T12:25:07.042" v="7"/>
          <ac:picMkLst>
            <pc:docMk/>
            <pc:sldMk cId="1836367049" sldId="260"/>
            <ac:picMk id="4" creationId="{0CDDB307-0136-49B7-BA67-B32D9BE33C47}"/>
          </ac:picMkLst>
        </pc:picChg>
      </pc:sldChg>
      <pc:sldChg chg="addSp delSp modSp add">
        <pc:chgData name="Rafael Leal Martins" userId="9b464b3941fb219c" providerId="LiveId" clId="{75E8484C-1AFD-458A-BFDA-22C7F71D25FF}" dt="2018-05-29T12:25:35.920" v="37"/>
        <pc:sldMkLst>
          <pc:docMk/>
          <pc:sldMk cId="3336643077" sldId="261"/>
        </pc:sldMkLst>
        <pc:spChg chg="mod">
          <ac:chgData name="Rafael Leal Martins" userId="9b464b3941fb219c" providerId="LiveId" clId="{75E8484C-1AFD-458A-BFDA-22C7F71D25FF}" dt="2018-05-29T12:25:17.775" v="36" actId="20577"/>
          <ac:spMkLst>
            <pc:docMk/>
            <pc:sldMk cId="3336643077" sldId="261"/>
            <ac:spMk id="2" creationId="{4C90D844-3553-4C14-B0E0-91AB630EB0D8}"/>
          </ac:spMkLst>
        </pc:spChg>
        <pc:spChg chg="del">
          <ac:chgData name="Rafael Leal Martins" userId="9b464b3941fb219c" providerId="LiveId" clId="{75E8484C-1AFD-458A-BFDA-22C7F71D25FF}" dt="2018-05-29T12:25:35.920" v="37"/>
          <ac:spMkLst>
            <pc:docMk/>
            <pc:sldMk cId="3336643077" sldId="261"/>
            <ac:spMk id="3" creationId="{ECF08532-FEF6-41A5-BE97-6908A85E53B6}"/>
          </ac:spMkLst>
        </pc:spChg>
        <pc:picChg chg="add mod">
          <ac:chgData name="Rafael Leal Martins" userId="9b464b3941fb219c" providerId="LiveId" clId="{75E8484C-1AFD-458A-BFDA-22C7F71D25FF}" dt="2018-05-29T12:25:35.920" v="37"/>
          <ac:picMkLst>
            <pc:docMk/>
            <pc:sldMk cId="3336643077" sldId="261"/>
            <ac:picMk id="4" creationId="{DA2ABD79-B080-4BA5-81C4-4BE0BC830BD6}"/>
          </ac:picMkLst>
        </pc:picChg>
      </pc:sldChg>
      <pc:sldChg chg="addSp delSp modSp add">
        <pc:chgData name="Rafael Leal Martins" userId="9b464b3941fb219c" providerId="LiveId" clId="{75E8484C-1AFD-458A-BFDA-22C7F71D25FF}" dt="2018-05-29T12:28:22.176" v="60" actId="20577"/>
        <pc:sldMkLst>
          <pc:docMk/>
          <pc:sldMk cId="2457693284" sldId="262"/>
        </pc:sldMkLst>
        <pc:spChg chg="mod">
          <ac:chgData name="Rafael Leal Martins" userId="9b464b3941fb219c" providerId="LiveId" clId="{75E8484C-1AFD-458A-BFDA-22C7F71D25FF}" dt="2018-05-29T12:28:22.176" v="60" actId="20577"/>
          <ac:spMkLst>
            <pc:docMk/>
            <pc:sldMk cId="2457693284" sldId="262"/>
            <ac:spMk id="2" creationId="{5CD874BF-13C5-4848-AC1F-C8E45792C411}"/>
          </ac:spMkLst>
        </pc:spChg>
        <pc:spChg chg="del">
          <ac:chgData name="Rafael Leal Martins" userId="9b464b3941fb219c" providerId="LiveId" clId="{75E8484C-1AFD-458A-BFDA-22C7F71D25FF}" dt="2018-05-29T12:28:14.749" v="39"/>
          <ac:spMkLst>
            <pc:docMk/>
            <pc:sldMk cId="2457693284" sldId="262"/>
            <ac:spMk id="3" creationId="{2D79E3B1-2728-4A8A-9D84-D09289E69313}"/>
          </ac:spMkLst>
        </pc:spChg>
        <pc:picChg chg="add mod">
          <ac:chgData name="Rafael Leal Martins" userId="9b464b3941fb219c" providerId="LiveId" clId="{75E8484C-1AFD-458A-BFDA-22C7F71D25FF}" dt="2018-05-29T12:28:14.749" v="39"/>
          <ac:picMkLst>
            <pc:docMk/>
            <pc:sldMk cId="2457693284" sldId="262"/>
            <ac:picMk id="4" creationId="{E7A51125-476F-49B7-B80E-9943E9A943B2}"/>
          </ac:picMkLst>
        </pc:picChg>
      </pc:sldChg>
      <pc:sldChg chg="addSp delSp modSp add">
        <pc:chgData name="Rafael Leal Martins" userId="9b464b3941fb219c" providerId="LiveId" clId="{75E8484C-1AFD-458A-BFDA-22C7F71D25FF}" dt="2018-05-29T12:31:34.310" v="95"/>
        <pc:sldMkLst>
          <pc:docMk/>
          <pc:sldMk cId="239877711" sldId="263"/>
        </pc:sldMkLst>
        <pc:spChg chg="mod">
          <ac:chgData name="Rafael Leal Martins" userId="9b464b3941fb219c" providerId="LiveId" clId="{75E8484C-1AFD-458A-BFDA-22C7F71D25FF}" dt="2018-05-29T12:28:36.212" v="81" actId="20577"/>
          <ac:spMkLst>
            <pc:docMk/>
            <pc:sldMk cId="239877711" sldId="263"/>
            <ac:spMk id="2" creationId="{EDFA317C-9036-4F8A-9CD7-8A631C9EBC98}"/>
          </ac:spMkLst>
        </pc:spChg>
        <pc:spChg chg="del">
          <ac:chgData name="Rafael Leal Martins" userId="9b464b3941fb219c" providerId="LiveId" clId="{75E8484C-1AFD-458A-BFDA-22C7F71D25FF}" dt="2018-05-29T12:29:19.668" v="82"/>
          <ac:spMkLst>
            <pc:docMk/>
            <pc:sldMk cId="239877711" sldId="263"/>
            <ac:spMk id="3" creationId="{F6DFBCD3-DDAD-4AA3-AAF6-E018E15120F9}"/>
          </ac:spMkLst>
        </pc:spChg>
        <pc:spChg chg="add mod">
          <ac:chgData name="Rafael Leal Martins" userId="9b464b3941fb219c" providerId="LiveId" clId="{75E8484C-1AFD-458A-BFDA-22C7F71D25FF}" dt="2018-05-29T12:30:53.149" v="89" actId="11529"/>
          <ac:spMkLst>
            <pc:docMk/>
            <pc:sldMk cId="239877711" sldId="263"/>
            <ac:spMk id="7" creationId="{06B646C2-4283-4520-8988-473A2E6CCAA3}"/>
          </ac:spMkLst>
        </pc:spChg>
        <pc:spChg chg="add del mod ord">
          <ac:chgData name="Rafael Leal Martins" userId="9b464b3941fb219c" providerId="LiveId" clId="{75E8484C-1AFD-458A-BFDA-22C7F71D25FF}" dt="2018-05-29T12:31:32.648" v="94" actId="478"/>
          <ac:spMkLst>
            <pc:docMk/>
            <pc:sldMk cId="239877711" sldId="263"/>
            <ac:spMk id="8" creationId="{CBEA092D-B401-481E-9DA5-5F0D83331E2F}"/>
          </ac:spMkLst>
        </pc:spChg>
        <pc:picChg chg="add mod">
          <ac:chgData name="Rafael Leal Martins" userId="9b464b3941fb219c" providerId="LiveId" clId="{75E8484C-1AFD-458A-BFDA-22C7F71D25FF}" dt="2018-05-29T12:29:21.451" v="83" actId="1076"/>
          <ac:picMkLst>
            <pc:docMk/>
            <pc:sldMk cId="239877711" sldId="263"/>
            <ac:picMk id="4" creationId="{085684CF-81F3-4F7B-B651-1A99A9F742C6}"/>
          </ac:picMkLst>
        </pc:picChg>
        <pc:picChg chg="add mod">
          <ac:chgData name="Rafael Leal Martins" userId="9b464b3941fb219c" providerId="LiveId" clId="{75E8484C-1AFD-458A-BFDA-22C7F71D25FF}" dt="2018-05-29T12:30:28.975" v="87" actId="1076"/>
          <ac:picMkLst>
            <pc:docMk/>
            <pc:sldMk cId="239877711" sldId="263"/>
            <ac:picMk id="5" creationId="{42C17861-C85A-45FC-87F0-09EC2E2D0440}"/>
          </ac:picMkLst>
        </pc:picChg>
        <pc:picChg chg="add del mod">
          <ac:chgData name="Rafael Leal Martins" userId="9b464b3941fb219c" providerId="LiveId" clId="{75E8484C-1AFD-458A-BFDA-22C7F71D25FF}" dt="2018-05-29T12:31:34.310" v="95"/>
          <ac:picMkLst>
            <pc:docMk/>
            <pc:sldMk cId="239877711" sldId="263"/>
            <ac:picMk id="6" creationId="{06A86F51-3632-4EC1-9E64-0B6F7EBDB8C3}"/>
          </ac:picMkLst>
        </pc:picChg>
      </pc:sldChg>
      <pc:sldChg chg="addSp delSp modSp add">
        <pc:chgData name="Rafael Leal Martins" userId="9b464b3941fb219c" providerId="LiveId" clId="{75E8484C-1AFD-458A-BFDA-22C7F71D25FF}" dt="2018-05-29T12:32:53.968" v="122" actId="11529"/>
        <pc:sldMkLst>
          <pc:docMk/>
          <pc:sldMk cId="1029495131" sldId="264"/>
        </pc:sldMkLst>
        <pc:spChg chg="mod">
          <ac:chgData name="Rafael Leal Martins" userId="9b464b3941fb219c" providerId="LiveId" clId="{75E8484C-1AFD-458A-BFDA-22C7F71D25FF}" dt="2018-05-29T12:32:47.438" v="121" actId="20577"/>
          <ac:spMkLst>
            <pc:docMk/>
            <pc:sldMk cId="1029495131" sldId="264"/>
            <ac:spMk id="2" creationId="{C64D150B-3F5A-491F-B288-5CE709FF1BEA}"/>
          </ac:spMkLst>
        </pc:spChg>
        <pc:spChg chg="del">
          <ac:chgData name="Rafael Leal Martins" userId="9b464b3941fb219c" providerId="LiveId" clId="{75E8484C-1AFD-458A-BFDA-22C7F71D25FF}" dt="2018-05-29T12:31:37.671" v="96"/>
          <ac:spMkLst>
            <pc:docMk/>
            <pc:sldMk cId="1029495131" sldId="264"/>
            <ac:spMk id="3" creationId="{63CC7EFF-EFCC-43CA-8AB0-46A9E2722829}"/>
          </ac:spMkLst>
        </pc:spChg>
        <pc:spChg chg="add mod">
          <ac:chgData name="Rafael Leal Martins" userId="9b464b3941fb219c" providerId="LiveId" clId="{75E8484C-1AFD-458A-BFDA-22C7F71D25FF}" dt="2018-05-29T12:32:53.968" v="122" actId="11529"/>
          <ac:spMkLst>
            <pc:docMk/>
            <pc:sldMk cId="1029495131" sldId="264"/>
            <ac:spMk id="6" creationId="{E62EF9A0-8B4B-4D98-8FE6-5C0B9DC1BADD}"/>
          </ac:spMkLst>
        </pc:spChg>
        <pc:picChg chg="add mod">
          <ac:chgData name="Rafael Leal Martins" userId="9b464b3941fb219c" providerId="LiveId" clId="{75E8484C-1AFD-458A-BFDA-22C7F71D25FF}" dt="2018-05-29T12:31:39.376" v="97" actId="1076"/>
          <ac:picMkLst>
            <pc:docMk/>
            <pc:sldMk cId="1029495131" sldId="264"/>
            <ac:picMk id="4" creationId="{B0FF3441-27EC-4A34-A2F7-434976217F69}"/>
          </ac:picMkLst>
        </pc:picChg>
        <pc:picChg chg="add mod">
          <ac:chgData name="Rafael Leal Martins" userId="9b464b3941fb219c" providerId="LiveId" clId="{75E8484C-1AFD-458A-BFDA-22C7F71D25FF}" dt="2018-05-29T12:32:17.312" v="101" actId="1076"/>
          <ac:picMkLst>
            <pc:docMk/>
            <pc:sldMk cId="1029495131" sldId="264"/>
            <ac:picMk id="5" creationId="{17B26B21-33B8-442C-AEE0-368964E51D25}"/>
          </ac:picMkLst>
        </pc:picChg>
      </pc:sldChg>
      <pc:sldChg chg="addSp delSp modSp add">
        <pc:chgData name="Rafael Leal Martins" userId="9b464b3941fb219c" providerId="LiveId" clId="{75E8484C-1AFD-458A-BFDA-22C7F71D25FF}" dt="2018-05-29T12:38:15.902" v="159" actId="1076"/>
        <pc:sldMkLst>
          <pc:docMk/>
          <pc:sldMk cId="3371408853" sldId="265"/>
        </pc:sldMkLst>
        <pc:spChg chg="mod">
          <ac:chgData name="Rafael Leal Martins" userId="9b464b3941fb219c" providerId="LiveId" clId="{75E8484C-1AFD-458A-BFDA-22C7F71D25FF}" dt="2018-05-29T12:33:35.997" v="141" actId="20577"/>
          <ac:spMkLst>
            <pc:docMk/>
            <pc:sldMk cId="3371408853" sldId="265"/>
            <ac:spMk id="2" creationId="{E87D51D1-51CD-4B5D-82A2-D490FD089C14}"/>
          </ac:spMkLst>
        </pc:spChg>
        <pc:spChg chg="del">
          <ac:chgData name="Rafael Leal Martins" userId="9b464b3941fb219c" providerId="LiveId" clId="{75E8484C-1AFD-458A-BFDA-22C7F71D25FF}" dt="2018-05-29T12:33:37.804" v="142"/>
          <ac:spMkLst>
            <pc:docMk/>
            <pc:sldMk cId="3371408853" sldId="265"/>
            <ac:spMk id="3" creationId="{D3EAD8DF-A53C-43FD-B69B-14BA53383895}"/>
          </ac:spMkLst>
        </pc:spChg>
        <pc:spChg chg="add mod">
          <ac:chgData name="Rafael Leal Martins" userId="9b464b3941fb219c" providerId="LiveId" clId="{75E8484C-1AFD-458A-BFDA-22C7F71D25FF}" dt="2018-05-29T12:33:59.406" v="146" actId="11529"/>
          <ac:spMkLst>
            <pc:docMk/>
            <pc:sldMk cId="3371408853" sldId="265"/>
            <ac:spMk id="6" creationId="{7CED8369-15C4-4B03-BB05-CCC48BCC9877}"/>
          </ac:spMkLst>
        </pc:spChg>
        <pc:spChg chg="add mod">
          <ac:chgData name="Rafael Leal Martins" userId="9b464b3941fb219c" providerId="LiveId" clId="{75E8484C-1AFD-458A-BFDA-22C7F71D25FF}" dt="2018-05-29T12:35:00.714" v="152" actId="11529"/>
          <ac:spMkLst>
            <pc:docMk/>
            <pc:sldMk cId="3371408853" sldId="265"/>
            <ac:spMk id="9" creationId="{74D00CB6-7AB2-4395-83F3-5AE06D6C83B8}"/>
          </ac:spMkLst>
        </pc:spChg>
        <pc:picChg chg="add mod">
          <ac:chgData name="Rafael Leal Martins" userId="9b464b3941fb219c" providerId="LiveId" clId="{75E8484C-1AFD-458A-BFDA-22C7F71D25FF}" dt="2018-05-29T12:33:40.461" v="143" actId="1076"/>
          <ac:picMkLst>
            <pc:docMk/>
            <pc:sldMk cId="3371408853" sldId="265"/>
            <ac:picMk id="4" creationId="{F73F35E3-27D2-4486-9E7E-C2B7A2806390}"/>
          </ac:picMkLst>
        </pc:picChg>
        <pc:picChg chg="add mod">
          <ac:chgData name="Rafael Leal Martins" userId="9b464b3941fb219c" providerId="LiveId" clId="{75E8484C-1AFD-458A-BFDA-22C7F71D25FF}" dt="2018-05-29T12:38:15.902" v="159" actId="1076"/>
          <ac:picMkLst>
            <pc:docMk/>
            <pc:sldMk cId="3371408853" sldId="265"/>
            <ac:picMk id="5" creationId="{0A113788-A7B9-4152-90D0-841C27FB2AFD}"/>
          </ac:picMkLst>
        </pc:picChg>
        <pc:picChg chg="add mod">
          <ac:chgData name="Rafael Leal Martins" userId="9b464b3941fb219c" providerId="LiveId" clId="{75E8484C-1AFD-458A-BFDA-22C7F71D25FF}" dt="2018-05-29T12:37:57.735" v="157" actId="14100"/>
          <ac:picMkLst>
            <pc:docMk/>
            <pc:sldMk cId="3371408853" sldId="265"/>
            <ac:picMk id="7" creationId="{F4B26EF8-9074-49D8-AFB7-6915A4816CF4}"/>
          </ac:picMkLst>
        </pc:picChg>
        <pc:picChg chg="add mod">
          <ac:chgData name="Rafael Leal Martins" userId="9b464b3941fb219c" providerId="LiveId" clId="{75E8484C-1AFD-458A-BFDA-22C7F71D25FF}" dt="2018-05-29T12:35:52.633" v="154" actId="1076"/>
          <ac:picMkLst>
            <pc:docMk/>
            <pc:sldMk cId="3371408853" sldId="265"/>
            <ac:picMk id="8" creationId="{D61B4ECC-2D34-4D0E-960B-897745C7A82E}"/>
          </ac:picMkLst>
        </pc:picChg>
      </pc:sldChg>
      <pc:sldChg chg="addSp delSp modSp add">
        <pc:chgData name="Rafael Leal Martins" userId="9b464b3941fb219c" providerId="LiveId" clId="{75E8484C-1AFD-458A-BFDA-22C7F71D25FF}" dt="2018-05-29T12:41:54.868" v="205" actId="11529"/>
        <pc:sldMkLst>
          <pc:docMk/>
          <pc:sldMk cId="3754930031" sldId="266"/>
        </pc:sldMkLst>
        <pc:spChg chg="mod">
          <ac:chgData name="Rafael Leal Martins" userId="9b464b3941fb219c" providerId="LiveId" clId="{75E8484C-1AFD-458A-BFDA-22C7F71D25FF}" dt="2018-05-29T12:38:45.190" v="179" actId="20577"/>
          <ac:spMkLst>
            <pc:docMk/>
            <pc:sldMk cId="3754930031" sldId="266"/>
            <ac:spMk id="2" creationId="{8C04EF9B-0DF2-4DD8-A425-7F064609ADEA}"/>
          </ac:spMkLst>
        </pc:spChg>
        <pc:spChg chg="del">
          <ac:chgData name="Rafael Leal Martins" userId="9b464b3941fb219c" providerId="LiveId" clId="{75E8484C-1AFD-458A-BFDA-22C7F71D25FF}" dt="2018-05-29T12:38:34.816" v="161"/>
          <ac:spMkLst>
            <pc:docMk/>
            <pc:sldMk cId="3754930031" sldId="266"/>
            <ac:spMk id="3" creationId="{6B21F593-4CF8-4ACF-9CD4-786FCD57950C}"/>
          </ac:spMkLst>
        </pc:spChg>
        <pc:spChg chg="add mod">
          <ac:chgData name="Rafael Leal Martins" userId="9b464b3941fb219c" providerId="LiveId" clId="{75E8484C-1AFD-458A-BFDA-22C7F71D25FF}" dt="2018-05-29T12:41:32.026" v="198" actId="1076"/>
          <ac:spMkLst>
            <pc:docMk/>
            <pc:sldMk cId="3754930031" sldId="266"/>
            <ac:spMk id="6" creationId="{37804C30-5FE6-4F30-A2B3-FDC7D51DA57A}"/>
          </ac:spMkLst>
        </pc:spChg>
        <pc:spChg chg="add mod">
          <ac:chgData name="Rafael Leal Martins" userId="9b464b3941fb219c" providerId="LiveId" clId="{75E8484C-1AFD-458A-BFDA-22C7F71D25FF}" dt="2018-05-29T12:41:54.868" v="205" actId="11529"/>
          <ac:spMkLst>
            <pc:docMk/>
            <pc:sldMk cId="3754930031" sldId="266"/>
            <ac:spMk id="9" creationId="{705BB6E4-B32A-456E-95EB-F21F30618ABE}"/>
          </ac:spMkLst>
        </pc:spChg>
        <pc:picChg chg="add mod">
          <ac:chgData name="Rafael Leal Martins" userId="9b464b3941fb219c" providerId="LiveId" clId="{75E8484C-1AFD-458A-BFDA-22C7F71D25FF}" dt="2018-05-29T12:41:29.670" v="197" actId="1076"/>
          <ac:picMkLst>
            <pc:docMk/>
            <pc:sldMk cId="3754930031" sldId="266"/>
            <ac:picMk id="4" creationId="{102D66CB-04C5-4EEA-8C46-D2FF57FABE86}"/>
          </ac:picMkLst>
        </pc:picChg>
        <pc:picChg chg="add mod">
          <ac:chgData name="Rafael Leal Martins" userId="9b464b3941fb219c" providerId="LiveId" clId="{75E8484C-1AFD-458A-BFDA-22C7F71D25FF}" dt="2018-05-29T12:41:34.039" v="199" actId="1076"/>
          <ac:picMkLst>
            <pc:docMk/>
            <pc:sldMk cId="3754930031" sldId="266"/>
            <ac:picMk id="5" creationId="{01FFC00C-CD6E-4269-8795-5C74CD5A4042}"/>
          </ac:picMkLst>
        </pc:picChg>
        <pc:picChg chg="add mod">
          <ac:chgData name="Rafael Leal Martins" userId="9b464b3941fb219c" providerId="LiveId" clId="{75E8484C-1AFD-458A-BFDA-22C7F71D25FF}" dt="2018-05-29T12:41:48.378" v="204" actId="1076"/>
          <ac:picMkLst>
            <pc:docMk/>
            <pc:sldMk cId="3754930031" sldId="266"/>
            <ac:picMk id="7" creationId="{849BD486-6A2D-4326-A84B-459356C34DA2}"/>
          </ac:picMkLst>
        </pc:picChg>
        <pc:picChg chg="add mod">
          <ac:chgData name="Rafael Leal Martins" userId="9b464b3941fb219c" providerId="LiveId" clId="{75E8484C-1AFD-458A-BFDA-22C7F71D25FF}" dt="2018-05-29T12:41:45.698" v="203" actId="1076"/>
          <ac:picMkLst>
            <pc:docMk/>
            <pc:sldMk cId="3754930031" sldId="266"/>
            <ac:picMk id="8" creationId="{7EED3813-9A59-4EA4-BDBA-09871EE00C83}"/>
          </ac:picMkLst>
        </pc:picChg>
      </pc:sldChg>
      <pc:sldChg chg="addSp delSp modSp add">
        <pc:chgData name="Rafael Leal Martins" userId="9b464b3941fb219c" providerId="LiveId" clId="{75E8484C-1AFD-458A-BFDA-22C7F71D25FF}" dt="2018-05-29T12:43:54.083" v="246" actId="11529"/>
        <pc:sldMkLst>
          <pc:docMk/>
          <pc:sldMk cId="383468946" sldId="267"/>
        </pc:sldMkLst>
        <pc:spChg chg="mod">
          <ac:chgData name="Rafael Leal Martins" userId="9b464b3941fb219c" providerId="LiveId" clId="{75E8484C-1AFD-458A-BFDA-22C7F71D25FF}" dt="2018-05-29T12:43:03.779" v="238" actId="20577"/>
          <ac:spMkLst>
            <pc:docMk/>
            <pc:sldMk cId="383468946" sldId="267"/>
            <ac:spMk id="2" creationId="{F443DC2C-C2B5-4326-8EFC-23A619B60C9B}"/>
          </ac:spMkLst>
        </pc:spChg>
        <pc:spChg chg="del">
          <ac:chgData name="Rafael Leal Martins" userId="9b464b3941fb219c" providerId="LiveId" clId="{75E8484C-1AFD-458A-BFDA-22C7F71D25FF}" dt="2018-05-29T12:43:14.785" v="239"/>
          <ac:spMkLst>
            <pc:docMk/>
            <pc:sldMk cId="383468946" sldId="267"/>
            <ac:spMk id="3" creationId="{787730DC-0FB0-4B29-82EA-3A10DEF40111}"/>
          </ac:spMkLst>
        </pc:spChg>
        <pc:spChg chg="add mod">
          <ac:chgData name="Rafael Leal Martins" userId="9b464b3941fb219c" providerId="LiveId" clId="{75E8484C-1AFD-458A-BFDA-22C7F71D25FF}" dt="2018-05-29T12:43:54.083" v="246" actId="11529"/>
          <ac:spMkLst>
            <pc:docMk/>
            <pc:sldMk cId="383468946" sldId="267"/>
            <ac:spMk id="6" creationId="{EC1946D2-905F-48F1-A303-42CE6BDBF11A}"/>
          </ac:spMkLst>
        </pc:spChg>
        <pc:picChg chg="add mod">
          <ac:chgData name="Rafael Leal Martins" userId="9b464b3941fb219c" providerId="LiveId" clId="{75E8484C-1AFD-458A-BFDA-22C7F71D25FF}" dt="2018-05-29T12:43:19.022" v="240" actId="1076"/>
          <ac:picMkLst>
            <pc:docMk/>
            <pc:sldMk cId="383468946" sldId="267"/>
            <ac:picMk id="4" creationId="{7F4470FE-0A64-4BD0-92D1-709CF6F79B9E}"/>
          </ac:picMkLst>
        </pc:picChg>
        <pc:picChg chg="add mod">
          <ac:chgData name="Rafael Leal Martins" userId="9b464b3941fb219c" providerId="LiveId" clId="{75E8484C-1AFD-458A-BFDA-22C7F71D25FF}" dt="2018-05-29T12:43:50.774" v="245" actId="1076"/>
          <ac:picMkLst>
            <pc:docMk/>
            <pc:sldMk cId="383468946" sldId="267"/>
            <ac:picMk id="5" creationId="{E7FDC3CF-928D-49B7-9C6C-956A7A5F6133}"/>
          </ac:picMkLst>
        </pc:picChg>
      </pc:sldChg>
      <pc:sldChg chg="addSp delSp modSp add">
        <pc:chgData name="Rafael Leal Martins" userId="9b464b3941fb219c" providerId="LiveId" clId="{75E8484C-1AFD-458A-BFDA-22C7F71D25FF}" dt="2018-05-29T12:44:51.220" v="272" actId="20577"/>
        <pc:sldMkLst>
          <pc:docMk/>
          <pc:sldMk cId="940951786" sldId="268"/>
        </pc:sldMkLst>
        <pc:spChg chg="mod">
          <ac:chgData name="Rafael Leal Martins" userId="9b464b3941fb219c" providerId="LiveId" clId="{75E8484C-1AFD-458A-BFDA-22C7F71D25FF}" dt="2018-05-29T12:44:51.220" v="272" actId="20577"/>
          <ac:spMkLst>
            <pc:docMk/>
            <pc:sldMk cId="940951786" sldId="268"/>
            <ac:spMk id="2" creationId="{531B0F09-83D6-44AC-B358-71D6F36EEF64}"/>
          </ac:spMkLst>
        </pc:spChg>
        <pc:spChg chg="del">
          <ac:chgData name="Rafael Leal Martins" userId="9b464b3941fb219c" providerId="LiveId" clId="{75E8484C-1AFD-458A-BFDA-22C7F71D25FF}" dt="2018-05-29T12:44:14.838" v="248"/>
          <ac:spMkLst>
            <pc:docMk/>
            <pc:sldMk cId="940951786" sldId="268"/>
            <ac:spMk id="3" creationId="{5B49ABCD-98E8-4E71-A1C6-8A15C102B4EE}"/>
          </ac:spMkLst>
        </pc:spChg>
        <pc:picChg chg="add mod">
          <ac:chgData name="Rafael Leal Martins" userId="9b464b3941fb219c" providerId="LiveId" clId="{75E8484C-1AFD-458A-BFDA-22C7F71D25FF}" dt="2018-05-29T12:44:14.838" v="248"/>
          <ac:picMkLst>
            <pc:docMk/>
            <pc:sldMk cId="940951786" sldId="268"/>
            <ac:picMk id="4" creationId="{2A816083-FDE8-4B9A-B5F2-6D140B088149}"/>
          </ac:picMkLst>
        </pc:picChg>
      </pc:sldChg>
      <pc:sldChg chg="addSp delSp modSp add">
        <pc:chgData name="Rafael Leal Martins" userId="9b464b3941fb219c" providerId="LiveId" clId="{75E8484C-1AFD-458A-BFDA-22C7F71D25FF}" dt="2018-05-29T12:46:43.048" v="301" actId="11529"/>
        <pc:sldMkLst>
          <pc:docMk/>
          <pc:sldMk cId="546216693" sldId="269"/>
        </pc:sldMkLst>
        <pc:spChg chg="mod">
          <ac:chgData name="Rafael Leal Martins" userId="9b464b3941fb219c" providerId="LiveId" clId="{75E8484C-1AFD-458A-BFDA-22C7F71D25FF}" dt="2018-05-29T12:46:20.245" v="297" actId="20577"/>
          <ac:spMkLst>
            <pc:docMk/>
            <pc:sldMk cId="546216693" sldId="269"/>
            <ac:spMk id="2" creationId="{6A3C309D-FD71-49B3-863F-1EB79B3CBB95}"/>
          </ac:spMkLst>
        </pc:spChg>
        <pc:spChg chg="del">
          <ac:chgData name="Rafael Leal Martins" userId="9b464b3941fb219c" providerId="LiveId" clId="{75E8484C-1AFD-458A-BFDA-22C7F71D25FF}" dt="2018-05-29T12:46:11.095" v="274"/>
          <ac:spMkLst>
            <pc:docMk/>
            <pc:sldMk cId="546216693" sldId="269"/>
            <ac:spMk id="3" creationId="{FC72522A-DB24-4FE7-8C2C-1FD80165EC93}"/>
          </ac:spMkLst>
        </pc:spChg>
        <pc:spChg chg="add mod">
          <ac:chgData name="Rafael Leal Martins" userId="9b464b3941fb219c" providerId="LiveId" clId="{75E8484C-1AFD-458A-BFDA-22C7F71D25FF}" dt="2018-05-29T12:46:43.048" v="301" actId="11529"/>
          <ac:spMkLst>
            <pc:docMk/>
            <pc:sldMk cId="546216693" sldId="269"/>
            <ac:spMk id="6" creationId="{6BD62E1B-B7F0-4E89-9D22-973B1BC72400}"/>
          </ac:spMkLst>
        </pc:spChg>
        <pc:picChg chg="add mod">
          <ac:chgData name="Rafael Leal Martins" userId="9b464b3941fb219c" providerId="LiveId" clId="{75E8484C-1AFD-458A-BFDA-22C7F71D25FF}" dt="2018-05-29T12:46:23.111" v="298" actId="1076"/>
          <ac:picMkLst>
            <pc:docMk/>
            <pc:sldMk cId="546216693" sldId="269"/>
            <ac:picMk id="4" creationId="{3C6D65E8-0522-4584-98B5-4A9EC727A4B0}"/>
          </ac:picMkLst>
        </pc:picChg>
        <pc:picChg chg="add mod">
          <ac:chgData name="Rafael Leal Martins" userId="9b464b3941fb219c" providerId="LiveId" clId="{75E8484C-1AFD-458A-BFDA-22C7F71D25FF}" dt="2018-05-29T12:46:35.015" v="300" actId="1076"/>
          <ac:picMkLst>
            <pc:docMk/>
            <pc:sldMk cId="546216693" sldId="269"/>
            <ac:picMk id="5" creationId="{12420D0B-9951-4CA9-B6F1-5F54AB7BE3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CBA50-8554-4D90-8B16-CBB4468F6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D05E04-6C6F-496E-80FA-B4CDC3602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FD505C-F7B8-40B1-BC20-BF4FD09B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E728-7DF0-4CFC-B513-8DBD45BBBA82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DA58F8-4174-45B1-8F63-0D6F8D73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45AB03-0822-4A08-BBE7-6691BC97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291F-C9A7-475F-AFBB-5F39CB937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71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9A6B7-448A-4FF0-9BB4-36918242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400AF9-64FC-41D8-85CB-9DC964EBC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7901D1-0135-46E9-80D3-6D2A65E9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E728-7DF0-4CFC-B513-8DBD45BBBA82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499B7D-7497-423B-8EE7-C52E74B5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112DBA-5FA4-439B-819A-27E368C8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291F-C9A7-475F-AFBB-5F39CB937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54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6D666B-6FAD-41C7-8311-0AE4CB954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269F61-E47E-4988-820C-8CCE2A952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3E3942-69EC-4C9A-AE05-12F48826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E728-7DF0-4CFC-B513-8DBD45BBBA82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4CB8BD-5952-4E90-8148-646774A6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A56036-C0DD-470A-886D-38D5ADB8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291F-C9A7-475F-AFBB-5F39CB937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95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892B2-4B63-4E51-BCDD-B582686D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7E415D-2500-43BB-819A-08123665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F0DEDF-5CE6-44E0-89FA-0189258A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E728-7DF0-4CFC-B513-8DBD45BBBA82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6A607-BA55-4941-8AF9-A86BA0A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31028E-6FEB-4557-A3D2-76EBE5D9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291F-C9A7-475F-AFBB-5F39CB937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18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677C0-237E-44E1-8400-13A9A5EC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EE8C2E-1B9F-4011-87EA-4BFE31DE7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A99613-D306-4000-A032-D282CCD8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E728-7DF0-4CFC-B513-8DBD45BBBA82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DA8583-CD7D-44EE-AD52-B9B0B781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700EB-96DF-4A73-8D9E-A5475CDF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291F-C9A7-475F-AFBB-5F39CB937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10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A5D8C-02D7-4297-8A6F-6956A54A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380839-D7B8-4137-8E9F-5A01A7907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8CDAC4-3696-42AF-A0EC-DEE9AA1CF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E503DD-63C6-4C40-A014-EA2732FF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E728-7DF0-4CFC-B513-8DBD45BBBA82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CAD994-F399-4C4E-AC2E-D13A4AC1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292757-3AEA-47EE-B2F0-8D47F652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291F-C9A7-475F-AFBB-5F39CB937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56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8EC12-46F0-4925-8712-DFE926B9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4F153C-95FA-4B81-8A9C-4041BE885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280988-CA74-451E-8790-9381099C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110B02-46E2-4003-BC6E-84728A1F8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F60DB2-2047-420E-BC5C-ED7FF60F2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62F1D1-45F7-49AA-9C07-471ED4DD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E728-7DF0-4CFC-B513-8DBD45BBBA82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166412-7A1C-49BF-AA69-AD44F56F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A571FE-7996-4C46-A1A0-BB1275FE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291F-C9A7-475F-AFBB-5F39CB937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47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87065-D09A-40B2-8090-02A6EF93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1C4CEE-2A7C-40C0-B62E-E294B816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E728-7DF0-4CFC-B513-8DBD45BBBA82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2EA390-A6DB-4EFB-8632-8D588CF1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C83510-FA44-4BDC-B9E3-44BAF277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291F-C9A7-475F-AFBB-5F39CB937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91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3CD558-0356-417E-8917-B84D9240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E728-7DF0-4CFC-B513-8DBD45BBBA82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8ABB55-0DC0-4B75-8534-03E7A110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AB9C8B-21AA-42B4-A022-7447085D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291F-C9A7-475F-AFBB-5F39CB937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59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B6EF5-8536-41D6-B236-CFE548E6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CAF2F7-4FC3-481E-895E-CD08AAE49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ACA48B-1451-4941-82DD-22491A503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260D3B-397E-4F66-B6A1-E8F7690F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E728-7DF0-4CFC-B513-8DBD45BBBA82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8405E6-EA37-480D-B2F0-6FAC3FFA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6E8F63-DA9E-482E-AC2F-11E85FEE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291F-C9A7-475F-AFBB-5F39CB937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65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977C8-CE89-415F-82C1-AF5CCB3D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751726-EE92-4ED0-986B-31630DF58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977B72-9F97-4270-9D7C-293A4B0CF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39F090-CE0D-4597-B616-975F7698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E728-7DF0-4CFC-B513-8DBD45BBBA82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619B2F-F55D-455F-A398-AE1633BD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542B2A-40B1-4952-BB20-1EE8E9F1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291F-C9A7-475F-AFBB-5F39CB937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28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0FB760-762D-4FBC-8745-295C96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8BEE1E-6322-4C01-A0F0-1D83D41BE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1E2CC-5A43-43F3-87EA-0A40982EA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7E728-7DF0-4CFC-B513-8DBD45BBBA82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2F3A91-E39D-4D63-9EAB-D6007FBBE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A2CABB-89DC-478A-8D39-AD4E3D07D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E291F-C9A7-475F-AFBB-5F39CB937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78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1F887-E65F-49E3-AC9E-198419230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Geração de Código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18D591-23C7-492A-9A4F-D9B5160C5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CMP 1079</a:t>
            </a:r>
          </a:p>
        </p:txBody>
      </p:sp>
    </p:spTree>
    <p:extLst>
      <p:ext uri="{BB962C8B-B14F-4D97-AF65-F5344CB8AC3E}">
        <p14:creationId xmlns:p14="http://schemas.microsoft.com/office/powerpoint/2010/main" val="418202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D51D1-51CD-4B5D-82A2-D490FD08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de Entrada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73F35E3-27D2-4486-9E7E-C2B7A2806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4260"/>
            <a:ext cx="10515600" cy="55163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A113788-A7B9-4152-90D0-841C27FB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77997"/>
            <a:ext cx="10597932" cy="547270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7CED8369-15C4-4B03-BB05-CCC48BCC9877}"/>
              </a:ext>
            </a:extLst>
          </p:cNvPr>
          <p:cNvSpPr/>
          <p:nvPr/>
        </p:nvSpPr>
        <p:spPr>
          <a:xfrm>
            <a:off x="5618285" y="2465898"/>
            <a:ext cx="923192" cy="363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B26EF8-9074-49D8-AFB7-6915A4816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57599"/>
            <a:ext cx="10597931" cy="5312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61B4ECC-2D34-4D0E-960B-897745C7A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366" y="4788877"/>
            <a:ext cx="10667267" cy="1953776"/>
          </a:xfrm>
          <a:prstGeom prst="rect">
            <a:avLst/>
          </a:prstGeom>
        </p:spPr>
      </p:pic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74D00CB6-7AB2-4395-83F3-5AE06D6C83B8}"/>
              </a:ext>
            </a:extLst>
          </p:cNvPr>
          <p:cNvSpPr/>
          <p:nvPr/>
        </p:nvSpPr>
        <p:spPr>
          <a:xfrm>
            <a:off x="5231423" y="4257674"/>
            <a:ext cx="1767254" cy="5312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40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4EF9B-0DF2-4DD8-A425-7F064609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de Saída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02D66CB-04C5-4EEA-8C46-D2FF57FAB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5607"/>
            <a:ext cx="10515600" cy="56794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1FFC00C-CD6E-4269-8795-5C74CD5A4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493885"/>
            <a:ext cx="10515600" cy="517160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37804C30-5FE6-4F30-A2B3-FDC7D51DA57A}"/>
              </a:ext>
            </a:extLst>
          </p:cNvPr>
          <p:cNvSpPr/>
          <p:nvPr/>
        </p:nvSpPr>
        <p:spPr>
          <a:xfrm>
            <a:off x="5651987" y="1919515"/>
            <a:ext cx="888023" cy="487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49BD486-6A2D-4326-A84B-459356C34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188078"/>
            <a:ext cx="10533371" cy="65887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ED3813-9A59-4EA4-BDBA-09871EE00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44" y="4204170"/>
            <a:ext cx="10571954" cy="2653830"/>
          </a:xfrm>
          <a:prstGeom prst="rect">
            <a:avLst/>
          </a:prstGeom>
        </p:spPr>
      </p:pic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705BB6E4-B32A-456E-95EB-F21F30618ABE}"/>
              </a:ext>
            </a:extLst>
          </p:cNvPr>
          <p:cNvSpPr/>
          <p:nvPr/>
        </p:nvSpPr>
        <p:spPr>
          <a:xfrm>
            <a:off x="5249008" y="3846956"/>
            <a:ext cx="1635369" cy="357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93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3DC2C-C2B5-4326-8EFC-23A619B6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Condicional (IF)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F4470FE-0A64-4BD0-92D1-709CF6F79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6459"/>
            <a:ext cx="10515600" cy="112820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7FDC3CF-928D-49B7-9C6C-956A7A5F6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8767"/>
            <a:ext cx="10470472" cy="1242405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EC1946D2-905F-48F1-A303-42CE6BDBF11A}"/>
              </a:ext>
            </a:extLst>
          </p:cNvPr>
          <p:cNvSpPr/>
          <p:nvPr/>
        </p:nvSpPr>
        <p:spPr>
          <a:xfrm>
            <a:off x="5117123" y="3114668"/>
            <a:ext cx="1714500" cy="516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6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B0F09-83D6-44AC-B358-71D6F36E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Condicional (IF) – Tipos de Comparação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A816083-FDE8-4B9A-B5F2-6D140B088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5327"/>
            <a:ext cx="10515600" cy="311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5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C309D-FD71-49B3-863F-1EB79B3C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Declarações de Rótulos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C6D65E8-0522-4584-98B5-4A9EC727A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55054"/>
            <a:ext cx="10515600" cy="3697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2420D0B-9951-4CA9-B6F1-5F54AB7BE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3455742"/>
            <a:ext cx="11591925" cy="1066800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6BD62E1B-B7F0-4E89-9D22-973B1BC72400}"/>
              </a:ext>
            </a:extLst>
          </p:cNvPr>
          <p:cNvSpPr/>
          <p:nvPr/>
        </p:nvSpPr>
        <p:spPr>
          <a:xfrm>
            <a:off x="5451231" y="3112477"/>
            <a:ext cx="984738" cy="289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21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8C601-CE9F-487D-A832-F1484CF5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Linguagem de Alto Nível (BNF)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A987027-84F5-4D1F-88CF-F2A7DDFBA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5747"/>
            <a:ext cx="10515600" cy="144866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5848CC9-7E50-48C8-B842-E8A3315B4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4411"/>
            <a:ext cx="10515600" cy="37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9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7657E-4BBE-46C8-9C81-1A75AFE2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Linguagem de Alto Nível (BNF)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983F5C5-A8B7-4189-855D-E17FDB35B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2793"/>
            <a:ext cx="10515600" cy="31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6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DEF8A-4261-41F1-A42F-AE66E446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Linguagem de Alto Nível (BNF)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146F0FF-1DD4-4BE6-80AA-5F1183C98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5926"/>
            <a:ext cx="10515600" cy="369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7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6E0AF-BAAF-4F6B-A6E7-7A2D6E1D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Alvo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CDDB307-0136-49B7-BA67-B32D9BE33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2298"/>
            <a:ext cx="10515600" cy="409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6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D844-3553-4C14-B0E0-91AB630E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Alvo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A2ABD79-B080-4BA5-81C4-4BE0BC830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40537"/>
            <a:ext cx="10515600" cy="23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4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874BF-13C5-4848-AC1F-C8E45792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de Atribuição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7A51125-476F-49B7-B80E-9943E9A94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31009"/>
            <a:ext cx="10515600" cy="23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9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A317C-9036-4F8A-9CD7-8A631C9E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Desvio incondicional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85684CF-81F3-4F7B-B651-1A99A9F74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9974"/>
            <a:ext cx="10515600" cy="56333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2C17861-C85A-45FC-87F0-09EC2E2D0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3654264"/>
            <a:ext cx="11630025" cy="590550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06B646C2-4283-4520-8988-473A2E6CCAA3}"/>
              </a:ext>
            </a:extLst>
          </p:cNvPr>
          <p:cNvSpPr/>
          <p:nvPr/>
        </p:nvSpPr>
        <p:spPr>
          <a:xfrm>
            <a:off x="2186609" y="2723322"/>
            <a:ext cx="1133061" cy="787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7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D150B-3F5A-491F-B288-5CE709FF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Desvio incondicional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0FF3441-27EC-4A34-A2F7-434976217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462" y="2511468"/>
            <a:ext cx="10515600" cy="7639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7B26B21-33B8-442C-AEE0-368964E51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70" y="3989226"/>
            <a:ext cx="10600592" cy="2173814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E62EF9A0-8B4B-4D98-8FE6-5C0B9DC1BADD}"/>
              </a:ext>
            </a:extLst>
          </p:cNvPr>
          <p:cNvSpPr/>
          <p:nvPr/>
        </p:nvSpPr>
        <p:spPr>
          <a:xfrm>
            <a:off x="5161085" y="3358662"/>
            <a:ext cx="2013438" cy="545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495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66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Geração de Código</vt:lpstr>
      <vt:lpstr>Exemplo de Linguagem de Alto Nível (BNF)</vt:lpstr>
      <vt:lpstr>Exemplo de Linguagem de Alto Nível (BNF)</vt:lpstr>
      <vt:lpstr>Exemplo de Linguagem de Alto Nível (BNF)</vt:lpstr>
      <vt:lpstr>Linguagem Alvo</vt:lpstr>
      <vt:lpstr>Linguagem Alvo</vt:lpstr>
      <vt:lpstr>Comando de Atribuição</vt:lpstr>
      <vt:lpstr>Desvio incondicional</vt:lpstr>
      <vt:lpstr>Desvio incondicional</vt:lpstr>
      <vt:lpstr>Comando de Entrada</vt:lpstr>
      <vt:lpstr>Comando de Saída</vt:lpstr>
      <vt:lpstr>Estrutura Condicional (IF)</vt:lpstr>
      <vt:lpstr>Estrutura Condicional (IF) – Tipos de Comparação</vt:lpstr>
      <vt:lpstr>Declarações de Rótulos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Geração de Código</dc:title>
  <dc:creator>Rafael Leal Martins</dc:creator>
  <cp:lastModifiedBy>Rafael Leal Martins</cp:lastModifiedBy>
  <cp:revision>1</cp:revision>
  <dcterms:created xsi:type="dcterms:W3CDTF">2018-05-29T12:10:33Z</dcterms:created>
  <dcterms:modified xsi:type="dcterms:W3CDTF">2018-05-29T12:46:43Z</dcterms:modified>
</cp:coreProperties>
</file>