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17028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1737360"/>
          </a:xfrm>
          <a:prstGeom prst="rect">
            <a:avLst/>
          </a:prstGeom>
          <a:solidFill>
            <a:srgbClr val="2196f3"/>
          </a:solidFill>
          <a:ln w="0">
            <a:solidFill>
              <a:srgbClr val="2196f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Для правки текста заглавия щёлкните мышью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Open Sans"/>
              </a:rPr>
              <a:t>Для правки структуры щёлкните мышью</a:t>
            </a:r>
            <a:endParaRPr b="0" lang="en-US" sz="3200" spc="-1" strike="noStrike"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Open Sans"/>
              </a:rPr>
              <a:t>Второй уровень структуры</a:t>
            </a:r>
            <a:endParaRPr b="0" lang="en-US" sz="2800" spc="-1" strike="noStrike"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Open Sans"/>
              </a:rPr>
              <a:t>Третий уровень структуры</a:t>
            </a:r>
            <a:endParaRPr b="0" lang="en-US" sz="2400" spc="-1" strike="noStrike"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Open Sans"/>
              </a:rPr>
              <a:t>Четвёртый уровень структуры</a:t>
            </a:r>
            <a:endParaRPr b="0" lang="en-US" sz="2000" spc="-1" strike="noStrike"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Open Sans"/>
              </a:rPr>
              <a:t>Пятый уровень структуры</a:t>
            </a:r>
            <a:endParaRPr b="0" lang="en-US" sz="2000" spc="-1" strike="noStrike"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Open Sans"/>
              </a:rPr>
              <a:t>Шестой уровень структуры</a:t>
            </a:r>
            <a:endParaRPr b="0" lang="en-US" sz="2000" spc="-1" strike="noStrike"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Open Sans"/>
              </a:rPr>
              <a:t>Седьмой уровень структуры</a:t>
            </a:r>
            <a:endParaRPr b="0" lang="en-US" sz="2000" spc="-1" strike="noStrike"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Open Sans"/>
              </a:rPr>
              <a:t>PyQuiz</a:t>
            </a:r>
            <a:endParaRPr b="0" lang="ru-RU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8240" y="6492240"/>
            <a:ext cx="479952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3200" spc="-1" strike="noStrike">
                <a:latin typeface="Open Sans"/>
              </a:rPr>
              <a:t>Автор: Толмачёв Игорь</a:t>
            </a:r>
            <a:endParaRPr b="0" lang="ru-RU" sz="3200" spc="-1" strike="noStrike">
              <a:latin typeface="Open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931920" y="2835000"/>
            <a:ext cx="2285640" cy="228564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Open Sans"/>
              </a:rPr>
              <a:t>Введение</a:t>
            </a:r>
            <a:endParaRPr b="0" lang="ru-RU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82880" y="2733480"/>
            <a:ext cx="9692640" cy="11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400" spc="-1" strike="noStrike">
                <a:latin typeface="Open Sans"/>
              </a:rPr>
              <a:t>Цель: получить опыт создания приложений с графическим интерфейсом.</a:t>
            </a:r>
            <a:endParaRPr b="0" lang="ru-RU" sz="2400" spc="-1" strike="noStrike">
              <a:latin typeface="Open Sans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82880" y="4196520"/>
            <a:ext cx="9692640" cy="11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400" spc="-1" strike="noStrike">
                <a:latin typeface="Open Sans"/>
              </a:rPr>
              <a:t>Идея: создать онлайн систему опросов со сбором статистики.</a:t>
            </a:r>
            <a:endParaRPr b="0" lang="ru-RU" sz="2400" spc="-1" strike="noStrike">
              <a:latin typeface="Open Sans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82880" y="5568120"/>
            <a:ext cx="9692640" cy="11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400" spc="-1" strike="noStrike">
                <a:latin typeface="Open Sans"/>
              </a:rPr>
              <a:t>Приложение можно использовать для проведения социальных опросов. </a:t>
            </a:r>
            <a:endParaRPr b="0" lang="ru-RU" sz="24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Описание реализации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82880" y="1920240"/>
            <a:ext cx="9692640" cy="11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400" spc="-1" strike="noStrike">
                <a:latin typeface="Open Sans"/>
              </a:rPr>
              <a:t>Приложение делиться на 2 части: веб сервер и приложение клиент.</a:t>
            </a:r>
            <a:endParaRPr b="0" lang="ru-RU" sz="2400" spc="-1" strike="noStrike">
              <a:latin typeface="Open Sans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82880" y="4812480"/>
            <a:ext cx="448056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400" spc="-1" strike="noStrike">
                <a:latin typeface="Open Sans"/>
              </a:rPr>
              <a:t>Веб сервер работает с базой данных на прямую, и предоставляет к ней доступ по средством http запросов.</a:t>
            </a:r>
            <a:endParaRPr b="0" lang="ru-RU" sz="2400" spc="-1" strike="noStrike">
              <a:latin typeface="Open Sans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212080" y="4812480"/>
            <a:ext cx="4572000" cy="191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400" spc="-1" strike="noStrike">
                <a:latin typeface="Open Sans"/>
              </a:rPr>
              <a:t>Приложение клиент позволяет создавать, изменять, удалять некоторые записи в базе данных.</a:t>
            </a:r>
            <a:endParaRPr b="0" lang="ru-RU" sz="2400" spc="-1" strike="noStrike">
              <a:latin typeface="Open Sans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665760" y="3383280"/>
            <a:ext cx="1198080" cy="119808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554480" y="3383280"/>
            <a:ext cx="1280160" cy="128016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Структура веб сервера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943600" y="3566160"/>
            <a:ext cx="2011680" cy="201168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  <p:sp>
        <p:nvSpPr>
          <p:cNvPr id="54" name=""/>
          <p:cNvSpPr txBox="1"/>
          <p:nvPr/>
        </p:nvSpPr>
        <p:spPr>
          <a:xfrm>
            <a:off x="182880" y="1799640"/>
            <a:ext cx="3931920" cy="56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500" spc="-1" strike="noStrike">
                <a:latin typeface="Open Sans"/>
              </a:rPr>
              <a:t>server/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app.py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database.py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endpoints/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│   ├── </a:t>
            </a:r>
            <a:r>
              <a:rPr b="0" lang="ru-RU" sz="2500" spc="-1" strike="noStrike">
                <a:latin typeface="Open Sans"/>
              </a:rPr>
              <a:t>answer.py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│   ├── </a:t>
            </a:r>
            <a:r>
              <a:rPr b="0" lang="ru-RU" sz="2500" spc="-1" strike="noStrike">
                <a:latin typeface="Open Sans"/>
              </a:rPr>
              <a:t>quiz.py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│   └── </a:t>
            </a:r>
            <a:r>
              <a:rPr b="0" lang="ru-RU" sz="2500" spc="-1" strike="noStrike">
                <a:latin typeface="Open Sans"/>
              </a:rPr>
              <a:t>user.py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main.py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models.py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pyproject.toml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requirements.txt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settings.py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└── </a:t>
            </a:r>
            <a:r>
              <a:rPr b="0" lang="ru-RU" sz="2500" spc="-1" strike="noStrike">
                <a:latin typeface="Open Sans"/>
              </a:rPr>
              <a:t>utils.py</a:t>
            </a:r>
            <a:endParaRPr b="0" lang="ru-RU" sz="25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Структура приложения клиента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82880" y="1782360"/>
            <a:ext cx="3931920" cy="56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500" spc="-1" strike="noStrike">
                <a:latin typeface="Open Sans"/>
              </a:rPr>
              <a:t>client/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api/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gui/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src/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widgets/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windows/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dialogs/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app.py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settings.py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models.py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build.py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├── </a:t>
            </a:r>
            <a:r>
              <a:rPr b="0" lang="ru-RU" sz="2500" spc="-1" strike="noStrike">
                <a:latin typeface="Open Sans"/>
              </a:rPr>
              <a:t>src_rc.py</a:t>
            </a:r>
            <a:endParaRPr b="0" lang="ru-RU" sz="2500" spc="-1" strike="noStrike">
              <a:latin typeface="Open Sans"/>
            </a:endParaRPr>
          </a:p>
          <a:p>
            <a:r>
              <a:rPr b="0" lang="ru-RU" sz="2500" spc="-1" strike="noStrike">
                <a:latin typeface="Open Sans"/>
              </a:rPr>
              <a:t>└── </a:t>
            </a:r>
            <a:r>
              <a:rPr b="0" lang="ru-RU" sz="2500" spc="-1" strike="noStrike">
                <a:latin typeface="Open Sans"/>
              </a:rPr>
              <a:t>pyproject.toml</a:t>
            </a:r>
            <a:endParaRPr b="0" lang="ru-RU" sz="2500" spc="-1" strike="noStrike">
              <a:latin typeface="Open Sans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934240" y="3566160"/>
            <a:ext cx="1929600" cy="192960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Технологии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3658680"/>
            <a:ext cx="4663440" cy="338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800" spc="-1" strike="noStrike">
                <a:latin typeface="Open Sans"/>
              </a:rPr>
              <a:t>Веб сервер: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FastAPI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Pydantic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SQLAlchemy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JWT tokens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Docker &amp; Docker compose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Poetry</a:t>
            </a:r>
            <a:endParaRPr b="0" lang="en-US" sz="2800" spc="-1" strike="noStrike">
              <a:latin typeface="Open Sans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6583680" y="3647880"/>
            <a:ext cx="2468880" cy="32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800" spc="-1" strike="noStrike">
                <a:latin typeface="Open Sans"/>
              </a:rPr>
              <a:t>Клиент: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PyQt5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Pydantic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Requests</a:t>
            </a:r>
            <a:endParaRPr b="0" lang="en-US" sz="2800" spc="-1" strike="noStrike">
              <a:latin typeface="Open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Open Sans"/>
              </a:rPr>
              <a:t>Poetry</a:t>
            </a:r>
            <a:endParaRPr b="0" lang="en-US" sz="2800" spc="-1" strike="noStrike">
              <a:latin typeface="Open Sans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940080" y="2112120"/>
            <a:ext cx="1198080" cy="119808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828800" y="2112120"/>
            <a:ext cx="1280160" cy="128016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Open Sans"/>
              </a:rPr>
              <a:t>Выводы</a:t>
            </a:r>
            <a:endParaRPr b="0" lang="en-US" sz="44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1244160" y="2353680"/>
            <a:ext cx="8503920" cy="11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Open Sans"/>
              </a:rPr>
              <a:t>В ходе работы цель и идея проекта былы выполнены.</a:t>
            </a:r>
            <a:endParaRPr b="0" lang="en-US" sz="3200" spc="-1" strike="noStrike">
              <a:latin typeface="Open Sans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38320" y="2404800"/>
            <a:ext cx="914400" cy="91440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238320" y="3924720"/>
            <a:ext cx="935280" cy="93528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  <p:sp>
        <p:nvSpPr>
          <p:cNvPr id="67" name=""/>
          <p:cNvSpPr txBox="1"/>
          <p:nvPr/>
        </p:nvSpPr>
        <p:spPr>
          <a:xfrm>
            <a:off x="1280160" y="3841920"/>
            <a:ext cx="8503920" cy="11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Open Sans"/>
              </a:rPr>
              <a:t>Создать мобильное приложение и сайт.</a:t>
            </a:r>
            <a:endParaRPr b="0" lang="en-US" sz="3200" spc="-1" strike="noStrike">
              <a:latin typeface="Open Sans"/>
            </a:endParaRPr>
          </a:p>
        </p:txBody>
      </p:sp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238320" y="5608800"/>
            <a:ext cx="935280" cy="935280"/>
          </a:xfrm>
          <a:prstGeom prst="rect">
            <a:avLst/>
          </a:prstGeom>
          <a:ln w="0">
            <a:noFill/>
          </a:ln>
          <a:effectLst>
            <a:outerShdw dist="18000" dir="5400000" blurRad="0" rotWithShape="0">
              <a:srgbClr val="808080"/>
            </a:outerShdw>
          </a:effectLst>
        </p:spPr>
      </p:pic>
      <p:sp>
        <p:nvSpPr>
          <p:cNvPr id="69" name=""/>
          <p:cNvSpPr txBox="1"/>
          <p:nvPr/>
        </p:nvSpPr>
        <p:spPr>
          <a:xfrm>
            <a:off x="1280160" y="5500080"/>
            <a:ext cx="8503920" cy="11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Open Sans"/>
              </a:rPr>
              <a:t>Добавить правильные ответы.</a:t>
            </a:r>
            <a:endParaRPr b="0" lang="en-US" sz="3200" spc="-1" strike="noStrike"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2022-11-04T14:16:48Z</dcterms:created>
  <dc:creator>Игорь Дмитриевич Толмачёв</dc:creator>
  <dc:description>A clean and simple presentation template loosely based on Google's Material Design guidelines.</dc:description>
  <dc:language>ru-RU</dc:language>
  <cp:lastModifiedBy>Игорь Дмитриевич Толмачёв</cp:lastModifiedBy>
  <dcterms:modified xsi:type="dcterms:W3CDTF">2022-11-04T15:50:08Z</dcterms:modified>
  <cp:revision>58</cp:revision>
  <dc:subject/>
  <dc:title>material-blue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MIT</vt:lpwstr>
  </property>
</Properties>
</file>