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5" r:id="rId6"/>
    <p:sldId id="266" r:id="rId7"/>
    <p:sldId id="267" r:id="rId8"/>
    <p:sldId id="268" r:id="rId9"/>
    <p:sldId id="269" r:id="rId10"/>
    <p:sldId id="272" r:id="rId11"/>
    <p:sldId id="27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FF33CC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0A185-949E-4617-8B75-02EF442AD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4CE95F-FA34-4E1D-9DFF-ECFDB1C8E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126996-FD56-42D1-9710-6A457EF8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C21E-8082-4540-A65F-C02CB276C6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DE3FA-5BBD-40C5-A513-D37A8A76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2349F-6584-440B-8774-D99E83C2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2141-9EE9-4E42-B3D9-8905C81D9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38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A4FF-86BC-4CD6-BA29-387FCC52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B29211-9BE9-40E1-A672-67765762F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395B9C-229F-4C91-9CED-2E824A5C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C21E-8082-4540-A65F-C02CB276C6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7A46BA-059A-492F-845B-8CDA4620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39854-1957-494E-95E4-BEF244FA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2141-9EE9-4E42-B3D9-8905C81D9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36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50B8DB-6FA7-4F12-A9BE-208759CDB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1115B8-4B51-47AB-8AE7-03A0B2EEF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A30372-BF01-4A34-9166-677B65A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C21E-8082-4540-A65F-C02CB276C6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785317-2BE6-46FF-B338-5E95AFFA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9B650B-4520-4F71-98D7-E70BC789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2141-9EE9-4E42-B3D9-8905C81D9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0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B8D4B-B771-4C4F-8531-65CEEA65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64A171-19C2-4936-A614-741716C54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D54AF7-B1FF-45AA-BD4D-355C3424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C21E-8082-4540-A65F-C02CB276C6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6E96C5-4D02-401D-80B5-A1697320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052889-843C-43BB-91C3-E4027982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2141-9EE9-4E42-B3D9-8905C81D9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20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D59D6-CF84-4A1B-9438-02E3C420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FDEDA2-D069-4A20-BD23-46F27C4EB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1ADBD7-C766-4043-8B67-33AB02D0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C21E-8082-4540-A65F-C02CB276C6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D8248-D6E7-4D0E-A3E5-7D3BFF2D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A4EEA6-1A52-4D03-B234-C118D07A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2141-9EE9-4E42-B3D9-8905C81D9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84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A9739-7F48-4E7C-B3CB-8625D877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CE2E5B-F7CF-40BF-AD95-EF9D34C96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93CF07-0D69-41AE-9535-DF14A55A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497EAB-1AAD-4D3B-98BF-F59D3D7B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C21E-8082-4540-A65F-C02CB276C6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D32DEF-C666-4F65-9A5C-8DE48C20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0D0E0-BF49-493E-81BF-FE3BA7B9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2141-9EE9-4E42-B3D9-8905C81D9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02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8FA8C-4A73-4F3F-8E3D-36FF5189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B1C974-553E-4255-9E2E-0D7CC5D57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AC8B7F-EB41-481C-97AE-79D879F7F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EF4D57-FD07-466E-85B2-75B46292B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8FBFA8-DE7B-4496-8C26-6CF82882A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0FC709-7DD4-47BD-91D3-B282A940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C21E-8082-4540-A65F-C02CB276C6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40BD6F-02FA-4CDF-A93D-60340F35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270332-1580-4A24-92FB-C6750DB7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2141-9EE9-4E42-B3D9-8905C81D9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19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3E6F1-5692-4ADC-B71C-D416D794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81CBF6-94DD-498B-8737-126354A5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C21E-8082-4540-A65F-C02CB276C6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6190F5-9F8C-486E-8563-320FE7BF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371757-D06E-43F7-8A62-B1075568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2141-9EE9-4E42-B3D9-8905C81D9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11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9212B7-00F2-4434-BE75-CDFF7C60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C21E-8082-4540-A65F-C02CB276C6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EB7625-0C05-47D2-A077-EA0EDD30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A8F3E5-8C32-4826-9BAB-EC2B0548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2141-9EE9-4E42-B3D9-8905C81D9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06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072D0-EAE1-448E-8FF4-A1F6BBFC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2817CB-6A40-4BB3-8445-CD2878B99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F39350-0048-4789-BBC8-AE7DDBB32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FDF099-0671-4883-AE57-F74C1CB5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C21E-8082-4540-A65F-C02CB276C6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7BAFE0-AEE9-4EF3-8A77-45210082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A77913-9FAD-40F1-A00C-7C164999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2141-9EE9-4E42-B3D9-8905C81D9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27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2F512-7378-4330-B952-85B31A67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B8E9F9-4246-4C5A-A796-E7B198954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911730-76B4-42C0-B77D-C2FD81585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13128B-F2D1-42EE-8BEF-170B348B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C21E-8082-4540-A65F-C02CB276C6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85F57-2BC0-4422-B945-537405BB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924E52-3F30-4718-A7B2-37367FFA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2141-9EE9-4E42-B3D9-8905C81D9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61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4269DA-B07A-4662-B79C-DF7A3FC4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35BFFB-4894-49DF-A93A-53F01EA03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A999F3-9365-4B51-803D-16CF9ECE1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EC21E-8082-4540-A65F-C02CB276C6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D5ACCA-AACF-4256-8193-EFD798A6F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8C3BD4-FE69-426B-A470-E21D56E5E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E2141-9EE9-4E42-B3D9-8905C81D9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31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42836D1-CB04-4BBA-B6C9-A3C8530EC90D}"/>
              </a:ext>
            </a:extLst>
          </p:cNvPr>
          <p:cNvSpPr/>
          <p:nvPr/>
        </p:nvSpPr>
        <p:spPr>
          <a:xfrm>
            <a:off x="4208477" y="2826042"/>
            <a:ext cx="3775046" cy="38589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igor.reginato@123.com.br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F9FDCDB-73D4-4931-9B69-B8D1E13C4B4D}"/>
              </a:ext>
            </a:extLst>
          </p:cNvPr>
          <p:cNvSpPr/>
          <p:nvPr/>
        </p:nvSpPr>
        <p:spPr>
          <a:xfrm>
            <a:off x="4208477" y="3260171"/>
            <a:ext cx="3775046" cy="38589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*******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579282-414C-4F37-B36E-D4D6E25D19CD}"/>
              </a:ext>
            </a:extLst>
          </p:cNvPr>
          <p:cNvSpPr txBox="1"/>
          <p:nvPr/>
        </p:nvSpPr>
        <p:spPr>
          <a:xfrm>
            <a:off x="3345355" y="2865100"/>
            <a:ext cx="783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Usuário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FCC5AC-010E-42F7-A006-B99D95F68414}"/>
              </a:ext>
            </a:extLst>
          </p:cNvPr>
          <p:cNvSpPr txBox="1"/>
          <p:nvPr/>
        </p:nvSpPr>
        <p:spPr>
          <a:xfrm>
            <a:off x="3461541" y="3275111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Senha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FBB6B11-2C4A-434D-9DD9-273E994AB6DA}"/>
              </a:ext>
            </a:extLst>
          </p:cNvPr>
          <p:cNvSpPr/>
          <p:nvPr/>
        </p:nvSpPr>
        <p:spPr>
          <a:xfrm>
            <a:off x="7364323" y="3694300"/>
            <a:ext cx="619200" cy="3858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OK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02944F3-E3D5-4199-A366-35A3F7FD4B63}"/>
              </a:ext>
            </a:extLst>
          </p:cNvPr>
          <p:cNvSpPr/>
          <p:nvPr/>
        </p:nvSpPr>
        <p:spPr>
          <a:xfrm>
            <a:off x="1168166" y="0"/>
            <a:ext cx="11023834" cy="38589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Controle de ferramentas</a:t>
            </a:r>
          </a:p>
        </p:txBody>
      </p:sp>
      <p:pic>
        <p:nvPicPr>
          <p:cNvPr id="24" name="Picture 2" descr="Resultado de imagem para logo">
            <a:extLst>
              <a:ext uri="{FF2B5EF4-FFF2-40B4-BE49-F238E27FC236}">
                <a16:creationId xmlns:a16="http://schemas.microsoft.com/office/drawing/2014/main" id="{B510531A-424B-4FB6-B12E-725028561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" y="105547"/>
            <a:ext cx="979823" cy="96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5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1EB8D5D-4BBE-4151-94BF-B8EA188FCC70}"/>
              </a:ext>
            </a:extLst>
          </p:cNvPr>
          <p:cNvSpPr/>
          <p:nvPr/>
        </p:nvSpPr>
        <p:spPr>
          <a:xfrm>
            <a:off x="8343" y="8387"/>
            <a:ext cx="1166115" cy="11757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logo">
            <a:extLst>
              <a:ext uri="{FF2B5EF4-FFF2-40B4-BE49-F238E27FC236}">
                <a16:creationId xmlns:a16="http://schemas.microsoft.com/office/drawing/2014/main" id="{91549FF5-EBCB-421D-A372-D32B1621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" y="105547"/>
            <a:ext cx="979823" cy="96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813AA5D7-22D8-4F73-9292-A5C7E2FF80E8}"/>
              </a:ext>
            </a:extLst>
          </p:cNvPr>
          <p:cNvSpPr/>
          <p:nvPr/>
        </p:nvSpPr>
        <p:spPr>
          <a:xfrm>
            <a:off x="1182801" y="390523"/>
            <a:ext cx="11023834" cy="385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123 – PROJETO A – Transferência de ferramentas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C0B8641-170B-427C-909D-B4E63FD0EE6E}"/>
              </a:ext>
            </a:extLst>
          </p:cNvPr>
          <p:cNvSpPr/>
          <p:nvPr/>
        </p:nvSpPr>
        <p:spPr>
          <a:xfrm>
            <a:off x="1168166" y="0"/>
            <a:ext cx="11023834" cy="38589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Controle de ferramentas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A621A56-0D54-442A-9E9E-814E616E816F}"/>
              </a:ext>
            </a:extLst>
          </p:cNvPr>
          <p:cNvGraphicFramePr>
            <a:graphicFrameLocks noGrp="1"/>
          </p:cNvGraphicFramePr>
          <p:nvPr/>
        </p:nvGraphicFramePr>
        <p:xfrm>
          <a:off x="2258502" y="1574800"/>
          <a:ext cx="10000372" cy="2362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7068">
                  <a:extLst>
                    <a:ext uri="{9D8B030D-6E8A-4147-A177-3AD203B41FA5}">
                      <a16:colId xmlns:a16="http://schemas.microsoft.com/office/drawing/2014/main" val="4111109043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1756603843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56553101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814467457"/>
                    </a:ext>
                  </a:extLst>
                </a:gridCol>
                <a:gridCol w="1206934">
                  <a:extLst>
                    <a:ext uri="{9D8B030D-6E8A-4147-A177-3AD203B41FA5}">
                      <a16:colId xmlns:a16="http://schemas.microsoft.com/office/drawing/2014/main" val="1272857385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472397808"/>
                    </a:ext>
                  </a:extLst>
                </a:gridCol>
                <a:gridCol w="1092518">
                  <a:extLst>
                    <a:ext uri="{9D8B030D-6E8A-4147-A177-3AD203B41FA5}">
                      <a16:colId xmlns:a16="http://schemas.microsoft.com/office/drawing/2014/main" val="3682743258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2227132962"/>
                    </a:ext>
                  </a:extLst>
                </a:gridCol>
                <a:gridCol w="819811">
                  <a:extLst>
                    <a:ext uri="{9D8B030D-6E8A-4147-A177-3AD203B41FA5}">
                      <a16:colId xmlns:a16="http://schemas.microsoft.com/office/drawing/2014/main" val="3815812008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2984784085"/>
                    </a:ext>
                  </a:extLst>
                </a:gridCol>
                <a:gridCol w="521018">
                  <a:extLst>
                    <a:ext uri="{9D8B030D-6E8A-4147-A177-3AD203B41FA5}">
                      <a16:colId xmlns:a16="http://schemas.microsoft.com/office/drawing/2014/main" val="186696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Ferramenta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Marca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Descrição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Origem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Destino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Saída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Docs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53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1802741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ELÉTRICA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FURADEIRA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BOSCH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SDS PLUS AZUL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05/03/2018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345 – PROJETO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41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1802742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ELÉTRICA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FURADEIRA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BOSCH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SDS PLUS AZUL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17/01/2018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MATRIZ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Disponível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3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1807001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ELÉTRICA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COMPACTADOR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SCHULZ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 KG LARANJA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12/12/2017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FORNECEDOR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Disponível</a:t>
                      </a:r>
                      <a:endParaRPr lang="pt-BR" sz="10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4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1807047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DIMENSIONAL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TRENA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TRAMONTINA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5 M COM MOLA AMARELA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15/04/2016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53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1816812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MECÂNICA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MARTELO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TRAMONTINA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2 KG CABO DE MADEIRA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25/03/2018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FORNECEDOR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789 – PROJETO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26/03/2018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Indisponível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241159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169B41E9-CC11-467E-A4EE-1DCFA7F96261}"/>
              </a:ext>
            </a:extLst>
          </p:cNvPr>
          <p:cNvSpPr/>
          <p:nvPr/>
        </p:nvSpPr>
        <p:spPr>
          <a:xfrm>
            <a:off x="2258503" y="1166941"/>
            <a:ext cx="3837497" cy="317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Buscar ferramenta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CB59D7-4386-435B-A735-33F19B1E74B2}"/>
              </a:ext>
            </a:extLst>
          </p:cNvPr>
          <p:cNvSpPr txBox="1"/>
          <p:nvPr/>
        </p:nvSpPr>
        <p:spPr>
          <a:xfrm>
            <a:off x="11311631" y="69836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Igor Reginato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9898C9-59FF-4427-9CC6-828843C1BB51}"/>
              </a:ext>
            </a:extLst>
          </p:cNvPr>
          <p:cNvSpPr/>
          <p:nvPr/>
        </p:nvSpPr>
        <p:spPr>
          <a:xfrm>
            <a:off x="0" y="1166941"/>
            <a:ext cx="2147582" cy="5682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Empréstimo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Lista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Estado das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Transferência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Cadastro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5" name="Gráfico 4" descr="Clipe de papel">
            <a:extLst>
              <a:ext uri="{FF2B5EF4-FFF2-40B4-BE49-F238E27FC236}">
                <a16:creationId xmlns:a16="http://schemas.microsoft.com/office/drawing/2014/main" id="{27D9C91C-A900-4300-BEEC-B55878EE4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00717" y="2122415"/>
            <a:ext cx="176168" cy="176168"/>
          </a:xfrm>
          <a:prstGeom prst="rect">
            <a:avLst/>
          </a:prstGeom>
        </p:spPr>
      </p:pic>
      <p:pic>
        <p:nvPicPr>
          <p:cNvPr id="12" name="Gráfico 11" descr="Clipe de papel">
            <a:extLst>
              <a:ext uri="{FF2B5EF4-FFF2-40B4-BE49-F238E27FC236}">
                <a16:creationId xmlns:a16="http://schemas.microsoft.com/office/drawing/2014/main" id="{6907FF3C-D903-4BC5-8B26-4FF0D3FD7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00717" y="2516697"/>
            <a:ext cx="176168" cy="176168"/>
          </a:xfrm>
          <a:prstGeom prst="rect">
            <a:avLst/>
          </a:prstGeom>
        </p:spPr>
      </p:pic>
      <p:pic>
        <p:nvPicPr>
          <p:cNvPr id="13" name="Gráfico 12" descr="Clipe de papel">
            <a:extLst>
              <a:ext uri="{FF2B5EF4-FFF2-40B4-BE49-F238E27FC236}">
                <a16:creationId xmlns:a16="http://schemas.microsoft.com/office/drawing/2014/main" id="{FBE6C5AD-892A-4643-97B7-FE23E6EFE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00717" y="2858781"/>
            <a:ext cx="176168" cy="176168"/>
          </a:xfrm>
          <a:prstGeom prst="rect">
            <a:avLst/>
          </a:prstGeom>
        </p:spPr>
      </p:pic>
      <p:pic>
        <p:nvPicPr>
          <p:cNvPr id="14" name="Gráfico 13" descr="Clipe de papel">
            <a:extLst>
              <a:ext uri="{FF2B5EF4-FFF2-40B4-BE49-F238E27FC236}">
                <a16:creationId xmlns:a16="http://schemas.microsoft.com/office/drawing/2014/main" id="{0420372E-DD1C-4FC3-A510-649336B15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00717" y="3246772"/>
            <a:ext cx="176168" cy="176168"/>
          </a:xfrm>
          <a:prstGeom prst="rect">
            <a:avLst/>
          </a:prstGeom>
        </p:spPr>
      </p:pic>
      <p:pic>
        <p:nvPicPr>
          <p:cNvPr id="15" name="Gráfico 14" descr="Clipe de papel">
            <a:extLst>
              <a:ext uri="{FF2B5EF4-FFF2-40B4-BE49-F238E27FC236}">
                <a16:creationId xmlns:a16="http://schemas.microsoft.com/office/drawing/2014/main" id="{B53FF2E5-12AD-417C-90F0-05D4EC388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00717" y="3634763"/>
            <a:ext cx="176168" cy="17616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AADBD74-BE63-4DCD-9A0C-92E4D713B35F}"/>
              </a:ext>
            </a:extLst>
          </p:cNvPr>
          <p:cNvSpPr/>
          <p:nvPr/>
        </p:nvSpPr>
        <p:spPr>
          <a:xfrm>
            <a:off x="4213720" y="2709877"/>
            <a:ext cx="2466363" cy="419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Transferir ferramenta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7" name="Picture 2" descr="Resultado de imagem para ponteiro mouse">
            <a:extLst>
              <a:ext uri="{FF2B5EF4-FFF2-40B4-BE49-F238E27FC236}">
                <a16:creationId xmlns:a16="http://schemas.microsoft.com/office/drawing/2014/main" id="{E8025E5E-B432-4AB3-88F9-662ABCECF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77" b="99042" l="9585" r="89617">
                        <a14:foregroundMark x1="30511" y1="6230" x2="30511" y2="6230"/>
                        <a14:foregroundMark x1="32268" y1="6070" x2="33227" y2="6390"/>
                        <a14:foregroundMark x1="30831" y1="2236" x2="31629" y2="2875"/>
                        <a14:foregroundMark x1="50958" y1="89617" x2="52716" y2="95367"/>
                        <a14:foregroundMark x1="57029" y1="94888" x2="65815" y2="91693"/>
                        <a14:foregroundMark x1="53035" y1="99042" x2="55112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406" y="2674223"/>
            <a:ext cx="969845" cy="96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22163A7-BD6D-477E-B574-4EF864DDBC1D}"/>
              </a:ext>
            </a:extLst>
          </p:cNvPr>
          <p:cNvSpPr/>
          <p:nvPr/>
        </p:nvSpPr>
        <p:spPr>
          <a:xfrm>
            <a:off x="11457685" y="1166941"/>
            <a:ext cx="619200" cy="3179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Opções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A655F8A-3560-49E8-B2EE-4DD291AA5032}"/>
              </a:ext>
            </a:extLst>
          </p:cNvPr>
          <p:cNvSpPr/>
          <p:nvPr/>
        </p:nvSpPr>
        <p:spPr>
          <a:xfrm>
            <a:off x="9610522" y="1537282"/>
            <a:ext cx="2466363" cy="385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Transferir ferramenta</a:t>
            </a:r>
          </a:p>
        </p:txBody>
      </p:sp>
      <p:pic>
        <p:nvPicPr>
          <p:cNvPr id="21" name="Picture 2" descr="Resultado de imagem para ponteiro mouse">
            <a:extLst>
              <a:ext uri="{FF2B5EF4-FFF2-40B4-BE49-F238E27FC236}">
                <a16:creationId xmlns:a16="http://schemas.microsoft.com/office/drawing/2014/main" id="{C09986BE-1062-4D76-961C-1B85F1731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77" b="99042" l="9585" r="89617">
                        <a14:foregroundMark x1="30511" y1="6230" x2="30511" y2="6230"/>
                        <a14:foregroundMark x1="32268" y1="6070" x2="33227" y2="6390"/>
                        <a14:foregroundMark x1="30831" y1="2236" x2="31629" y2="2875"/>
                        <a14:foregroundMark x1="50958" y1="89617" x2="52716" y2="95367"/>
                        <a14:foregroundMark x1="57029" y1="94888" x2="65815" y2="91693"/>
                        <a14:foregroundMark x1="53035" y1="99042" x2="55112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878" y="1499763"/>
            <a:ext cx="969845" cy="96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65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1EB8D5D-4BBE-4151-94BF-B8EA188FCC70}"/>
              </a:ext>
            </a:extLst>
          </p:cNvPr>
          <p:cNvSpPr/>
          <p:nvPr/>
        </p:nvSpPr>
        <p:spPr>
          <a:xfrm>
            <a:off x="8343" y="8387"/>
            <a:ext cx="1166115" cy="11757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logo">
            <a:extLst>
              <a:ext uri="{FF2B5EF4-FFF2-40B4-BE49-F238E27FC236}">
                <a16:creationId xmlns:a16="http://schemas.microsoft.com/office/drawing/2014/main" id="{91549FF5-EBCB-421D-A372-D32B1621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" y="105547"/>
            <a:ext cx="979823" cy="96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813AA5D7-22D8-4F73-9292-A5C7E2FF80E8}"/>
              </a:ext>
            </a:extLst>
          </p:cNvPr>
          <p:cNvSpPr/>
          <p:nvPr/>
        </p:nvSpPr>
        <p:spPr>
          <a:xfrm>
            <a:off x="1182801" y="390523"/>
            <a:ext cx="11023834" cy="385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123 – PROJETO A – Cadastro de ferramentas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C0B8641-170B-427C-909D-B4E63FD0EE6E}"/>
              </a:ext>
            </a:extLst>
          </p:cNvPr>
          <p:cNvSpPr/>
          <p:nvPr/>
        </p:nvSpPr>
        <p:spPr>
          <a:xfrm>
            <a:off x="1168166" y="0"/>
            <a:ext cx="11023834" cy="38589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Controle de ferramentas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A621A56-0D54-442A-9E9E-814E616E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42758"/>
              </p:ext>
            </p:extLst>
          </p:nvPr>
        </p:nvGraphicFramePr>
        <p:xfrm>
          <a:off x="2258502" y="1574800"/>
          <a:ext cx="10000372" cy="2362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7068">
                  <a:extLst>
                    <a:ext uri="{9D8B030D-6E8A-4147-A177-3AD203B41FA5}">
                      <a16:colId xmlns:a16="http://schemas.microsoft.com/office/drawing/2014/main" val="4111109043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1756603843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56553101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814467457"/>
                    </a:ext>
                  </a:extLst>
                </a:gridCol>
                <a:gridCol w="1206934">
                  <a:extLst>
                    <a:ext uri="{9D8B030D-6E8A-4147-A177-3AD203B41FA5}">
                      <a16:colId xmlns:a16="http://schemas.microsoft.com/office/drawing/2014/main" val="1272857385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472397808"/>
                    </a:ext>
                  </a:extLst>
                </a:gridCol>
                <a:gridCol w="1092518">
                  <a:extLst>
                    <a:ext uri="{9D8B030D-6E8A-4147-A177-3AD203B41FA5}">
                      <a16:colId xmlns:a16="http://schemas.microsoft.com/office/drawing/2014/main" val="3682743258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2227132962"/>
                    </a:ext>
                  </a:extLst>
                </a:gridCol>
                <a:gridCol w="819811">
                  <a:extLst>
                    <a:ext uri="{9D8B030D-6E8A-4147-A177-3AD203B41FA5}">
                      <a16:colId xmlns:a16="http://schemas.microsoft.com/office/drawing/2014/main" val="3815812008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2984784085"/>
                    </a:ext>
                  </a:extLst>
                </a:gridCol>
                <a:gridCol w="521018">
                  <a:extLst>
                    <a:ext uri="{9D8B030D-6E8A-4147-A177-3AD203B41FA5}">
                      <a16:colId xmlns:a16="http://schemas.microsoft.com/office/drawing/2014/main" val="186696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Ferramenta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Marca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Descrição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Origem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Destino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Saída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Docs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53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1802741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ELÉTRICA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FURADEIRA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BOSCH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SDS PLUS AZUL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05/03/2018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345 – PROJETO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41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1802742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ELÉTRICA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FURADEIRA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BOSCH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SDS PLUS AZUL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17/01/2018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MATRIZ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Disponível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3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1807001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ELÉTRICA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COMPACTADOR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SCHULZ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 KG LARANJA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12/12/2017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FORNECEDOR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Disponível</a:t>
                      </a:r>
                      <a:endParaRPr lang="pt-BR" sz="10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4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1807047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DIMENSIONAL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TRENA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TRAMONTINA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5 M COM MOLA AMARELA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15/04/2016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53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1816812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MECÂNICA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MARTELO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TRAMONTINA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2 KG CABO DE MADEIRA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25/03/2018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FORNECEDOR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789 – PROJETO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26/03/2018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Indisponível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241159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169B41E9-CC11-467E-A4EE-1DCFA7F96261}"/>
              </a:ext>
            </a:extLst>
          </p:cNvPr>
          <p:cNvSpPr/>
          <p:nvPr/>
        </p:nvSpPr>
        <p:spPr>
          <a:xfrm>
            <a:off x="2258503" y="1166941"/>
            <a:ext cx="3837497" cy="317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Buscar ferramenta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CB59D7-4386-435B-A735-33F19B1E74B2}"/>
              </a:ext>
            </a:extLst>
          </p:cNvPr>
          <p:cNvSpPr txBox="1"/>
          <p:nvPr/>
        </p:nvSpPr>
        <p:spPr>
          <a:xfrm>
            <a:off x="11311631" y="69836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Igor Reginato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9898C9-59FF-4427-9CC6-828843C1BB51}"/>
              </a:ext>
            </a:extLst>
          </p:cNvPr>
          <p:cNvSpPr/>
          <p:nvPr/>
        </p:nvSpPr>
        <p:spPr>
          <a:xfrm>
            <a:off x="0" y="1166941"/>
            <a:ext cx="2147582" cy="5682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Empréstimo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Lista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Estado das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Transferência de ferramentas</a:t>
            </a:r>
          </a:p>
          <a:p>
            <a:endParaRPr lang="pt-BR" sz="1200" b="1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Cadastro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5" name="Gráfico 4" descr="Clipe de papel">
            <a:extLst>
              <a:ext uri="{FF2B5EF4-FFF2-40B4-BE49-F238E27FC236}">
                <a16:creationId xmlns:a16="http://schemas.microsoft.com/office/drawing/2014/main" id="{27D9C91C-A900-4300-BEEC-B55878EE4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00717" y="2122415"/>
            <a:ext cx="176168" cy="176168"/>
          </a:xfrm>
          <a:prstGeom prst="rect">
            <a:avLst/>
          </a:prstGeom>
        </p:spPr>
      </p:pic>
      <p:pic>
        <p:nvPicPr>
          <p:cNvPr id="12" name="Gráfico 11" descr="Clipe de papel">
            <a:extLst>
              <a:ext uri="{FF2B5EF4-FFF2-40B4-BE49-F238E27FC236}">
                <a16:creationId xmlns:a16="http://schemas.microsoft.com/office/drawing/2014/main" id="{6907FF3C-D903-4BC5-8B26-4FF0D3FD7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00717" y="2516697"/>
            <a:ext cx="176168" cy="176168"/>
          </a:xfrm>
          <a:prstGeom prst="rect">
            <a:avLst/>
          </a:prstGeom>
        </p:spPr>
      </p:pic>
      <p:pic>
        <p:nvPicPr>
          <p:cNvPr id="13" name="Gráfico 12" descr="Clipe de papel">
            <a:extLst>
              <a:ext uri="{FF2B5EF4-FFF2-40B4-BE49-F238E27FC236}">
                <a16:creationId xmlns:a16="http://schemas.microsoft.com/office/drawing/2014/main" id="{FBE6C5AD-892A-4643-97B7-FE23E6EFE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00717" y="2858781"/>
            <a:ext cx="176168" cy="176168"/>
          </a:xfrm>
          <a:prstGeom prst="rect">
            <a:avLst/>
          </a:prstGeom>
        </p:spPr>
      </p:pic>
      <p:pic>
        <p:nvPicPr>
          <p:cNvPr id="14" name="Gráfico 13" descr="Clipe de papel">
            <a:extLst>
              <a:ext uri="{FF2B5EF4-FFF2-40B4-BE49-F238E27FC236}">
                <a16:creationId xmlns:a16="http://schemas.microsoft.com/office/drawing/2014/main" id="{0420372E-DD1C-4FC3-A510-649336B15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00717" y="3246772"/>
            <a:ext cx="176168" cy="176168"/>
          </a:xfrm>
          <a:prstGeom prst="rect">
            <a:avLst/>
          </a:prstGeom>
        </p:spPr>
      </p:pic>
      <p:pic>
        <p:nvPicPr>
          <p:cNvPr id="15" name="Gráfico 14" descr="Clipe de papel">
            <a:extLst>
              <a:ext uri="{FF2B5EF4-FFF2-40B4-BE49-F238E27FC236}">
                <a16:creationId xmlns:a16="http://schemas.microsoft.com/office/drawing/2014/main" id="{B53FF2E5-12AD-417C-90F0-05D4EC388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00717" y="3634763"/>
            <a:ext cx="176168" cy="17616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AADBD74-BE63-4DCD-9A0C-92E4D713B35F}"/>
              </a:ext>
            </a:extLst>
          </p:cNvPr>
          <p:cNvSpPr/>
          <p:nvPr/>
        </p:nvSpPr>
        <p:spPr>
          <a:xfrm>
            <a:off x="4213720" y="2709877"/>
            <a:ext cx="2466363" cy="419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Editar ferramenta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7" name="Picture 2" descr="Resultado de imagem para ponteiro mouse">
            <a:extLst>
              <a:ext uri="{FF2B5EF4-FFF2-40B4-BE49-F238E27FC236}">
                <a16:creationId xmlns:a16="http://schemas.microsoft.com/office/drawing/2014/main" id="{E8025E5E-B432-4AB3-88F9-662ABCECF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77" b="99042" l="9585" r="89617">
                        <a14:foregroundMark x1="30511" y1="6230" x2="30511" y2="6230"/>
                        <a14:foregroundMark x1="32268" y1="6070" x2="33227" y2="6390"/>
                        <a14:foregroundMark x1="30831" y1="2236" x2="31629" y2="2875"/>
                        <a14:foregroundMark x1="50958" y1="89617" x2="52716" y2="95367"/>
                        <a14:foregroundMark x1="57029" y1="94888" x2="65815" y2="91693"/>
                        <a14:foregroundMark x1="53035" y1="99042" x2="55112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406" y="2674223"/>
            <a:ext cx="969845" cy="96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22163A7-BD6D-477E-B574-4EF864DDBC1D}"/>
              </a:ext>
            </a:extLst>
          </p:cNvPr>
          <p:cNvSpPr/>
          <p:nvPr/>
        </p:nvSpPr>
        <p:spPr>
          <a:xfrm>
            <a:off x="11457685" y="1166941"/>
            <a:ext cx="619200" cy="3179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Opções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A655F8A-3560-49E8-B2EE-4DD291AA5032}"/>
              </a:ext>
            </a:extLst>
          </p:cNvPr>
          <p:cNvSpPr/>
          <p:nvPr/>
        </p:nvSpPr>
        <p:spPr>
          <a:xfrm>
            <a:off x="9610522" y="1537282"/>
            <a:ext cx="2466363" cy="1155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Inserir ferramenta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Editar ferramenta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Excluir ferramenta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94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1EB8D5D-4BBE-4151-94BF-B8EA188FCC70}"/>
              </a:ext>
            </a:extLst>
          </p:cNvPr>
          <p:cNvSpPr/>
          <p:nvPr/>
        </p:nvSpPr>
        <p:spPr>
          <a:xfrm>
            <a:off x="8343" y="8387"/>
            <a:ext cx="1166115" cy="11757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B93F11-F5A5-491E-B2BB-3CA2CBDCEBCF}"/>
              </a:ext>
            </a:extLst>
          </p:cNvPr>
          <p:cNvSpPr/>
          <p:nvPr/>
        </p:nvSpPr>
        <p:spPr>
          <a:xfrm>
            <a:off x="1168166" y="0"/>
            <a:ext cx="11023834" cy="38589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Controle de ferramentas</a:t>
            </a:r>
          </a:p>
        </p:txBody>
      </p:sp>
      <p:pic>
        <p:nvPicPr>
          <p:cNvPr id="1026" name="Picture 2" descr="Resultado de imagem para logo">
            <a:extLst>
              <a:ext uri="{FF2B5EF4-FFF2-40B4-BE49-F238E27FC236}">
                <a16:creationId xmlns:a16="http://schemas.microsoft.com/office/drawing/2014/main" id="{91549FF5-EBCB-421D-A372-D32B1621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" y="105547"/>
            <a:ext cx="979823" cy="96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42836D1-CB04-4BBA-B6C9-A3C8530EC90D}"/>
              </a:ext>
            </a:extLst>
          </p:cNvPr>
          <p:cNvSpPr/>
          <p:nvPr/>
        </p:nvSpPr>
        <p:spPr>
          <a:xfrm>
            <a:off x="4208477" y="2488767"/>
            <a:ext cx="3775046" cy="204128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123 – PROJETO A</a:t>
            </a:r>
          </a:p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345 – PROJETO B</a:t>
            </a:r>
          </a:p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678 – PROJETO C</a:t>
            </a:r>
          </a:p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901 – PROJETO D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FBB6B11-2C4A-434D-9DD9-273E994AB6DA}"/>
              </a:ext>
            </a:extLst>
          </p:cNvPr>
          <p:cNvSpPr/>
          <p:nvPr/>
        </p:nvSpPr>
        <p:spPr>
          <a:xfrm>
            <a:off x="7364323" y="4617089"/>
            <a:ext cx="619200" cy="3858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OK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D3E4D59-34DC-4CA8-A3A5-5E6571262D13}"/>
              </a:ext>
            </a:extLst>
          </p:cNvPr>
          <p:cNvSpPr/>
          <p:nvPr/>
        </p:nvSpPr>
        <p:spPr>
          <a:xfrm>
            <a:off x="7701094" y="2488767"/>
            <a:ext cx="282429" cy="2041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E526C5F-7E8F-4624-ACA1-761961B8E3F4}"/>
              </a:ext>
            </a:extLst>
          </p:cNvPr>
          <p:cNvSpPr txBox="1"/>
          <p:nvPr/>
        </p:nvSpPr>
        <p:spPr>
          <a:xfrm>
            <a:off x="4142309" y="2150462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Lista de projetos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594D89A-A79D-4841-8A49-F25C39756D09}"/>
              </a:ext>
            </a:extLst>
          </p:cNvPr>
          <p:cNvSpPr txBox="1"/>
          <p:nvPr/>
        </p:nvSpPr>
        <p:spPr>
          <a:xfrm>
            <a:off x="11311631" y="69836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Igor Reginato</a:t>
            </a:r>
          </a:p>
        </p:txBody>
      </p:sp>
    </p:spTree>
    <p:extLst>
      <p:ext uri="{BB962C8B-B14F-4D97-AF65-F5344CB8AC3E}">
        <p14:creationId xmlns:p14="http://schemas.microsoft.com/office/powerpoint/2010/main" val="70601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1EB8D5D-4BBE-4151-94BF-B8EA188FCC70}"/>
              </a:ext>
            </a:extLst>
          </p:cNvPr>
          <p:cNvSpPr/>
          <p:nvPr/>
        </p:nvSpPr>
        <p:spPr>
          <a:xfrm>
            <a:off x="8343" y="8387"/>
            <a:ext cx="1166115" cy="11757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logo">
            <a:extLst>
              <a:ext uri="{FF2B5EF4-FFF2-40B4-BE49-F238E27FC236}">
                <a16:creationId xmlns:a16="http://schemas.microsoft.com/office/drawing/2014/main" id="{91549FF5-EBCB-421D-A372-D32B1621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" y="105547"/>
            <a:ext cx="979823" cy="96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813AA5D7-22D8-4F73-9292-A5C7E2FF80E8}"/>
              </a:ext>
            </a:extLst>
          </p:cNvPr>
          <p:cNvSpPr/>
          <p:nvPr/>
        </p:nvSpPr>
        <p:spPr>
          <a:xfrm>
            <a:off x="1182801" y="390523"/>
            <a:ext cx="11023834" cy="385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123 – PROJETO A – Empréstimo de ferramentas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B033A0-D706-48E7-8685-CF794BC37F35}"/>
              </a:ext>
            </a:extLst>
          </p:cNvPr>
          <p:cNvSpPr/>
          <p:nvPr/>
        </p:nvSpPr>
        <p:spPr>
          <a:xfrm>
            <a:off x="0" y="1166941"/>
            <a:ext cx="2147582" cy="5682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Empréstimo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Lista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Estado das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Transferência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Cadastro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C0B8641-170B-427C-909D-B4E63FD0EE6E}"/>
              </a:ext>
            </a:extLst>
          </p:cNvPr>
          <p:cNvSpPr/>
          <p:nvPr/>
        </p:nvSpPr>
        <p:spPr>
          <a:xfrm>
            <a:off x="1168166" y="0"/>
            <a:ext cx="11023834" cy="38589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Controle de ferramentas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A621A56-0D54-442A-9E9E-814E616E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74"/>
              </p:ext>
            </p:extLst>
          </p:nvPr>
        </p:nvGraphicFramePr>
        <p:xfrm>
          <a:off x="2258501" y="1574800"/>
          <a:ext cx="9821645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7156">
                  <a:extLst>
                    <a:ext uri="{9D8B030D-6E8A-4147-A177-3AD203B41FA5}">
                      <a16:colId xmlns:a16="http://schemas.microsoft.com/office/drawing/2014/main" val="4111109043"/>
                    </a:ext>
                  </a:extLst>
                </a:gridCol>
                <a:gridCol w="1129967">
                  <a:extLst>
                    <a:ext uri="{9D8B030D-6E8A-4147-A177-3AD203B41FA5}">
                      <a16:colId xmlns:a16="http://schemas.microsoft.com/office/drawing/2014/main" val="1756603843"/>
                    </a:ext>
                  </a:extLst>
                </a:gridCol>
                <a:gridCol w="1231125">
                  <a:extLst>
                    <a:ext uri="{9D8B030D-6E8A-4147-A177-3AD203B41FA5}">
                      <a16:colId xmlns:a16="http://schemas.microsoft.com/office/drawing/2014/main" val="256553101"/>
                    </a:ext>
                  </a:extLst>
                </a:gridCol>
                <a:gridCol w="1107488">
                  <a:extLst>
                    <a:ext uri="{9D8B030D-6E8A-4147-A177-3AD203B41FA5}">
                      <a16:colId xmlns:a16="http://schemas.microsoft.com/office/drawing/2014/main" val="814467457"/>
                    </a:ext>
                  </a:extLst>
                </a:gridCol>
                <a:gridCol w="1875536">
                  <a:extLst>
                    <a:ext uri="{9D8B030D-6E8A-4147-A177-3AD203B41FA5}">
                      <a16:colId xmlns:a16="http://schemas.microsoft.com/office/drawing/2014/main" val="1272857385"/>
                    </a:ext>
                  </a:extLst>
                </a:gridCol>
                <a:gridCol w="1086882">
                  <a:extLst>
                    <a:ext uri="{9D8B030D-6E8A-4147-A177-3AD203B41FA5}">
                      <a16:colId xmlns:a16="http://schemas.microsoft.com/office/drawing/2014/main" val="472397808"/>
                    </a:ext>
                  </a:extLst>
                </a:gridCol>
                <a:gridCol w="2603491">
                  <a:extLst>
                    <a:ext uri="{9D8B030D-6E8A-4147-A177-3AD203B41FA5}">
                      <a16:colId xmlns:a16="http://schemas.microsoft.com/office/drawing/2014/main" val="3682743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Ferramenta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Marca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Descrição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Responsável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53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1802741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ELÉTRICA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FURADEIRA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BOSCH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SDS PLUS AZUL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EMPRESTADA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2125 -CARPINTEIRO JOÃO DA SILVA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41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1802742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ELÉTRICA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FURADEIRA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BOSCH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SDS PLUS AZUL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1807001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ELÉTRICA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COMPACTADOR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SCHULZ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12 KG LARANJA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04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1807047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DIMENSIONAL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TRENA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TRAMONTINA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 M COM MOLA AMARELA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53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1816812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MECÂNICA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MARTELO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TRAMONTINA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2 KG CABO DE MADEIRA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EMPRESTADA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3412 - ENCARREGADO PEDRO SIMÕES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241159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169B41E9-CC11-467E-A4EE-1DCFA7F96261}"/>
              </a:ext>
            </a:extLst>
          </p:cNvPr>
          <p:cNvSpPr/>
          <p:nvPr/>
        </p:nvSpPr>
        <p:spPr>
          <a:xfrm>
            <a:off x="2258503" y="1166941"/>
            <a:ext cx="3837497" cy="317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Buscar ferramenta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DC168F5-2B83-4195-841E-9BB4CA0F553A}"/>
              </a:ext>
            </a:extLst>
          </p:cNvPr>
          <p:cNvSpPr txBox="1"/>
          <p:nvPr/>
        </p:nvSpPr>
        <p:spPr>
          <a:xfrm>
            <a:off x="11311631" y="69836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Igor Reginato</a:t>
            </a:r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56A4EAF2-C105-4812-B6D4-FB7650D84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66042"/>
              </p:ext>
            </p:extLst>
          </p:nvPr>
        </p:nvGraphicFramePr>
        <p:xfrm>
          <a:off x="2258500" y="4748026"/>
          <a:ext cx="6155657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9364">
                  <a:extLst>
                    <a:ext uri="{9D8B030D-6E8A-4147-A177-3AD203B41FA5}">
                      <a16:colId xmlns:a16="http://schemas.microsoft.com/office/drawing/2014/main" val="4111109043"/>
                    </a:ext>
                  </a:extLst>
                </a:gridCol>
                <a:gridCol w="1005783">
                  <a:extLst>
                    <a:ext uri="{9D8B030D-6E8A-4147-A177-3AD203B41FA5}">
                      <a16:colId xmlns:a16="http://schemas.microsoft.com/office/drawing/2014/main" val="1756603843"/>
                    </a:ext>
                  </a:extLst>
                </a:gridCol>
                <a:gridCol w="2334642">
                  <a:extLst>
                    <a:ext uri="{9D8B030D-6E8A-4147-A177-3AD203B41FA5}">
                      <a16:colId xmlns:a16="http://schemas.microsoft.com/office/drawing/2014/main" val="256553101"/>
                    </a:ext>
                  </a:extLst>
                </a:gridCol>
                <a:gridCol w="837934">
                  <a:extLst>
                    <a:ext uri="{9D8B030D-6E8A-4147-A177-3AD203B41FA5}">
                      <a16:colId xmlns:a16="http://schemas.microsoft.com/office/drawing/2014/main" val="814467457"/>
                    </a:ext>
                  </a:extLst>
                </a:gridCol>
                <a:gridCol w="837934">
                  <a:extLst>
                    <a:ext uri="{9D8B030D-6E8A-4147-A177-3AD203B41FA5}">
                      <a16:colId xmlns:a16="http://schemas.microsoft.com/office/drawing/2014/main" val="812241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Matrícula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Cargo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Qtde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53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2127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PEDREIRO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MAURÍCIO SANTANA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4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2128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PEDREIRO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TIAGO FONTES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PENDÊNCIA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9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2129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CARPINTEIRO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JOSÉ MARIA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642830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072E448D-DBE0-4A16-BE52-856BBD386530}"/>
              </a:ext>
            </a:extLst>
          </p:cNvPr>
          <p:cNvSpPr txBox="1"/>
          <p:nvPr/>
        </p:nvSpPr>
        <p:spPr>
          <a:xfrm>
            <a:off x="2275279" y="3889789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Responsável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7726ED-9AC7-415C-8B44-63E78154FDF5}"/>
              </a:ext>
            </a:extLst>
          </p:cNvPr>
          <p:cNvSpPr/>
          <p:nvPr/>
        </p:nvSpPr>
        <p:spPr>
          <a:xfrm>
            <a:off x="2258501" y="4344618"/>
            <a:ext cx="3837497" cy="317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Buscar responsável (matrícula ou nome)</a:t>
            </a:r>
          </a:p>
        </p:txBody>
      </p:sp>
    </p:spTree>
    <p:extLst>
      <p:ext uri="{BB962C8B-B14F-4D97-AF65-F5344CB8AC3E}">
        <p14:creationId xmlns:p14="http://schemas.microsoft.com/office/powerpoint/2010/main" val="61546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1EB8D5D-4BBE-4151-94BF-B8EA188FCC70}"/>
              </a:ext>
            </a:extLst>
          </p:cNvPr>
          <p:cNvSpPr/>
          <p:nvPr/>
        </p:nvSpPr>
        <p:spPr>
          <a:xfrm>
            <a:off x="8343" y="8387"/>
            <a:ext cx="1166115" cy="11757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logo">
            <a:extLst>
              <a:ext uri="{FF2B5EF4-FFF2-40B4-BE49-F238E27FC236}">
                <a16:creationId xmlns:a16="http://schemas.microsoft.com/office/drawing/2014/main" id="{91549FF5-EBCB-421D-A372-D32B1621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" y="105547"/>
            <a:ext cx="979823" cy="96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813AA5D7-22D8-4F73-9292-A5C7E2FF80E8}"/>
              </a:ext>
            </a:extLst>
          </p:cNvPr>
          <p:cNvSpPr/>
          <p:nvPr/>
        </p:nvSpPr>
        <p:spPr>
          <a:xfrm>
            <a:off x="1182801" y="390523"/>
            <a:ext cx="11023834" cy="385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123 – PROJETO A – Empréstimo de ferramentas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C0B8641-170B-427C-909D-B4E63FD0EE6E}"/>
              </a:ext>
            </a:extLst>
          </p:cNvPr>
          <p:cNvSpPr/>
          <p:nvPr/>
        </p:nvSpPr>
        <p:spPr>
          <a:xfrm>
            <a:off x="1168166" y="0"/>
            <a:ext cx="11023834" cy="38589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Controle de ferramentas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A621A56-0D54-442A-9E9E-814E616E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784157"/>
              </p:ext>
            </p:extLst>
          </p:nvPr>
        </p:nvGraphicFramePr>
        <p:xfrm>
          <a:off x="2258501" y="1574800"/>
          <a:ext cx="9821645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7156">
                  <a:extLst>
                    <a:ext uri="{9D8B030D-6E8A-4147-A177-3AD203B41FA5}">
                      <a16:colId xmlns:a16="http://schemas.microsoft.com/office/drawing/2014/main" val="4111109043"/>
                    </a:ext>
                  </a:extLst>
                </a:gridCol>
                <a:gridCol w="1129967">
                  <a:extLst>
                    <a:ext uri="{9D8B030D-6E8A-4147-A177-3AD203B41FA5}">
                      <a16:colId xmlns:a16="http://schemas.microsoft.com/office/drawing/2014/main" val="1756603843"/>
                    </a:ext>
                  </a:extLst>
                </a:gridCol>
                <a:gridCol w="1231125">
                  <a:extLst>
                    <a:ext uri="{9D8B030D-6E8A-4147-A177-3AD203B41FA5}">
                      <a16:colId xmlns:a16="http://schemas.microsoft.com/office/drawing/2014/main" val="256553101"/>
                    </a:ext>
                  </a:extLst>
                </a:gridCol>
                <a:gridCol w="1107488">
                  <a:extLst>
                    <a:ext uri="{9D8B030D-6E8A-4147-A177-3AD203B41FA5}">
                      <a16:colId xmlns:a16="http://schemas.microsoft.com/office/drawing/2014/main" val="814467457"/>
                    </a:ext>
                  </a:extLst>
                </a:gridCol>
                <a:gridCol w="1875536">
                  <a:extLst>
                    <a:ext uri="{9D8B030D-6E8A-4147-A177-3AD203B41FA5}">
                      <a16:colId xmlns:a16="http://schemas.microsoft.com/office/drawing/2014/main" val="1272857385"/>
                    </a:ext>
                  </a:extLst>
                </a:gridCol>
                <a:gridCol w="1086882">
                  <a:extLst>
                    <a:ext uri="{9D8B030D-6E8A-4147-A177-3AD203B41FA5}">
                      <a16:colId xmlns:a16="http://schemas.microsoft.com/office/drawing/2014/main" val="472397808"/>
                    </a:ext>
                  </a:extLst>
                </a:gridCol>
                <a:gridCol w="2603491">
                  <a:extLst>
                    <a:ext uri="{9D8B030D-6E8A-4147-A177-3AD203B41FA5}">
                      <a16:colId xmlns:a16="http://schemas.microsoft.com/office/drawing/2014/main" val="3682743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Ferramenta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Marca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Descrição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Responsável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53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1802741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ELÉTRICA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FURADEIRA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BOSCH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SDS PLUS AZUL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EMPRESTADA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2125 -CARPINTEIRO JOÃO DA SILVA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41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1802742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ELÉTRICA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FURADEIRA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BOSCH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SDS PLUS AZUL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1807001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ELÉTRICA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COMPACTADOR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SCHULZ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12 KG LARANJA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DISPONÍVEL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-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4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1807047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DIMENSIONAL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TRENA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TRAMONTINA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 M COM MOLA AMARELA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53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1816812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MECÂNICA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MARTELO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TRAMONTINA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2 KG CABO DE MADEIRA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EMPRESTADA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3412 - ENCARREGADO PEDRO SIMÕES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241159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169B41E9-CC11-467E-A4EE-1DCFA7F96261}"/>
              </a:ext>
            </a:extLst>
          </p:cNvPr>
          <p:cNvSpPr/>
          <p:nvPr/>
        </p:nvSpPr>
        <p:spPr>
          <a:xfrm>
            <a:off x="2258503" y="1166941"/>
            <a:ext cx="3837497" cy="317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Buscar ferramenta</a:t>
            </a:r>
          </a:p>
        </p:txBody>
      </p:sp>
      <p:pic>
        <p:nvPicPr>
          <p:cNvPr id="2050" name="Picture 2" descr="Resultado de imagem para ponteiro mouse">
            <a:extLst>
              <a:ext uri="{FF2B5EF4-FFF2-40B4-BE49-F238E27FC236}">
                <a16:creationId xmlns:a16="http://schemas.microsoft.com/office/drawing/2014/main" id="{1F924175-2C57-4D92-8E12-1B33F485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7" b="99042" l="9585" r="89617">
                        <a14:foregroundMark x1="30511" y1="6230" x2="30511" y2="6230"/>
                        <a14:foregroundMark x1="32268" y1="6070" x2="33227" y2="6390"/>
                        <a14:foregroundMark x1="30831" y1="2236" x2="31629" y2="2875"/>
                        <a14:foregroundMark x1="50958" y1="89617" x2="52716" y2="95367"/>
                        <a14:foregroundMark x1="57029" y1="94888" x2="65815" y2="91693"/>
                        <a14:foregroundMark x1="53035" y1="99042" x2="55112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123" y="2829995"/>
            <a:ext cx="969845" cy="96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DCB59D7-4386-435B-A735-33F19B1E74B2}"/>
              </a:ext>
            </a:extLst>
          </p:cNvPr>
          <p:cNvSpPr txBox="1"/>
          <p:nvPr/>
        </p:nvSpPr>
        <p:spPr>
          <a:xfrm>
            <a:off x="11311631" y="69836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Igor Reginato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8C8B3BB9-4050-4AD6-9014-9CFF30832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68639"/>
              </p:ext>
            </p:extLst>
          </p:nvPr>
        </p:nvGraphicFramePr>
        <p:xfrm>
          <a:off x="2258500" y="4748026"/>
          <a:ext cx="6155657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9364">
                  <a:extLst>
                    <a:ext uri="{9D8B030D-6E8A-4147-A177-3AD203B41FA5}">
                      <a16:colId xmlns:a16="http://schemas.microsoft.com/office/drawing/2014/main" val="4111109043"/>
                    </a:ext>
                  </a:extLst>
                </a:gridCol>
                <a:gridCol w="1005783">
                  <a:extLst>
                    <a:ext uri="{9D8B030D-6E8A-4147-A177-3AD203B41FA5}">
                      <a16:colId xmlns:a16="http://schemas.microsoft.com/office/drawing/2014/main" val="1756603843"/>
                    </a:ext>
                  </a:extLst>
                </a:gridCol>
                <a:gridCol w="2334642">
                  <a:extLst>
                    <a:ext uri="{9D8B030D-6E8A-4147-A177-3AD203B41FA5}">
                      <a16:colId xmlns:a16="http://schemas.microsoft.com/office/drawing/2014/main" val="256553101"/>
                    </a:ext>
                  </a:extLst>
                </a:gridCol>
                <a:gridCol w="837934">
                  <a:extLst>
                    <a:ext uri="{9D8B030D-6E8A-4147-A177-3AD203B41FA5}">
                      <a16:colId xmlns:a16="http://schemas.microsoft.com/office/drawing/2014/main" val="814467457"/>
                    </a:ext>
                  </a:extLst>
                </a:gridCol>
                <a:gridCol w="837934">
                  <a:extLst>
                    <a:ext uri="{9D8B030D-6E8A-4147-A177-3AD203B41FA5}">
                      <a16:colId xmlns:a16="http://schemas.microsoft.com/office/drawing/2014/main" val="812241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Matrícula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Cargo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Qtde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53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2127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PEDREIRO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MAURÍCIO SANTANA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4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2128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PEDREIRO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TIAGO FONTES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PENDÊNCIA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9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2129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CARPINTEIRO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JOSÉ MARIA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64283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F29EFC8C-3691-4572-B5E9-6684BB319B58}"/>
              </a:ext>
            </a:extLst>
          </p:cNvPr>
          <p:cNvSpPr txBox="1"/>
          <p:nvPr/>
        </p:nvSpPr>
        <p:spPr>
          <a:xfrm>
            <a:off x="2275279" y="3889789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Responsável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D87E8E6-67D0-4A71-A48E-72126C4A4C9C}"/>
              </a:ext>
            </a:extLst>
          </p:cNvPr>
          <p:cNvSpPr/>
          <p:nvPr/>
        </p:nvSpPr>
        <p:spPr>
          <a:xfrm>
            <a:off x="2258501" y="4344618"/>
            <a:ext cx="3837497" cy="317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Buscar responsável (matrícula ou nome)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3EB9CAE-F63B-43E7-8BD1-0B88C0119ECD}"/>
              </a:ext>
            </a:extLst>
          </p:cNvPr>
          <p:cNvSpPr/>
          <p:nvPr/>
        </p:nvSpPr>
        <p:spPr>
          <a:xfrm>
            <a:off x="0" y="1166941"/>
            <a:ext cx="2147582" cy="5682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Empréstimo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Lista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Estado das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Transferência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Cadastro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432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1EB8D5D-4BBE-4151-94BF-B8EA188FCC70}"/>
              </a:ext>
            </a:extLst>
          </p:cNvPr>
          <p:cNvSpPr/>
          <p:nvPr/>
        </p:nvSpPr>
        <p:spPr>
          <a:xfrm>
            <a:off x="8343" y="8387"/>
            <a:ext cx="1166115" cy="11757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logo">
            <a:extLst>
              <a:ext uri="{FF2B5EF4-FFF2-40B4-BE49-F238E27FC236}">
                <a16:creationId xmlns:a16="http://schemas.microsoft.com/office/drawing/2014/main" id="{91549FF5-EBCB-421D-A372-D32B1621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" y="105547"/>
            <a:ext cx="979823" cy="96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813AA5D7-22D8-4F73-9292-A5C7E2FF80E8}"/>
              </a:ext>
            </a:extLst>
          </p:cNvPr>
          <p:cNvSpPr/>
          <p:nvPr/>
        </p:nvSpPr>
        <p:spPr>
          <a:xfrm>
            <a:off x="1182801" y="390523"/>
            <a:ext cx="11023834" cy="385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123 – PROJETO A – Empréstimo de ferramentas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C0B8641-170B-427C-909D-B4E63FD0EE6E}"/>
              </a:ext>
            </a:extLst>
          </p:cNvPr>
          <p:cNvSpPr/>
          <p:nvPr/>
        </p:nvSpPr>
        <p:spPr>
          <a:xfrm>
            <a:off x="1168166" y="0"/>
            <a:ext cx="11023834" cy="38589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Controle de ferramentas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A621A56-0D54-442A-9E9E-814E616E816F}"/>
              </a:ext>
            </a:extLst>
          </p:cNvPr>
          <p:cNvGraphicFramePr>
            <a:graphicFrameLocks noGrp="1"/>
          </p:cNvGraphicFramePr>
          <p:nvPr/>
        </p:nvGraphicFramePr>
        <p:xfrm>
          <a:off x="2258501" y="1574800"/>
          <a:ext cx="9821645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7156">
                  <a:extLst>
                    <a:ext uri="{9D8B030D-6E8A-4147-A177-3AD203B41FA5}">
                      <a16:colId xmlns:a16="http://schemas.microsoft.com/office/drawing/2014/main" val="4111109043"/>
                    </a:ext>
                  </a:extLst>
                </a:gridCol>
                <a:gridCol w="1129967">
                  <a:extLst>
                    <a:ext uri="{9D8B030D-6E8A-4147-A177-3AD203B41FA5}">
                      <a16:colId xmlns:a16="http://schemas.microsoft.com/office/drawing/2014/main" val="1756603843"/>
                    </a:ext>
                  </a:extLst>
                </a:gridCol>
                <a:gridCol w="1231125">
                  <a:extLst>
                    <a:ext uri="{9D8B030D-6E8A-4147-A177-3AD203B41FA5}">
                      <a16:colId xmlns:a16="http://schemas.microsoft.com/office/drawing/2014/main" val="256553101"/>
                    </a:ext>
                  </a:extLst>
                </a:gridCol>
                <a:gridCol w="1107488">
                  <a:extLst>
                    <a:ext uri="{9D8B030D-6E8A-4147-A177-3AD203B41FA5}">
                      <a16:colId xmlns:a16="http://schemas.microsoft.com/office/drawing/2014/main" val="814467457"/>
                    </a:ext>
                  </a:extLst>
                </a:gridCol>
                <a:gridCol w="1875536">
                  <a:extLst>
                    <a:ext uri="{9D8B030D-6E8A-4147-A177-3AD203B41FA5}">
                      <a16:colId xmlns:a16="http://schemas.microsoft.com/office/drawing/2014/main" val="1272857385"/>
                    </a:ext>
                  </a:extLst>
                </a:gridCol>
                <a:gridCol w="1086882">
                  <a:extLst>
                    <a:ext uri="{9D8B030D-6E8A-4147-A177-3AD203B41FA5}">
                      <a16:colId xmlns:a16="http://schemas.microsoft.com/office/drawing/2014/main" val="472397808"/>
                    </a:ext>
                  </a:extLst>
                </a:gridCol>
                <a:gridCol w="2603491">
                  <a:extLst>
                    <a:ext uri="{9D8B030D-6E8A-4147-A177-3AD203B41FA5}">
                      <a16:colId xmlns:a16="http://schemas.microsoft.com/office/drawing/2014/main" val="3682743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Ferramenta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Marca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Descrição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Responsável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53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1802741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ELÉTRICA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FURADEIRA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BOSCH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SDS PLUS AZUL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EMPRESTADA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2125 -CARPINTEIRO JOÃO DA SILVA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41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1802742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ELÉTRICA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FURADEIRA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BOSCH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SDS PLUS AZUL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1807001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ELÉTRICA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COMPACTADOR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SCHULZ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12 KG LARANJA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DISPONÍVEL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-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4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1807047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DIMENSIONAL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TRENA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TRAMONTINA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 M COM MOLA AMARELA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53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1816812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MECÂNICA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MARTELO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TRAMONTINA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2 KG CABO DE MADEIRA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EMPRESTADA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3412 - ENCARREGADO PEDRO SIMÕES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241159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169B41E9-CC11-467E-A4EE-1DCFA7F96261}"/>
              </a:ext>
            </a:extLst>
          </p:cNvPr>
          <p:cNvSpPr/>
          <p:nvPr/>
        </p:nvSpPr>
        <p:spPr>
          <a:xfrm>
            <a:off x="2258503" y="1166941"/>
            <a:ext cx="3837497" cy="317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Buscar ferramenta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CB59D7-4386-435B-A735-33F19B1E74B2}"/>
              </a:ext>
            </a:extLst>
          </p:cNvPr>
          <p:cNvSpPr txBox="1"/>
          <p:nvPr/>
        </p:nvSpPr>
        <p:spPr>
          <a:xfrm>
            <a:off x="11311631" y="69836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Igor Reginato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8C8B3BB9-4050-4AD6-9014-9CFF30832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38560"/>
              </p:ext>
            </p:extLst>
          </p:nvPr>
        </p:nvGraphicFramePr>
        <p:xfrm>
          <a:off x="2258500" y="4748026"/>
          <a:ext cx="6155657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9364">
                  <a:extLst>
                    <a:ext uri="{9D8B030D-6E8A-4147-A177-3AD203B41FA5}">
                      <a16:colId xmlns:a16="http://schemas.microsoft.com/office/drawing/2014/main" val="4111109043"/>
                    </a:ext>
                  </a:extLst>
                </a:gridCol>
                <a:gridCol w="1005783">
                  <a:extLst>
                    <a:ext uri="{9D8B030D-6E8A-4147-A177-3AD203B41FA5}">
                      <a16:colId xmlns:a16="http://schemas.microsoft.com/office/drawing/2014/main" val="1756603843"/>
                    </a:ext>
                  </a:extLst>
                </a:gridCol>
                <a:gridCol w="2334642">
                  <a:extLst>
                    <a:ext uri="{9D8B030D-6E8A-4147-A177-3AD203B41FA5}">
                      <a16:colId xmlns:a16="http://schemas.microsoft.com/office/drawing/2014/main" val="256553101"/>
                    </a:ext>
                  </a:extLst>
                </a:gridCol>
                <a:gridCol w="837934">
                  <a:extLst>
                    <a:ext uri="{9D8B030D-6E8A-4147-A177-3AD203B41FA5}">
                      <a16:colId xmlns:a16="http://schemas.microsoft.com/office/drawing/2014/main" val="814467457"/>
                    </a:ext>
                  </a:extLst>
                </a:gridCol>
                <a:gridCol w="837934">
                  <a:extLst>
                    <a:ext uri="{9D8B030D-6E8A-4147-A177-3AD203B41FA5}">
                      <a16:colId xmlns:a16="http://schemas.microsoft.com/office/drawing/2014/main" val="812241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Matrícula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Cargo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Qtde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53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2127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PEDREIRO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MAURÍCIO SANTANA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OK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-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4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2128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PEDREIRO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TIAGO FONTES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PENDÊNCIA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9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2129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CARPINTEIRO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JOSÉ MARIA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64283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F29EFC8C-3691-4572-B5E9-6684BB319B58}"/>
              </a:ext>
            </a:extLst>
          </p:cNvPr>
          <p:cNvSpPr txBox="1"/>
          <p:nvPr/>
        </p:nvSpPr>
        <p:spPr>
          <a:xfrm>
            <a:off x="2275279" y="3889789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Responsável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D87E8E6-67D0-4A71-A48E-72126C4A4C9C}"/>
              </a:ext>
            </a:extLst>
          </p:cNvPr>
          <p:cNvSpPr/>
          <p:nvPr/>
        </p:nvSpPr>
        <p:spPr>
          <a:xfrm>
            <a:off x="2258501" y="4344618"/>
            <a:ext cx="3837497" cy="317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Buscar responsável (matrícula ou nome)</a:t>
            </a:r>
          </a:p>
        </p:txBody>
      </p:sp>
      <p:pic>
        <p:nvPicPr>
          <p:cNvPr id="2050" name="Picture 2" descr="Resultado de imagem para ponteiro mouse">
            <a:extLst>
              <a:ext uri="{FF2B5EF4-FFF2-40B4-BE49-F238E27FC236}">
                <a16:creationId xmlns:a16="http://schemas.microsoft.com/office/drawing/2014/main" id="{1F924175-2C57-4D92-8E12-1B33F485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7" b="99042" l="9585" r="89617">
                        <a14:foregroundMark x1="30511" y1="6230" x2="30511" y2="6230"/>
                        <a14:foregroundMark x1="32268" y1="6070" x2="33227" y2="6390"/>
                        <a14:foregroundMark x1="30831" y1="2236" x2="31629" y2="2875"/>
                        <a14:foregroundMark x1="50958" y1="89617" x2="52716" y2="95367"/>
                        <a14:foregroundMark x1="57029" y1="94888" x2="65815" y2="91693"/>
                        <a14:foregroundMark x1="53035" y1="99042" x2="55112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265" y="5283200"/>
            <a:ext cx="969845" cy="96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5BFD9054-F939-4272-811F-4EFE2A71AEAB}"/>
              </a:ext>
            </a:extLst>
          </p:cNvPr>
          <p:cNvSpPr/>
          <p:nvPr/>
        </p:nvSpPr>
        <p:spPr>
          <a:xfrm>
            <a:off x="0" y="1166941"/>
            <a:ext cx="2147582" cy="5682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Empréstimo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Lista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Estado das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Transferência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Cadastro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990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1EB8D5D-4BBE-4151-94BF-B8EA188FCC70}"/>
              </a:ext>
            </a:extLst>
          </p:cNvPr>
          <p:cNvSpPr/>
          <p:nvPr/>
        </p:nvSpPr>
        <p:spPr>
          <a:xfrm>
            <a:off x="8343" y="8387"/>
            <a:ext cx="1166115" cy="11757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logo">
            <a:extLst>
              <a:ext uri="{FF2B5EF4-FFF2-40B4-BE49-F238E27FC236}">
                <a16:creationId xmlns:a16="http://schemas.microsoft.com/office/drawing/2014/main" id="{91549FF5-EBCB-421D-A372-D32B1621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" y="105547"/>
            <a:ext cx="979823" cy="96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813AA5D7-22D8-4F73-9292-A5C7E2FF80E8}"/>
              </a:ext>
            </a:extLst>
          </p:cNvPr>
          <p:cNvSpPr/>
          <p:nvPr/>
        </p:nvSpPr>
        <p:spPr>
          <a:xfrm>
            <a:off x="1182801" y="390523"/>
            <a:ext cx="11023834" cy="385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123 – PROJETO A – Empréstimo de ferramentas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C0B8641-170B-427C-909D-B4E63FD0EE6E}"/>
              </a:ext>
            </a:extLst>
          </p:cNvPr>
          <p:cNvSpPr/>
          <p:nvPr/>
        </p:nvSpPr>
        <p:spPr>
          <a:xfrm>
            <a:off x="1168166" y="0"/>
            <a:ext cx="11023834" cy="38589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Controle de ferramentas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A621A56-0D54-442A-9E9E-814E616E816F}"/>
              </a:ext>
            </a:extLst>
          </p:cNvPr>
          <p:cNvGraphicFramePr>
            <a:graphicFrameLocks noGrp="1"/>
          </p:cNvGraphicFramePr>
          <p:nvPr/>
        </p:nvGraphicFramePr>
        <p:xfrm>
          <a:off x="2258501" y="1574800"/>
          <a:ext cx="9821645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7156">
                  <a:extLst>
                    <a:ext uri="{9D8B030D-6E8A-4147-A177-3AD203B41FA5}">
                      <a16:colId xmlns:a16="http://schemas.microsoft.com/office/drawing/2014/main" val="4111109043"/>
                    </a:ext>
                  </a:extLst>
                </a:gridCol>
                <a:gridCol w="1129967">
                  <a:extLst>
                    <a:ext uri="{9D8B030D-6E8A-4147-A177-3AD203B41FA5}">
                      <a16:colId xmlns:a16="http://schemas.microsoft.com/office/drawing/2014/main" val="1756603843"/>
                    </a:ext>
                  </a:extLst>
                </a:gridCol>
                <a:gridCol w="1231125">
                  <a:extLst>
                    <a:ext uri="{9D8B030D-6E8A-4147-A177-3AD203B41FA5}">
                      <a16:colId xmlns:a16="http://schemas.microsoft.com/office/drawing/2014/main" val="256553101"/>
                    </a:ext>
                  </a:extLst>
                </a:gridCol>
                <a:gridCol w="1107488">
                  <a:extLst>
                    <a:ext uri="{9D8B030D-6E8A-4147-A177-3AD203B41FA5}">
                      <a16:colId xmlns:a16="http://schemas.microsoft.com/office/drawing/2014/main" val="814467457"/>
                    </a:ext>
                  </a:extLst>
                </a:gridCol>
                <a:gridCol w="1875536">
                  <a:extLst>
                    <a:ext uri="{9D8B030D-6E8A-4147-A177-3AD203B41FA5}">
                      <a16:colId xmlns:a16="http://schemas.microsoft.com/office/drawing/2014/main" val="1272857385"/>
                    </a:ext>
                  </a:extLst>
                </a:gridCol>
                <a:gridCol w="1086882">
                  <a:extLst>
                    <a:ext uri="{9D8B030D-6E8A-4147-A177-3AD203B41FA5}">
                      <a16:colId xmlns:a16="http://schemas.microsoft.com/office/drawing/2014/main" val="472397808"/>
                    </a:ext>
                  </a:extLst>
                </a:gridCol>
                <a:gridCol w="2603491">
                  <a:extLst>
                    <a:ext uri="{9D8B030D-6E8A-4147-A177-3AD203B41FA5}">
                      <a16:colId xmlns:a16="http://schemas.microsoft.com/office/drawing/2014/main" val="3682743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Ferramenta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Marca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Descrição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Responsável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53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1802741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ELÉTRICA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FURADEIRA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BOSCH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SDS PLUS AZUL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EMPRESTADA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2125 -CARPINTEIRO JOÃO DA SILVA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41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1802742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ELÉTRICA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FURADEIRA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BOSCH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SDS PLUS AZUL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1807001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ELÉTRICA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COMPACTADOR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SCHULZ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12 KG LARANJA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DISPONÍVEL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-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4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1807047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DIMENSIONAL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TRENA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TRAMONTINA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 M COM MOLA AMARELA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53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1816812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MECÂNICA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MARTELO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TRAMONTINA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2 KG CABO DE MADEIRA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EMPRESTADA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3412 - ENCARREGADO PEDRO SIMÕES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241159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169B41E9-CC11-467E-A4EE-1DCFA7F96261}"/>
              </a:ext>
            </a:extLst>
          </p:cNvPr>
          <p:cNvSpPr/>
          <p:nvPr/>
        </p:nvSpPr>
        <p:spPr>
          <a:xfrm>
            <a:off x="2258503" y="1166941"/>
            <a:ext cx="3837497" cy="317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Buscar ferramenta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CB59D7-4386-435B-A735-33F19B1E74B2}"/>
              </a:ext>
            </a:extLst>
          </p:cNvPr>
          <p:cNvSpPr txBox="1"/>
          <p:nvPr/>
        </p:nvSpPr>
        <p:spPr>
          <a:xfrm>
            <a:off x="11311631" y="69836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Igor Reginato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8C8B3BB9-4050-4AD6-9014-9CFF30832D3F}"/>
              </a:ext>
            </a:extLst>
          </p:cNvPr>
          <p:cNvGraphicFramePr>
            <a:graphicFrameLocks noGrp="1"/>
          </p:cNvGraphicFramePr>
          <p:nvPr/>
        </p:nvGraphicFramePr>
        <p:xfrm>
          <a:off x="2258500" y="4748026"/>
          <a:ext cx="6155657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9364">
                  <a:extLst>
                    <a:ext uri="{9D8B030D-6E8A-4147-A177-3AD203B41FA5}">
                      <a16:colId xmlns:a16="http://schemas.microsoft.com/office/drawing/2014/main" val="4111109043"/>
                    </a:ext>
                  </a:extLst>
                </a:gridCol>
                <a:gridCol w="1005783">
                  <a:extLst>
                    <a:ext uri="{9D8B030D-6E8A-4147-A177-3AD203B41FA5}">
                      <a16:colId xmlns:a16="http://schemas.microsoft.com/office/drawing/2014/main" val="1756603843"/>
                    </a:ext>
                  </a:extLst>
                </a:gridCol>
                <a:gridCol w="2334642">
                  <a:extLst>
                    <a:ext uri="{9D8B030D-6E8A-4147-A177-3AD203B41FA5}">
                      <a16:colId xmlns:a16="http://schemas.microsoft.com/office/drawing/2014/main" val="256553101"/>
                    </a:ext>
                  </a:extLst>
                </a:gridCol>
                <a:gridCol w="837934">
                  <a:extLst>
                    <a:ext uri="{9D8B030D-6E8A-4147-A177-3AD203B41FA5}">
                      <a16:colId xmlns:a16="http://schemas.microsoft.com/office/drawing/2014/main" val="814467457"/>
                    </a:ext>
                  </a:extLst>
                </a:gridCol>
                <a:gridCol w="837934">
                  <a:extLst>
                    <a:ext uri="{9D8B030D-6E8A-4147-A177-3AD203B41FA5}">
                      <a16:colId xmlns:a16="http://schemas.microsoft.com/office/drawing/2014/main" val="812241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Matrícula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Cargo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Qtde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53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2127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PEDREIRO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MAURÍCIO SANTANA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OK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-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4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2128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PEDREIRO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TIAGO FONTES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PENDÊNCIA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9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2129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CARPINTEIRO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JOSÉ MARIA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64283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F29EFC8C-3691-4572-B5E9-6684BB319B58}"/>
              </a:ext>
            </a:extLst>
          </p:cNvPr>
          <p:cNvSpPr txBox="1"/>
          <p:nvPr/>
        </p:nvSpPr>
        <p:spPr>
          <a:xfrm>
            <a:off x="2275279" y="3889789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Responsável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D87E8E6-67D0-4A71-A48E-72126C4A4C9C}"/>
              </a:ext>
            </a:extLst>
          </p:cNvPr>
          <p:cNvSpPr/>
          <p:nvPr/>
        </p:nvSpPr>
        <p:spPr>
          <a:xfrm>
            <a:off x="2258501" y="4344618"/>
            <a:ext cx="3837497" cy="317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Buscar responsável (matrícula ou nome)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66BA9AE-E709-4F47-9628-4D3F8EBBB513}"/>
              </a:ext>
            </a:extLst>
          </p:cNvPr>
          <p:cNvSpPr/>
          <p:nvPr/>
        </p:nvSpPr>
        <p:spPr>
          <a:xfrm>
            <a:off x="4556620" y="2678186"/>
            <a:ext cx="3078760" cy="1501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Empréstimo realizado com sucesso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30/03/2018 12:51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9898C9-59FF-4427-9CC6-828843C1BB51}"/>
              </a:ext>
            </a:extLst>
          </p:cNvPr>
          <p:cNvSpPr/>
          <p:nvPr/>
        </p:nvSpPr>
        <p:spPr>
          <a:xfrm>
            <a:off x="0" y="1166941"/>
            <a:ext cx="2147582" cy="5682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Empréstimo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Lista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Estado das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Transferência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Cadastro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66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1EB8D5D-4BBE-4151-94BF-B8EA188FCC70}"/>
              </a:ext>
            </a:extLst>
          </p:cNvPr>
          <p:cNvSpPr/>
          <p:nvPr/>
        </p:nvSpPr>
        <p:spPr>
          <a:xfrm>
            <a:off x="8343" y="8387"/>
            <a:ext cx="1166115" cy="11757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logo">
            <a:extLst>
              <a:ext uri="{FF2B5EF4-FFF2-40B4-BE49-F238E27FC236}">
                <a16:creationId xmlns:a16="http://schemas.microsoft.com/office/drawing/2014/main" id="{91549FF5-EBCB-421D-A372-D32B1621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" y="105547"/>
            <a:ext cx="979823" cy="96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813AA5D7-22D8-4F73-9292-A5C7E2FF80E8}"/>
              </a:ext>
            </a:extLst>
          </p:cNvPr>
          <p:cNvSpPr/>
          <p:nvPr/>
        </p:nvSpPr>
        <p:spPr>
          <a:xfrm>
            <a:off x="1182801" y="390523"/>
            <a:ext cx="11023834" cy="385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123 – PROJETO A – Lista de ferramentas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C0B8641-170B-427C-909D-B4E63FD0EE6E}"/>
              </a:ext>
            </a:extLst>
          </p:cNvPr>
          <p:cNvSpPr/>
          <p:nvPr/>
        </p:nvSpPr>
        <p:spPr>
          <a:xfrm>
            <a:off x="1168166" y="0"/>
            <a:ext cx="11023834" cy="38589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Controle de ferramentas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A621A56-0D54-442A-9E9E-814E616E816F}"/>
              </a:ext>
            </a:extLst>
          </p:cNvPr>
          <p:cNvGraphicFramePr>
            <a:graphicFrameLocks noGrp="1"/>
          </p:cNvGraphicFramePr>
          <p:nvPr/>
        </p:nvGraphicFramePr>
        <p:xfrm>
          <a:off x="2258501" y="1574800"/>
          <a:ext cx="9821645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7156">
                  <a:extLst>
                    <a:ext uri="{9D8B030D-6E8A-4147-A177-3AD203B41FA5}">
                      <a16:colId xmlns:a16="http://schemas.microsoft.com/office/drawing/2014/main" val="4111109043"/>
                    </a:ext>
                  </a:extLst>
                </a:gridCol>
                <a:gridCol w="1129967">
                  <a:extLst>
                    <a:ext uri="{9D8B030D-6E8A-4147-A177-3AD203B41FA5}">
                      <a16:colId xmlns:a16="http://schemas.microsoft.com/office/drawing/2014/main" val="1756603843"/>
                    </a:ext>
                  </a:extLst>
                </a:gridCol>
                <a:gridCol w="1231125">
                  <a:extLst>
                    <a:ext uri="{9D8B030D-6E8A-4147-A177-3AD203B41FA5}">
                      <a16:colId xmlns:a16="http://schemas.microsoft.com/office/drawing/2014/main" val="256553101"/>
                    </a:ext>
                  </a:extLst>
                </a:gridCol>
                <a:gridCol w="1107488">
                  <a:extLst>
                    <a:ext uri="{9D8B030D-6E8A-4147-A177-3AD203B41FA5}">
                      <a16:colId xmlns:a16="http://schemas.microsoft.com/office/drawing/2014/main" val="814467457"/>
                    </a:ext>
                  </a:extLst>
                </a:gridCol>
                <a:gridCol w="1875536">
                  <a:extLst>
                    <a:ext uri="{9D8B030D-6E8A-4147-A177-3AD203B41FA5}">
                      <a16:colId xmlns:a16="http://schemas.microsoft.com/office/drawing/2014/main" val="1272857385"/>
                    </a:ext>
                  </a:extLst>
                </a:gridCol>
                <a:gridCol w="1086882">
                  <a:extLst>
                    <a:ext uri="{9D8B030D-6E8A-4147-A177-3AD203B41FA5}">
                      <a16:colId xmlns:a16="http://schemas.microsoft.com/office/drawing/2014/main" val="472397808"/>
                    </a:ext>
                  </a:extLst>
                </a:gridCol>
                <a:gridCol w="2603491">
                  <a:extLst>
                    <a:ext uri="{9D8B030D-6E8A-4147-A177-3AD203B41FA5}">
                      <a16:colId xmlns:a16="http://schemas.microsoft.com/office/drawing/2014/main" val="3682743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Ferramenta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Marca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Descrição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Responsável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53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1802741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ELÉTRICA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FURADEIRA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BOSCH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SDS PLUS AZUL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EMPRESTADA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2125 -CARPINTEIRO JOÃO DA SILVA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41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1802742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ELÉTRICA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FURADEIRA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BOSCH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SDS PLUS AZUL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1807001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ELÉTRICA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COMPACTADOR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SCHULZ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12 KG LARANJA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DISPONÍVEL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-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4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1807047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DIMENSIONAL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TRENA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TRAMONTINA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 M COM MOLA AMARELA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53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1816812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MECÂNICA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MARTELO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TRAMONTINA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2 KG CABO DE MADEIRA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EMPRESTADA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3412 - ENCARREGADO PEDRO SIMÕES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241159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169B41E9-CC11-467E-A4EE-1DCFA7F96261}"/>
              </a:ext>
            </a:extLst>
          </p:cNvPr>
          <p:cNvSpPr/>
          <p:nvPr/>
        </p:nvSpPr>
        <p:spPr>
          <a:xfrm>
            <a:off x="2258503" y="1166941"/>
            <a:ext cx="3837497" cy="317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Buscar ferramenta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CB59D7-4386-435B-A735-33F19B1E74B2}"/>
              </a:ext>
            </a:extLst>
          </p:cNvPr>
          <p:cNvSpPr txBox="1"/>
          <p:nvPr/>
        </p:nvSpPr>
        <p:spPr>
          <a:xfrm>
            <a:off x="11311631" y="69836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Igor Reginato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9898C9-59FF-4427-9CC6-828843C1BB51}"/>
              </a:ext>
            </a:extLst>
          </p:cNvPr>
          <p:cNvSpPr/>
          <p:nvPr/>
        </p:nvSpPr>
        <p:spPr>
          <a:xfrm>
            <a:off x="0" y="1166941"/>
            <a:ext cx="2147582" cy="5682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Empréstimo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Lista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Estado das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Transferência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Cadastro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372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1EB8D5D-4BBE-4151-94BF-B8EA188FCC70}"/>
              </a:ext>
            </a:extLst>
          </p:cNvPr>
          <p:cNvSpPr/>
          <p:nvPr/>
        </p:nvSpPr>
        <p:spPr>
          <a:xfrm>
            <a:off x="8343" y="8387"/>
            <a:ext cx="1166115" cy="11757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logo">
            <a:extLst>
              <a:ext uri="{FF2B5EF4-FFF2-40B4-BE49-F238E27FC236}">
                <a16:creationId xmlns:a16="http://schemas.microsoft.com/office/drawing/2014/main" id="{91549FF5-EBCB-421D-A372-D32B1621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" y="105547"/>
            <a:ext cx="979823" cy="96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813AA5D7-22D8-4F73-9292-A5C7E2FF80E8}"/>
              </a:ext>
            </a:extLst>
          </p:cNvPr>
          <p:cNvSpPr/>
          <p:nvPr/>
        </p:nvSpPr>
        <p:spPr>
          <a:xfrm>
            <a:off x="1182801" y="390523"/>
            <a:ext cx="11023834" cy="385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123 – PROJETO A – Estado das ferramentas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C0B8641-170B-427C-909D-B4E63FD0EE6E}"/>
              </a:ext>
            </a:extLst>
          </p:cNvPr>
          <p:cNvSpPr/>
          <p:nvPr/>
        </p:nvSpPr>
        <p:spPr>
          <a:xfrm>
            <a:off x="1168166" y="0"/>
            <a:ext cx="11023834" cy="38589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Controle de ferramentas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A621A56-0D54-442A-9E9E-814E616E816F}"/>
              </a:ext>
            </a:extLst>
          </p:cNvPr>
          <p:cNvGraphicFramePr>
            <a:graphicFrameLocks noGrp="1"/>
          </p:cNvGraphicFramePr>
          <p:nvPr/>
        </p:nvGraphicFramePr>
        <p:xfrm>
          <a:off x="2258501" y="1574800"/>
          <a:ext cx="9821645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7156">
                  <a:extLst>
                    <a:ext uri="{9D8B030D-6E8A-4147-A177-3AD203B41FA5}">
                      <a16:colId xmlns:a16="http://schemas.microsoft.com/office/drawing/2014/main" val="4111109043"/>
                    </a:ext>
                  </a:extLst>
                </a:gridCol>
                <a:gridCol w="1129967">
                  <a:extLst>
                    <a:ext uri="{9D8B030D-6E8A-4147-A177-3AD203B41FA5}">
                      <a16:colId xmlns:a16="http://schemas.microsoft.com/office/drawing/2014/main" val="1756603843"/>
                    </a:ext>
                  </a:extLst>
                </a:gridCol>
                <a:gridCol w="1231125">
                  <a:extLst>
                    <a:ext uri="{9D8B030D-6E8A-4147-A177-3AD203B41FA5}">
                      <a16:colId xmlns:a16="http://schemas.microsoft.com/office/drawing/2014/main" val="256553101"/>
                    </a:ext>
                  </a:extLst>
                </a:gridCol>
                <a:gridCol w="1107488">
                  <a:extLst>
                    <a:ext uri="{9D8B030D-6E8A-4147-A177-3AD203B41FA5}">
                      <a16:colId xmlns:a16="http://schemas.microsoft.com/office/drawing/2014/main" val="814467457"/>
                    </a:ext>
                  </a:extLst>
                </a:gridCol>
                <a:gridCol w="1875536">
                  <a:extLst>
                    <a:ext uri="{9D8B030D-6E8A-4147-A177-3AD203B41FA5}">
                      <a16:colId xmlns:a16="http://schemas.microsoft.com/office/drawing/2014/main" val="1272857385"/>
                    </a:ext>
                  </a:extLst>
                </a:gridCol>
                <a:gridCol w="1086882">
                  <a:extLst>
                    <a:ext uri="{9D8B030D-6E8A-4147-A177-3AD203B41FA5}">
                      <a16:colId xmlns:a16="http://schemas.microsoft.com/office/drawing/2014/main" val="472397808"/>
                    </a:ext>
                  </a:extLst>
                </a:gridCol>
                <a:gridCol w="2603491">
                  <a:extLst>
                    <a:ext uri="{9D8B030D-6E8A-4147-A177-3AD203B41FA5}">
                      <a16:colId xmlns:a16="http://schemas.microsoft.com/office/drawing/2014/main" val="3682743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Ferramenta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Marca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Descrição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Responsável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53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1802741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ELÉTRICA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FURADEIRA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BOSCH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SDS PLUS AZUL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EMPRESTADA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2125 -CARPINTEIRO JOÃO DA SILVA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41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1802742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ELÉTRICA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FURADEIRA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BOSCH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SDS PLUS AZUL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1807001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ELÉTRICA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COMPACTADOR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SCHULZ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12 KG LARANJA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DISPONÍVEL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-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4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1807047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DIMENSIONAL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TRENA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TRAMONTINA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 M COM MOLA AMARELA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53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1816812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MECÂNICA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MARTELO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TRAMONTINA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2 KG CABO DE MADEIRA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EMPRESTADA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3412 - ENCARREGADO PEDRO SIMÕES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241159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169B41E9-CC11-467E-A4EE-1DCFA7F96261}"/>
              </a:ext>
            </a:extLst>
          </p:cNvPr>
          <p:cNvSpPr/>
          <p:nvPr/>
        </p:nvSpPr>
        <p:spPr>
          <a:xfrm>
            <a:off x="2258503" y="1166941"/>
            <a:ext cx="3837497" cy="317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Buscar ferramenta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CB59D7-4386-435B-A735-33F19B1E74B2}"/>
              </a:ext>
            </a:extLst>
          </p:cNvPr>
          <p:cNvSpPr txBox="1"/>
          <p:nvPr/>
        </p:nvSpPr>
        <p:spPr>
          <a:xfrm>
            <a:off x="11311631" y="69836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Igor Reginato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9898C9-59FF-4427-9CC6-828843C1BB51}"/>
              </a:ext>
            </a:extLst>
          </p:cNvPr>
          <p:cNvSpPr/>
          <p:nvPr/>
        </p:nvSpPr>
        <p:spPr>
          <a:xfrm>
            <a:off x="0" y="1166941"/>
            <a:ext cx="2147582" cy="5682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Empréstimo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Lista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Estado das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Transferência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Cadastro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CECB96-699C-4778-92A1-4898552A952F}"/>
              </a:ext>
            </a:extLst>
          </p:cNvPr>
          <p:cNvSpPr/>
          <p:nvPr/>
        </p:nvSpPr>
        <p:spPr>
          <a:xfrm>
            <a:off x="3512191" y="2095151"/>
            <a:ext cx="5167618" cy="2667699"/>
          </a:xfrm>
          <a:prstGeom prst="rect">
            <a:avLst/>
          </a:prstGeom>
          <a:solidFill>
            <a:srgbClr val="FF33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Questionando se realmente é necessário este item, se não podemos integrar com a própria lista de ferramentas</a:t>
            </a:r>
          </a:p>
        </p:txBody>
      </p:sp>
    </p:spTree>
    <p:extLst>
      <p:ext uri="{BB962C8B-B14F-4D97-AF65-F5344CB8AC3E}">
        <p14:creationId xmlns:p14="http://schemas.microsoft.com/office/powerpoint/2010/main" val="371227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1EB8D5D-4BBE-4151-94BF-B8EA188FCC70}"/>
              </a:ext>
            </a:extLst>
          </p:cNvPr>
          <p:cNvSpPr/>
          <p:nvPr/>
        </p:nvSpPr>
        <p:spPr>
          <a:xfrm>
            <a:off x="8343" y="8387"/>
            <a:ext cx="1166115" cy="11757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logo">
            <a:extLst>
              <a:ext uri="{FF2B5EF4-FFF2-40B4-BE49-F238E27FC236}">
                <a16:creationId xmlns:a16="http://schemas.microsoft.com/office/drawing/2014/main" id="{91549FF5-EBCB-421D-A372-D32B1621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" y="105547"/>
            <a:ext cx="979823" cy="96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813AA5D7-22D8-4F73-9292-A5C7E2FF80E8}"/>
              </a:ext>
            </a:extLst>
          </p:cNvPr>
          <p:cNvSpPr/>
          <p:nvPr/>
        </p:nvSpPr>
        <p:spPr>
          <a:xfrm>
            <a:off x="1182801" y="390523"/>
            <a:ext cx="11023834" cy="385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123 – PROJETO A – Transferência de ferramentas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C0B8641-170B-427C-909D-B4E63FD0EE6E}"/>
              </a:ext>
            </a:extLst>
          </p:cNvPr>
          <p:cNvSpPr/>
          <p:nvPr/>
        </p:nvSpPr>
        <p:spPr>
          <a:xfrm>
            <a:off x="1168166" y="0"/>
            <a:ext cx="11023834" cy="38589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Controle de ferramentas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A621A56-0D54-442A-9E9E-814E616E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15865"/>
              </p:ext>
            </p:extLst>
          </p:nvPr>
        </p:nvGraphicFramePr>
        <p:xfrm>
          <a:off x="2258502" y="1574800"/>
          <a:ext cx="10000372" cy="2362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7068">
                  <a:extLst>
                    <a:ext uri="{9D8B030D-6E8A-4147-A177-3AD203B41FA5}">
                      <a16:colId xmlns:a16="http://schemas.microsoft.com/office/drawing/2014/main" val="4111109043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1756603843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56553101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814467457"/>
                    </a:ext>
                  </a:extLst>
                </a:gridCol>
                <a:gridCol w="1206934">
                  <a:extLst>
                    <a:ext uri="{9D8B030D-6E8A-4147-A177-3AD203B41FA5}">
                      <a16:colId xmlns:a16="http://schemas.microsoft.com/office/drawing/2014/main" val="1272857385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472397808"/>
                    </a:ext>
                  </a:extLst>
                </a:gridCol>
                <a:gridCol w="1092518">
                  <a:extLst>
                    <a:ext uri="{9D8B030D-6E8A-4147-A177-3AD203B41FA5}">
                      <a16:colId xmlns:a16="http://schemas.microsoft.com/office/drawing/2014/main" val="3682743258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2227132962"/>
                    </a:ext>
                  </a:extLst>
                </a:gridCol>
                <a:gridCol w="819811">
                  <a:extLst>
                    <a:ext uri="{9D8B030D-6E8A-4147-A177-3AD203B41FA5}">
                      <a16:colId xmlns:a16="http://schemas.microsoft.com/office/drawing/2014/main" val="3815812008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2984784085"/>
                    </a:ext>
                  </a:extLst>
                </a:gridCol>
                <a:gridCol w="521018">
                  <a:extLst>
                    <a:ext uri="{9D8B030D-6E8A-4147-A177-3AD203B41FA5}">
                      <a16:colId xmlns:a16="http://schemas.microsoft.com/office/drawing/2014/main" val="186696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Ferramenta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Marca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Descrição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Origem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Destino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Saída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Docs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53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1802741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ELÉTRICA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FURADEIRA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BOSCH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SDS PLUS AZUL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05/03/2018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345 – PROJETO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41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1802742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ELÉTRICA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FURADEIRA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BOSCH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SDS PLUS AZUL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17/01/2018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MATRIZ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1807001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ELÉTRICA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COMPACTADOR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SCHULZ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 KG LARANJA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12/12/2017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FORNECEDOR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Disponível</a:t>
                      </a:r>
                      <a:endParaRPr lang="pt-BR" sz="10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4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1807047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DIMENSIONAL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TRENA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TRAMONTINA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5 M COM MOLA AMARELA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15/04/2016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53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1816812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MECÂNICA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MARTELO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TRAMONTINA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2 KG CABO DE MADEIRA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25/03/2018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FORNECEDOR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789 – PROJETO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26/03/2018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Indisponível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241159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169B41E9-CC11-467E-A4EE-1DCFA7F96261}"/>
              </a:ext>
            </a:extLst>
          </p:cNvPr>
          <p:cNvSpPr/>
          <p:nvPr/>
        </p:nvSpPr>
        <p:spPr>
          <a:xfrm>
            <a:off x="2258503" y="1166941"/>
            <a:ext cx="3837497" cy="317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Buscar ferramenta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CB59D7-4386-435B-A735-33F19B1E74B2}"/>
              </a:ext>
            </a:extLst>
          </p:cNvPr>
          <p:cNvSpPr txBox="1"/>
          <p:nvPr/>
        </p:nvSpPr>
        <p:spPr>
          <a:xfrm>
            <a:off x="11311631" y="69836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Igor Reginato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9898C9-59FF-4427-9CC6-828843C1BB51}"/>
              </a:ext>
            </a:extLst>
          </p:cNvPr>
          <p:cNvSpPr/>
          <p:nvPr/>
        </p:nvSpPr>
        <p:spPr>
          <a:xfrm>
            <a:off x="0" y="1166941"/>
            <a:ext cx="2147582" cy="5682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Empréstimo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Lista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Estado das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Transferência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Cadastro de ferramentas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5" name="Gráfico 4" descr="Clipe de papel">
            <a:extLst>
              <a:ext uri="{FF2B5EF4-FFF2-40B4-BE49-F238E27FC236}">
                <a16:creationId xmlns:a16="http://schemas.microsoft.com/office/drawing/2014/main" id="{27D9C91C-A900-4300-BEEC-B55878EE4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00717" y="2122415"/>
            <a:ext cx="176168" cy="176168"/>
          </a:xfrm>
          <a:prstGeom prst="rect">
            <a:avLst/>
          </a:prstGeom>
        </p:spPr>
      </p:pic>
      <p:pic>
        <p:nvPicPr>
          <p:cNvPr id="12" name="Gráfico 11" descr="Clipe de papel">
            <a:extLst>
              <a:ext uri="{FF2B5EF4-FFF2-40B4-BE49-F238E27FC236}">
                <a16:creationId xmlns:a16="http://schemas.microsoft.com/office/drawing/2014/main" id="{6907FF3C-D903-4BC5-8B26-4FF0D3FD7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00717" y="2516697"/>
            <a:ext cx="176168" cy="176168"/>
          </a:xfrm>
          <a:prstGeom prst="rect">
            <a:avLst/>
          </a:prstGeom>
        </p:spPr>
      </p:pic>
      <p:pic>
        <p:nvPicPr>
          <p:cNvPr id="13" name="Gráfico 12" descr="Clipe de papel">
            <a:extLst>
              <a:ext uri="{FF2B5EF4-FFF2-40B4-BE49-F238E27FC236}">
                <a16:creationId xmlns:a16="http://schemas.microsoft.com/office/drawing/2014/main" id="{FBE6C5AD-892A-4643-97B7-FE23E6EFE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00717" y="2858781"/>
            <a:ext cx="176168" cy="176168"/>
          </a:xfrm>
          <a:prstGeom prst="rect">
            <a:avLst/>
          </a:prstGeom>
        </p:spPr>
      </p:pic>
      <p:pic>
        <p:nvPicPr>
          <p:cNvPr id="14" name="Gráfico 13" descr="Clipe de papel">
            <a:extLst>
              <a:ext uri="{FF2B5EF4-FFF2-40B4-BE49-F238E27FC236}">
                <a16:creationId xmlns:a16="http://schemas.microsoft.com/office/drawing/2014/main" id="{0420372E-DD1C-4FC3-A510-649336B15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00717" y="3246772"/>
            <a:ext cx="176168" cy="176168"/>
          </a:xfrm>
          <a:prstGeom prst="rect">
            <a:avLst/>
          </a:prstGeom>
        </p:spPr>
      </p:pic>
      <p:pic>
        <p:nvPicPr>
          <p:cNvPr id="15" name="Gráfico 14" descr="Clipe de papel">
            <a:extLst>
              <a:ext uri="{FF2B5EF4-FFF2-40B4-BE49-F238E27FC236}">
                <a16:creationId xmlns:a16="http://schemas.microsoft.com/office/drawing/2014/main" id="{B53FF2E5-12AD-417C-90F0-05D4EC388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00717" y="3634763"/>
            <a:ext cx="176168" cy="17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51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1112</Words>
  <Application>Microsoft Office PowerPoint</Application>
  <PresentationFormat>Widescreen</PresentationFormat>
  <Paragraphs>668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Malgun Gothic</vt:lpstr>
      <vt:lpstr>Malgun Gothic Semilight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Reginato</dc:creator>
  <cp:lastModifiedBy>Igor Reginato</cp:lastModifiedBy>
  <cp:revision>17</cp:revision>
  <dcterms:created xsi:type="dcterms:W3CDTF">2018-03-30T14:13:58Z</dcterms:created>
  <dcterms:modified xsi:type="dcterms:W3CDTF">2018-03-30T16:21:23Z</dcterms:modified>
</cp:coreProperties>
</file>