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2" r:id="rId3"/>
    <p:sldId id="273" r:id="rId4"/>
    <p:sldId id="271" r:id="rId5"/>
    <p:sldId id="274" r:id="rId6"/>
    <p:sldId id="275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B46365-7F9E-4DFB-A4BC-B290632831DF}" type="datetimeFigureOut">
              <a:rPr lang="uk-UA" smtClean="0"/>
              <a:t>01.06.2020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1F5648-E980-46FF-AE6E-993863A594A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8700"/>
            <a:ext cx="9144000" cy="53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4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48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60000" cy="546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9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5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664"/>
            <a:ext cx="914866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52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/>
          <a:stretch/>
        </p:blipFill>
        <p:spPr bwMode="auto">
          <a:xfrm>
            <a:off x="0" y="692696"/>
            <a:ext cx="91440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4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Виробнича практика</dc:title>
  <dc:creator>Пользователь Windows</dc:creator>
  <cp:lastModifiedBy>Пользователь Windows</cp:lastModifiedBy>
  <cp:revision>8</cp:revision>
  <dcterms:created xsi:type="dcterms:W3CDTF">2020-04-30T08:41:12Z</dcterms:created>
  <dcterms:modified xsi:type="dcterms:W3CDTF">2020-06-01T17:08:52Z</dcterms:modified>
</cp:coreProperties>
</file>