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9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8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72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8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1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560A-5DB2-488C-90FD-A039BD2BFA44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B67C-27BD-4E4F-B188-7A753BE92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92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EE069-4791-452F-B653-5F8CA554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2967"/>
            <a:ext cx="9144000" cy="2387600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Тестирующая система </a:t>
            </a:r>
            <a:r>
              <a:rPr lang="en-US" dirty="0" err="1"/>
              <a:t>Ijudge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6A9DA-7854-4001-9503-6597951C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644" y="5368695"/>
            <a:ext cx="4903433" cy="978840"/>
          </a:xfrm>
        </p:spPr>
        <p:txBody>
          <a:bodyPr/>
          <a:lstStyle/>
          <a:p>
            <a:r>
              <a:rPr lang="ru-RU" dirty="0">
                <a:latin typeface="+mj-lt"/>
              </a:rPr>
              <a:t>Исполнитель: Иванов Игорь</a:t>
            </a:r>
          </a:p>
          <a:p>
            <a:r>
              <a:rPr lang="ru-RU" dirty="0">
                <a:latin typeface="+mj-lt"/>
              </a:rPr>
              <a:t>Руководитель: Глинка Надежда</a:t>
            </a:r>
          </a:p>
        </p:txBody>
      </p:sp>
    </p:spTree>
    <p:extLst>
      <p:ext uri="{BB962C8B-B14F-4D97-AF65-F5344CB8AC3E}">
        <p14:creationId xmlns:p14="http://schemas.microsoft.com/office/powerpoint/2010/main" val="4509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33BD1-A4D2-4AA1-A3AF-C492DC67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Что же такое </a:t>
            </a:r>
            <a:r>
              <a:rPr lang="en-US" dirty="0"/>
              <a:t>“</a:t>
            </a:r>
            <a:r>
              <a:rPr lang="ru-RU" dirty="0"/>
              <a:t>Тестирующая система</a:t>
            </a:r>
            <a:r>
              <a:rPr lang="en-US" dirty="0"/>
              <a:t>”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5EB9F-91E7-4A0B-983A-8424702C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969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	Тестирующая система – это компьютерная программа, позволяющая тестировать программы пользователей, написанные для решения определённых задач.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Обычно задачи выкладывает администратор. Вместе с задачами, администратор выкладывает тесты, на которых будут тестироваться программы пользователей, а также правильные ответы на них. Очевидно, что пользователи не могут видеть ни сами тесты, ни правильные ответы на них.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Задача тестирующей системы – проверить правильность программы, методом ввода в неё заданных тестов и сказать пользователю, правильное ли у него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302686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4186F-729E-491A-87D2-E522BDB4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5C884-A44A-46DB-8D77-FAA9079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776187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Создать сайт с красивым графическим интерфейсом, регистрацией и входом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Создать саму тестирующую системой с замером времени работы программы и асинхронным тестированием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Разработать страницы на сайте как для взаимодействия пользователей с тестирующей системой: страница для просмотра задач, сдачи задач, и других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Разработать страницы на сайте как для взаимодействия администратора с тестирующей системой: страница для создания задач, создания </a:t>
            </a:r>
            <a:r>
              <a:rPr lang="ru-RU" dirty="0" err="1">
                <a:latin typeface="+mj-lt"/>
              </a:rPr>
              <a:t>контестов</a:t>
            </a:r>
            <a:r>
              <a:rPr lang="ru-RU" dirty="0">
                <a:latin typeface="+mj-lt"/>
              </a:rPr>
              <a:t>, и других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4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E489E-B590-4441-B82C-A3C7EECB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0D32F-555C-4492-9558-9B90C845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	Программа состоит из трех основных модулей. Два из них, </a:t>
            </a:r>
            <a:r>
              <a:rPr lang="en-US" dirty="0">
                <a:latin typeface="+mj-lt"/>
              </a:rPr>
              <a:t>test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</a:rPr>
              <a:t>testing</a:t>
            </a:r>
            <a:r>
              <a:rPr lang="ru-RU" dirty="0">
                <a:latin typeface="+mj-lt"/>
              </a:rPr>
              <a:t>, отвечают за тестирование программ пользователей и один, </a:t>
            </a:r>
            <a:r>
              <a:rPr lang="en-US" dirty="0">
                <a:latin typeface="+mj-lt"/>
              </a:rPr>
              <a:t>main</a:t>
            </a:r>
            <a:r>
              <a:rPr lang="ru-RU" dirty="0">
                <a:latin typeface="+mj-lt"/>
              </a:rPr>
              <a:t>, за взаимодействие с сайтом.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Безусловно, есть еще несколько модулей, четыре из них – классы для хранения в базе данных: </a:t>
            </a:r>
            <a:r>
              <a:rPr lang="en-US" dirty="0">
                <a:latin typeface="+mj-lt"/>
              </a:rPr>
              <a:t>User, Problem, Contest, Solution.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	Также стоит заменить, что тестирование не останавливает работу основной программы и сайт не виснет. Это достигается благодаря тому, что модуль тестирования запускается отдельным процессом.</a:t>
            </a:r>
          </a:p>
        </p:txBody>
      </p:sp>
    </p:spTree>
    <p:extLst>
      <p:ext uri="{BB962C8B-B14F-4D97-AF65-F5344CB8AC3E}">
        <p14:creationId xmlns:p14="http://schemas.microsoft.com/office/powerpoint/2010/main" val="286665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38EE-2547-47C4-BF34-4330A4C1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9669F-9726-4A01-9DB0-389043E2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02"/>
            <a:ext cx="10515600" cy="4507961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Flask – </a:t>
            </a:r>
            <a:r>
              <a:rPr lang="ru-RU" dirty="0">
                <a:latin typeface="+mj-lt"/>
              </a:rPr>
              <a:t>для создания сайта и взаимодействий с пользователями и администратором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>
                <a:latin typeface="+mj-lt"/>
              </a:rPr>
              <a:t>Sqlalchemy</a:t>
            </a:r>
            <a:r>
              <a:rPr lang="en-US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для работы с базой данных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>
                <a:latin typeface="+mj-lt"/>
              </a:rPr>
              <a:t>Os</a:t>
            </a:r>
            <a:r>
              <a:rPr lang="en-US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для выполнения команд в командной строке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Sys – </a:t>
            </a:r>
            <a:r>
              <a:rPr lang="ru-RU" dirty="0">
                <a:latin typeface="+mj-lt"/>
              </a:rPr>
              <a:t>для передачи аргументов через командную строку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Datetime – </a:t>
            </a:r>
            <a:r>
              <a:rPr lang="ru-RU" dirty="0">
                <a:latin typeface="+mj-lt"/>
              </a:rPr>
              <a:t>для отслеживания времени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>
                <a:latin typeface="+mj-lt"/>
              </a:rPr>
              <a:t>Werkzeug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– для хеширования паролей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Time – </a:t>
            </a:r>
            <a:r>
              <a:rPr lang="ru-RU" dirty="0">
                <a:latin typeface="+mj-lt"/>
              </a:rPr>
              <a:t>для задержки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10292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80E1A-0D32-4971-8C30-8123880F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513"/>
            <a:ext cx="12192000" cy="2386953"/>
          </a:xfrm>
        </p:spPr>
        <p:txBody>
          <a:bodyPr>
            <a:normAutofit/>
          </a:bodyPr>
          <a:lstStyle/>
          <a:p>
            <a:pPr algn="ctr"/>
            <a:r>
              <a:rPr lang="ru-RU" sz="96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35689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F26B3-2951-43A2-9F6B-04EC11BF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5" y="987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058BA-0AAD-4FF0-AC1E-37C01312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56"/>
            <a:ext cx="10515600" cy="49320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	Проект полностью готов и выполняет все поставленные задачи. Есть довольно много направлений развития проекта. Вот некоторые из них: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Добавить поддержку большего количества языков программирования для тестирования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Добавить статистику пользователей для отслеживания их успехов в решение задач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+mj-lt"/>
              </a:rPr>
              <a:t>Добавить возможность администратору назначать пользователей организаторами </a:t>
            </a:r>
            <a:r>
              <a:rPr lang="ru-RU" dirty="0" err="1">
                <a:latin typeface="+mj-lt"/>
              </a:rPr>
              <a:t>контеста</a:t>
            </a:r>
            <a:r>
              <a:rPr lang="ru-RU" dirty="0">
                <a:latin typeface="+mj-lt"/>
              </a:rPr>
              <a:t> для того, чтобы они создавали свои задачи и запустили </a:t>
            </a:r>
            <a:r>
              <a:rPr lang="ru-RU" dirty="0" err="1">
                <a:latin typeface="+mj-lt"/>
              </a:rPr>
              <a:t>контест</a:t>
            </a:r>
            <a:r>
              <a:rPr lang="ru-RU" dirty="0">
                <a:latin typeface="+mj-lt"/>
              </a:rPr>
              <a:t> для </a:t>
            </a:r>
            <a:r>
              <a:rPr lang="ru-RU">
                <a:latin typeface="+mj-lt"/>
              </a:rPr>
              <a:t>других пользователей.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0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B5E4-0036-4D43-B2C4-9EA903E1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7DDB73-C15E-4A8A-AC3E-96528CEFE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38" y="1770588"/>
            <a:ext cx="4582388" cy="4582388"/>
          </a:xfrm>
        </p:spPr>
      </p:pic>
    </p:spTree>
    <p:extLst>
      <p:ext uri="{BB962C8B-B14F-4D97-AF65-F5344CB8AC3E}">
        <p14:creationId xmlns:p14="http://schemas.microsoft.com/office/powerpoint/2010/main" val="251087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387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Проект “Тестирующая система Ijudge”</vt:lpstr>
      <vt:lpstr>Что же такое “Тестирующая система”?</vt:lpstr>
      <vt:lpstr>Задачи проекта</vt:lpstr>
      <vt:lpstr>Структура программы</vt:lpstr>
      <vt:lpstr>Используемые библиотеки</vt:lpstr>
      <vt:lpstr>ДЕМОНСТРАЦИЯ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Иванов</dc:creator>
  <cp:lastModifiedBy>Игорь Иванов</cp:lastModifiedBy>
  <cp:revision>10</cp:revision>
  <dcterms:created xsi:type="dcterms:W3CDTF">2020-04-06T19:24:46Z</dcterms:created>
  <dcterms:modified xsi:type="dcterms:W3CDTF">2020-04-06T20:13:04Z</dcterms:modified>
</cp:coreProperties>
</file>