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3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30BA-4F39-4547-8EC0-47AF6C8F40D6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n-lt"/>
              </a:rPr>
              <a:t>Проект </a:t>
            </a:r>
            <a:r>
              <a:rPr lang="en-US" sz="6000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ru-RU" sz="6000" dirty="0" smtClean="0">
                <a:solidFill>
                  <a:schemeClr val="bg1"/>
                </a:solidFill>
                <a:latin typeface="+mn-lt"/>
              </a:rPr>
              <a:t>Сапер</a:t>
            </a:r>
            <a:r>
              <a:rPr lang="en-US" sz="6000" dirty="0" smtClean="0">
                <a:solidFill>
                  <a:schemeClr val="bg1"/>
                </a:solidFill>
                <a:latin typeface="+mn-lt"/>
              </a:rPr>
              <a:t>”</a:t>
            </a:r>
            <a:endParaRPr lang="ru-RU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589240"/>
            <a:ext cx="5400600" cy="1008112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Руководитель: Глинка Надежда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Исполнитель: Иванов Игорь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Создать игру сапер, напоминающую по функционалу сапер в </a:t>
            </a:r>
            <a:r>
              <a:rPr lang="en-US" dirty="0" smtClean="0">
                <a:solidFill>
                  <a:schemeClr val="bg1"/>
                </a:solidFill>
              </a:rPr>
              <a:t>Windows 7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встроенную статистику для отслеживания успешности игроков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Отображать статистику непосредственно в программе или выводить в 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формат для более удобного представления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Структура программы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Pole </a:t>
            </a:r>
            <a:r>
              <a:rPr lang="ru-RU" dirty="0" smtClean="0">
                <a:solidFill>
                  <a:schemeClr val="bg1"/>
                </a:solidFill>
              </a:rPr>
              <a:t>отвечает за поле сапера и всевозможные действия с ним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Cell </a:t>
            </a:r>
            <a:r>
              <a:rPr lang="ru-RU" dirty="0" smtClean="0">
                <a:solidFill>
                  <a:schemeClr val="bg1"/>
                </a:solidFill>
              </a:rPr>
              <a:t>отвечает за конкретную клетку поля и всевозможные действия с ней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err="1" smtClean="0">
                <a:solidFill>
                  <a:schemeClr val="bg1"/>
                </a:solidFill>
              </a:rPr>
              <a:t>PushButtonRight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отвечает за нажатие на кнопку правой кнопки мыши, т. к. в исходном классе </a:t>
            </a:r>
            <a:r>
              <a:rPr lang="en-US" dirty="0" err="1" smtClean="0">
                <a:solidFill>
                  <a:schemeClr val="bg1"/>
                </a:solidFill>
              </a:rPr>
              <a:t>PushButton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данной возможности не предусмотрено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Game – </a:t>
            </a:r>
            <a:r>
              <a:rPr lang="ru-RU" dirty="0" smtClean="0">
                <a:solidFill>
                  <a:schemeClr val="bg1"/>
                </a:solidFill>
              </a:rPr>
              <a:t>основной класс игры, отвечающий за интерфейс и взаимодействие с пользователем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Использующиеся библиотеки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43397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PyQt5 – </a:t>
            </a:r>
            <a:r>
              <a:rPr lang="ru-RU" dirty="0" smtClean="0">
                <a:solidFill>
                  <a:schemeClr val="bg1"/>
                </a:solidFill>
              </a:rPr>
              <a:t>для интерфейса игры и взаимодействия с пользователем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Sqlite3 – </a:t>
            </a:r>
            <a:r>
              <a:rPr lang="ru-RU" dirty="0" smtClean="0">
                <a:solidFill>
                  <a:schemeClr val="bg1"/>
                </a:solidFill>
              </a:rPr>
              <a:t>для обработки статистики с помощью базы данных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Xlsxwriter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для сохранение таблицы в удобный для чтения формат 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Проект полностью соответствует заявленным критериям и готов к использованию. Возможные идеи для развития: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возможность самому делать поля и добавлять их в игру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возможность сетевой игры-соревнования между несколькими игроками на одном поле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Собирать статистику со всех компьютеров в одну базу данных на сервере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gorm\Documents\Git\Minesweeper\P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9" b="7773"/>
          <a:stretch/>
        </p:blipFill>
        <p:spPr bwMode="auto">
          <a:xfrm>
            <a:off x="323528" y="3502779"/>
            <a:ext cx="3888431" cy="32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gorm\Documents\Git\Minesweeper\P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83" y="3538565"/>
            <a:ext cx="4216756" cy="32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gorm\Documents\Git\Minesweeper\P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5334" r="1911" b="7680"/>
          <a:stretch/>
        </p:blipFill>
        <p:spPr bwMode="auto">
          <a:xfrm>
            <a:off x="1115616" y="82352"/>
            <a:ext cx="709654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74032"/>
            <a:ext cx="8229600" cy="1143000"/>
          </a:xfrm>
        </p:spPr>
        <p:txBody>
          <a:bodyPr/>
          <a:lstStyle/>
          <a:p>
            <a:r>
              <a:rPr lang="ru-RU" b="1" i="1" dirty="0" smtClean="0">
                <a:solidFill>
                  <a:schemeClr val="bg1"/>
                </a:solidFill>
              </a:rPr>
              <a:t>Спасибо за  внимание</a:t>
            </a:r>
            <a:endParaRPr lang="ru-RU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189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“Сапер”</vt:lpstr>
      <vt:lpstr>Задачи проекта</vt:lpstr>
      <vt:lpstr>Структура программы</vt:lpstr>
      <vt:lpstr>Использующиеся библиотеки</vt:lpstr>
      <vt:lpstr>Заключение</vt:lpstr>
      <vt:lpstr>Спасибо за 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igorm</dc:creator>
  <cp:lastModifiedBy>igorm</cp:lastModifiedBy>
  <cp:revision>8</cp:revision>
  <dcterms:created xsi:type="dcterms:W3CDTF">2019-11-04T08:45:33Z</dcterms:created>
  <dcterms:modified xsi:type="dcterms:W3CDTF">2019-11-05T13:22:23Z</dcterms:modified>
</cp:coreProperties>
</file>