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89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04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96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04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7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1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7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25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1A0AA0-5B6D-45E8-836D-54D1139B95B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7C11CE-DB22-407A-9782-B575D16F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0328"/>
            <a:ext cx="12192000" cy="1353434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Тетрис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E8D187C-0E72-4AEC-9E43-ABC9BA53E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459" y="5245556"/>
            <a:ext cx="5662267" cy="1150796"/>
          </a:xfrm>
        </p:spPr>
        <p:txBody>
          <a:bodyPr/>
          <a:lstStyle/>
          <a:p>
            <a:r>
              <a:rPr lang="ru-RU" dirty="0"/>
              <a:t>Исполнитель: Игорь Иванов</a:t>
            </a:r>
          </a:p>
          <a:p>
            <a:r>
              <a:rPr lang="ru-RU" dirty="0"/>
              <a:t>Руководитель: Надежда Глинка</a:t>
            </a:r>
          </a:p>
        </p:txBody>
      </p:sp>
    </p:spTree>
    <p:extLst>
      <p:ext uri="{BB962C8B-B14F-4D97-AF65-F5344CB8AC3E}">
        <p14:creationId xmlns:p14="http://schemas.microsoft.com/office/powerpoint/2010/main" val="32010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F5664B-4172-4027-84E2-7659A338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4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65E7840-8B82-4EF9-AD9D-D396788B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9" y="1722270"/>
            <a:ext cx="10753725" cy="4545367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00000"/>
              </a:lnSpc>
              <a:buAutoNum type="arabicParenR"/>
            </a:pPr>
            <a:r>
              <a:rPr lang="ru-RU" sz="4000" dirty="0">
                <a:solidFill>
                  <a:schemeClr val="bg1"/>
                </a:solidFill>
              </a:rPr>
              <a:t>Создать игру </a:t>
            </a:r>
            <a:r>
              <a:rPr lang="en-US" sz="4000" dirty="0">
                <a:solidFill>
                  <a:schemeClr val="bg1"/>
                </a:solidFill>
              </a:rPr>
              <a:t>“</a:t>
            </a:r>
            <a:r>
              <a:rPr lang="ru-RU" sz="4000" dirty="0">
                <a:solidFill>
                  <a:schemeClr val="bg1"/>
                </a:solidFill>
              </a:rPr>
              <a:t>Тетрис</a:t>
            </a:r>
            <a:r>
              <a:rPr lang="en-US" sz="4000" dirty="0">
                <a:solidFill>
                  <a:schemeClr val="bg1"/>
                </a:solidFill>
              </a:rPr>
              <a:t>”</a:t>
            </a:r>
            <a:r>
              <a:rPr lang="ru-RU" sz="4000" dirty="0">
                <a:solidFill>
                  <a:schemeClr val="bg1"/>
                </a:solidFill>
              </a:rPr>
              <a:t> с классическими правилами</a:t>
            </a:r>
          </a:p>
          <a:p>
            <a:pPr marL="742950" indent="-742950">
              <a:lnSpc>
                <a:spcPct val="100000"/>
              </a:lnSpc>
              <a:buAutoNum type="arabicParenR"/>
            </a:pPr>
            <a:r>
              <a:rPr lang="ru-RU" sz="4000" dirty="0">
                <a:solidFill>
                  <a:schemeClr val="bg1"/>
                </a:solidFill>
              </a:rPr>
              <a:t>Добавить статистику для отслеживания успехов игроков</a:t>
            </a:r>
          </a:p>
          <a:p>
            <a:pPr marL="742950" indent="-742950">
              <a:lnSpc>
                <a:spcPct val="100000"/>
              </a:lnSpc>
              <a:buAutoNum type="arabicParenR"/>
            </a:pPr>
            <a:r>
              <a:rPr lang="ru-RU" sz="4000" dirty="0">
                <a:solidFill>
                  <a:schemeClr val="bg1"/>
                </a:solidFill>
              </a:rPr>
              <a:t>Попрактиковаться в написании полноценных приложений на платформе </a:t>
            </a:r>
            <a:r>
              <a:rPr lang="en-US" sz="4000" dirty="0" err="1">
                <a:solidFill>
                  <a:schemeClr val="bg1"/>
                </a:solidFill>
              </a:rPr>
              <a:t>PyGame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3DCC2A-C119-4905-BFDC-48AED441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402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6E726A-AD42-4EE8-900E-18201E08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96771"/>
            <a:ext cx="10753725" cy="487739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1) Класс </a:t>
            </a:r>
            <a:r>
              <a:rPr lang="en-US" sz="3600" dirty="0" err="1">
                <a:solidFill>
                  <a:schemeClr val="bg1"/>
                </a:solidFill>
              </a:rPr>
              <a:t>StartMenu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отвечает за начальное меню программы</a:t>
            </a:r>
          </a:p>
          <a:p>
            <a:r>
              <a:rPr lang="ru-RU" sz="3600" dirty="0">
                <a:solidFill>
                  <a:schemeClr val="bg1"/>
                </a:solidFill>
              </a:rPr>
              <a:t>2) Класс </a:t>
            </a:r>
            <a:r>
              <a:rPr lang="en-US" sz="3600" dirty="0" err="1">
                <a:solidFill>
                  <a:schemeClr val="bg1"/>
                </a:solidFill>
              </a:rPr>
              <a:t>TetrisBoard</a:t>
            </a:r>
            <a:r>
              <a:rPr lang="en-US" sz="3600" dirty="0">
                <a:solidFill>
                  <a:schemeClr val="bg1"/>
                </a:solidFill>
              </a:rPr>
              <a:t> – </a:t>
            </a:r>
            <a:r>
              <a:rPr lang="ru-RU" sz="3600" dirty="0">
                <a:solidFill>
                  <a:schemeClr val="bg1"/>
                </a:solidFill>
              </a:rPr>
              <a:t>основной класс, который отвечает непосредственно за игру</a:t>
            </a:r>
          </a:p>
          <a:p>
            <a:r>
              <a:rPr lang="ru-RU" sz="3600" dirty="0">
                <a:solidFill>
                  <a:schemeClr val="bg1"/>
                </a:solidFill>
              </a:rPr>
              <a:t>3) Класс </a:t>
            </a:r>
            <a:r>
              <a:rPr lang="en-US" sz="3600" dirty="0">
                <a:solidFill>
                  <a:schemeClr val="bg1"/>
                </a:solidFill>
              </a:rPr>
              <a:t>Cell </a:t>
            </a:r>
            <a:r>
              <a:rPr lang="ru-RU" sz="3600" dirty="0">
                <a:solidFill>
                  <a:schemeClr val="bg1"/>
                </a:solidFill>
              </a:rPr>
              <a:t>отвечает за конкретную клетку на игровом поле</a:t>
            </a:r>
          </a:p>
          <a:p>
            <a:r>
              <a:rPr lang="ru-RU" sz="3600" dirty="0">
                <a:solidFill>
                  <a:schemeClr val="bg1"/>
                </a:solidFill>
              </a:rPr>
              <a:t>4) Класс </a:t>
            </a:r>
            <a:r>
              <a:rPr lang="en-US" sz="3600" dirty="0" err="1">
                <a:solidFill>
                  <a:schemeClr val="bg1"/>
                </a:solidFill>
              </a:rPr>
              <a:t>EndAnimation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унаследован от </a:t>
            </a:r>
            <a:r>
              <a:rPr lang="en-US" sz="3600" dirty="0" err="1">
                <a:solidFill>
                  <a:schemeClr val="bg1"/>
                </a:solidFill>
              </a:rPr>
              <a:t>pygame.sprite.Sprite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и отвечает за анимацию в конце игры</a:t>
            </a:r>
          </a:p>
        </p:txBody>
      </p:sp>
    </p:spTree>
    <p:extLst>
      <p:ext uri="{BB962C8B-B14F-4D97-AF65-F5344CB8AC3E}">
        <p14:creationId xmlns:p14="http://schemas.microsoft.com/office/powerpoint/2010/main" val="16670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299B9C-C1CB-4FF2-953D-C4B796F4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33"/>
            <a:ext cx="12192000" cy="165819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Использу</a:t>
            </a:r>
            <a:r>
              <a:rPr lang="ru-RU" dirty="0" smtClean="0">
                <a:solidFill>
                  <a:schemeClr val="bg1"/>
                </a:solidFill>
              </a:rPr>
              <a:t>емые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A215E4C-8F7A-4A1B-9CAF-F8388EBC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51250"/>
            <a:ext cx="10979725" cy="4660777"/>
          </a:xfrm>
        </p:spPr>
        <p:txBody>
          <a:bodyPr>
            <a:no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1)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– </a:t>
            </a:r>
            <a:r>
              <a:rPr lang="ru-RU" sz="3000" dirty="0">
                <a:solidFill>
                  <a:schemeClr val="bg1"/>
                </a:solidFill>
              </a:rPr>
              <a:t>для интерфейса игры и взаимодействий с пользователем</a:t>
            </a:r>
          </a:p>
          <a:p>
            <a:r>
              <a:rPr lang="ru-RU" sz="3000" dirty="0">
                <a:solidFill>
                  <a:schemeClr val="bg1"/>
                </a:solidFill>
              </a:rPr>
              <a:t>2) </a:t>
            </a:r>
            <a:r>
              <a:rPr lang="en-US" sz="3000" dirty="0">
                <a:solidFill>
                  <a:schemeClr val="bg1"/>
                </a:solidFill>
              </a:rPr>
              <a:t>Sqlite3 – </a:t>
            </a:r>
            <a:r>
              <a:rPr lang="ru-RU" sz="3000" dirty="0">
                <a:solidFill>
                  <a:schemeClr val="bg1"/>
                </a:solidFill>
              </a:rPr>
              <a:t>для сбора и обработки </a:t>
            </a:r>
            <a:r>
              <a:rPr lang="ru-RU" sz="3000" dirty="0" smtClean="0">
                <a:solidFill>
                  <a:schemeClr val="bg1"/>
                </a:solidFill>
              </a:rPr>
              <a:t>статистики </a:t>
            </a:r>
            <a:r>
              <a:rPr lang="ru-RU" sz="3000" dirty="0">
                <a:solidFill>
                  <a:schemeClr val="bg1"/>
                </a:solidFill>
              </a:rPr>
              <a:t>об играх </a:t>
            </a:r>
            <a:r>
              <a:rPr lang="ru-RU" sz="3000" dirty="0" smtClean="0">
                <a:solidFill>
                  <a:schemeClr val="bg1"/>
                </a:solidFill>
              </a:rPr>
              <a:t>пользователя</a:t>
            </a:r>
            <a:endParaRPr lang="ru-RU" sz="3000" dirty="0">
              <a:solidFill>
                <a:schemeClr val="bg1"/>
              </a:solidFill>
            </a:endParaRPr>
          </a:p>
          <a:p>
            <a:r>
              <a:rPr lang="ru-RU" sz="3000" dirty="0">
                <a:solidFill>
                  <a:schemeClr val="bg1"/>
                </a:solidFill>
              </a:rPr>
              <a:t>3) </a:t>
            </a:r>
            <a:r>
              <a:rPr lang="en-US" sz="3000" dirty="0" err="1">
                <a:solidFill>
                  <a:schemeClr val="bg1"/>
                </a:solidFill>
              </a:rPr>
              <a:t>WebBrowser</a:t>
            </a:r>
            <a:r>
              <a:rPr lang="en-US" sz="3000" dirty="0">
                <a:solidFill>
                  <a:schemeClr val="bg1"/>
                </a:solidFill>
              </a:rPr>
              <a:t> – </a:t>
            </a:r>
            <a:r>
              <a:rPr lang="ru-RU" sz="3000" dirty="0">
                <a:solidFill>
                  <a:schemeClr val="bg1"/>
                </a:solidFill>
              </a:rPr>
              <a:t>для переадресации пользователя на </a:t>
            </a:r>
            <a:r>
              <a:rPr lang="en-US" sz="3000" dirty="0">
                <a:solidFill>
                  <a:schemeClr val="bg1"/>
                </a:solidFill>
              </a:rPr>
              <a:t>GitHub </a:t>
            </a:r>
            <a:r>
              <a:rPr lang="ru-RU" sz="3000" dirty="0">
                <a:solidFill>
                  <a:schemeClr val="bg1"/>
                </a:solidFill>
              </a:rPr>
              <a:t>автора</a:t>
            </a:r>
          </a:p>
          <a:p>
            <a:r>
              <a:rPr lang="ru-RU" sz="3000" dirty="0">
                <a:solidFill>
                  <a:schemeClr val="bg1"/>
                </a:solidFill>
              </a:rPr>
              <a:t>4) </a:t>
            </a:r>
            <a:r>
              <a:rPr lang="en-US" sz="3000" dirty="0" err="1">
                <a:solidFill>
                  <a:schemeClr val="bg1"/>
                </a:solidFill>
              </a:rPr>
              <a:t>Os</a:t>
            </a:r>
            <a:r>
              <a:rPr lang="en-US" sz="3000" dirty="0">
                <a:solidFill>
                  <a:schemeClr val="bg1"/>
                </a:solidFill>
              </a:rPr>
              <a:t> – </a:t>
            </a:r>
            <a:r>
              <a:rPr lang="ru-RU" sz="3000" dirty="0">
                <a:solidFill>
                  <a:schemeClr val="bg1"/>
                </a:solidFill>
              </a:rPr>
              <a:t>для получения полных путей к спрайтам и другим </a:t>
            </a:r>
            <a:r>
              <a:rPr lang="ru-RU" sz="3000" dirty="0" smtClean="0">
                <a:solidFill>
                  <a:schemeClr val="bg1"/>
                </a:solidFill>
              </a:rPr>
              <a:t>данным </a:t>
            </a:r>
            <a:r>
              <a:rPr lang="ru-RU" sz="3000" dirty="0">
                <a:solidFill>
                  <a:schemeClr val="bg1"/>
                </a:solidFill>
              </a:rPr>
              <a:t>программы</a:t>
            </a:r>
          </a:p>
          <a:p>
            <a:r>
              <a:rPr lang="ru-RU" sz="3000" dirty="0">
                <a:solidFill>
                  <a:schemeClr val="bg1"/>
                </a:solidFill>
              </a:rPr>
              <a:t>5) </a:t>
            </a:r>
            <a:r>
              <a:rPr lang="en-US" sz="3000" dirty="0">
                <a:solidFill>
                  <a:schemeClr val="bg1"/>
                </a:solidFill>
              </a:rPr>
              <a:t>Random – </a:t>
            </a:r>
            <a:r>
              <a:rPr lang="ru-RU" sz="3000" dirty="0">
                <a:solidFill>
                  <a:schemeClr val="bg1"/>
                </a:solidFill>
              </a:rPr>
              <a:t>для выбора случайных фигур</a:t>
            </a:r>
          </a:p>
        </p:txBody>
      </p:sp>
    </p:spTree>
    <p:extLst>
      <p:ext uri="{BB962C8B-B14F-4D97-AF65-F5344CB8AC3E}">
        <p14:creationId xmlns:p14="http://schemas.microsoft.com/office/powerpoint/2010/main" val="5278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A3FF17-D564-439C-AB2D-5B3C26E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032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856BBF8-F65B-4EF8-BC2C-642E3D76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91453"/>
            <a:ext cx="10753725" cy="4598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Проект полностью закончен и соответствует всем заявленным требованиям.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Возможности </a:t>
            </a:r>
            <a:r>
              <a:rPr lang="ru-RU" sz="2800" smtClean="0">
                <a:solidFill>
                  <a:schemeClr val="bg1"/>
                </a:solidFill>
              </a:rPr>
              <a:t>развития проекта: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1) Добавить счетчик времени для увеличения параметров статистики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2) Добавить другие режимы игры, помимо классического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3) Собирать статистику со всех компьютеров игроков в одну базу данных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4) Добавить возможность сетевой игры между несколькими игроками с одним и тем же набором фигур</a:t>
            </a:r>
          </a:p>
        </p:txBody>
      </p:sp>
    </p:spTree>
    <p:extLst>
      <p:ext uri="{BB962C8B-B14F-4D97-AF65-F5344CB8AC3E}">
        <p14:creationId xmlns:p14="http://schemas.microsoft.com/office/powerpoint/2010/main" val="4640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347A89-BAAC-41F4-9DE9-52BF6561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5054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710283F-8B32-4F54-B290-5754DD80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018036"/>
            <a:ext cx="12192000" cy="22229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10101000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10100111 10100000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10100010 10101110 10101111 11100000 10101110 11100001 11101011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10101000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10101111 11100000 10100101 10100100 10101011 10101110 10100110 10100101 10101100 10101000 11101111</a:t>
            </a:r>
          </a:p>
        </p:txBody>
      </p:sp>
    </p:spTree>
    <p:extLst>
      <p:ext uri="{BB962C8B-B14F-4D97-AF65-F5344CB8AC3E}">
        <p14:creationId xmlns:p14="http://schemas.microsoft.com/office/powerpoint/2010/main" val="39508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Другая 3">
      <a:dk1>
        <a:srgbClr val="000000"/>
      </a:dk1>
      <a:lt1>
        <a:sysClr val="window" lastClr="FFFFFF"/>
      </a:lt1>
      <a:dk2>
        <a:srgbClr val="162F33"/>
      </a:dk2>
      <a:lt2>
        <a:srgbClr val="EAF0E0"/>
      </a:lt2>
      <a:accent1>
        <a:srgbClr val="000000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58</TotalTime>
  <Words>227</Words>
  <Application>Microsoft Office PowerPoint</Application>
  <PresentationFormat>Произвольный</PresentationFormat>
  <Paragraphs>31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Метрополия</vt:lpstr>
      <vt:lpstr>Проект “Тетрис”</vt:lpstr>
      <vt:lpstr>Задачи проекта</vt:lpstr>
      <vt:lpstr>Структура программы</vt:lpstr>
      <vt:lpstr>Используемые библиотеки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Иванов</dc:creator>
  <cp:lastModifiedBy>igorm</cp:lastModifiedBy>
  <cp:revision>12</cp:revision>
  <dcterms:created xsi:type="dcterms:W3CDTF">2019-12-18T17:03:18Z</dcterms:created>
  <dcterms:modified xsi:type="dcterms:W3CDTF">2020-01-30T15:38:29Z</dcterms:modified>
</cp:coreProperties>
</file>