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7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0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88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1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0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52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3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5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6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65B2-8946-444A-81E9-121D305670CF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9789-D52E-4E54-96DE-E06691B38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32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F0D76-E387-4CC7-972E-24E4C9254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Треугольные диаграммы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9F60DC-BF75-4CDE-A7CF-D225128D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3751" y="5086906"/>
            <a:ext cx="6199573" cy="1488659"/>
          </a:xfrm>
        </p:spPr>
        <p:txBody>
          <a:bodyPr>
            <a:normAutofit/>
          </a:bodyPr>
          <a:lstStyle/>
          <a:p>
            <a:r>
              <a:rPr lang="ru-RU" dirty="0"/>
              <a:t>Руководитель: Алексей Околотков</a:t>
            </a:r>
          </a:p>
          <a:p>
            <a:r>
              <a:rPr lang="ru-RU" dirty="0"/>
              <a:t>Исполнитель: Игорь Иванов</a:t>
            </a:r>
          </a:p>
          <a:p>
            <a:r>
              <a:rPr lang="ru-RU" dirty="0"/>
              <a:t>Заказчик: Юлия Гриценко</a:t>
            </a:r>
          </a:p>
        </p:txBody>
      </p:sp>
    </p:spTree>
    <p:extLst>
      <p:ext uri="{BB962C8B-B14F-4D97-AF65-F5344CB8AC3E}">
        <p14:creationId xmlns:p14="http://schemas.microsoft.com/office/powerpoint/2010/main" val="11651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8E9C0-785C-49BC-9683-FABB25DA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Что же такое треугольная диаграмма?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CD52A7-6C32-4229-A1B4-A8111430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17974" cy="455529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Треугольная диаграмма – это вид диаграмм, в которой данные, а именно точки, представлены в виде трёх координат, сумма которых равна 100. Координаты точки представляются, как расстояния до сторон равностороннего треугольника, при этом точка лежит внутри него.</a:t>
            </a:r>
          </a:p>
          <a:p>
            <a:pPr marL="0" indent="0">
              <a:buNone/>
            </a:pPr>
            <a:r>
              <a:rPr lang="ru-RU" dirty="0"/>
              <a:t>	Такой вид диаграмм очень удобно использовать в геологии для представления состава минералов.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65BEF7-3B28-47F7-8099-EACBE4E9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067" y="1954834"/>
            <a:ext cx="4574599" cy="43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4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8A418-3E9C-43EF-B2D1-81D95D24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2C348-EC6A-4505-9FA9-E6A3E82C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81"/>
            <a:ext cx="10515600" cy="475980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Создать программу, позволяющую импортировать точки для треугольной диаграммы, группировать их и рисовать по ним треугольную диаграмму</a:t>
            </a:r>
          </a:p>
          <a:p>
            <a:pPr marL="514350" indent="-514350">
              <a:buAutoNum type="arabicParenR"/>
            </a:pPr>
            <a:r>
              <a:rPr lang="ru-RU" dirty="0"/>
              <a:t>Добавить возможность настройки параметров для нарисованной диаграммы: отображать сетку, проценты на осях и другое</a:t>
            </a:r>
          </a:p>
          <a:p>
            <a:pPr marL="514350" indent="-514350">
              <a:buAutoNum type="arabicParenR"/>
            </a:pPr>
            <a:r>
              <a:rPr lang="ru-RU" dirty="0"/>
              <a:t>Добавить возможность сохранения картинки в разном разрешении</a:t>
            </a:r>
          </a:p>
          <a:p>
            <a:pPr marL="514350" indent="-514350">
              <a:buAutoNum type="arabicParenR"/>
            </a:pPr>
            <a:r>
              <a:rPr lang="ru-RU" dirty="0"/>
              <a:t>Добавить свой формат данных для продолжения работы после закрытия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1701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C7E73-6E6C-4B34-8476-0C4EE8E2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0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Интерфейс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FC29EE-10E2-47F3-92A2-1EE3B413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6" y="1266332"/>
            <a:ext cx="5985506" cy="537541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7A19C2-AEF4-484C-9FFF-199914155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53" y="1455623"/>
            <a:ext cx="4580017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E4533-589A-4D23-B6A8-C7D1B16D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431BD-C882-4F00-BE66-454430EF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928"/>
            <a:ext cx="10515600" cy="46923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Пункты для доработки и развития: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Добавить сортировку столбцов в таблице с данными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При наведение мышки на точку на диаграмме, отображать её координаты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Добавить больше настроек для диаграммы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Оптимизировать работу с данными для увеличения потенциального количество точек, которые можно обработать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300204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5BE47-4998-44D1-9ABB-FD417174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0023"/>
            <a:ext cx="12191999" cy="2616186"/>
          </a:xfrm>
        </p:spPr>
        <p:txBody>
          <a:bodyPr>
            <a:normAutofit/>
          </a:bodyPr>
          <a:lstStyle/>
          <a:p>
            <a:pPr algn="ctr"/>
            <a:r>
              <a:rPr lang="ru-RU" sz="96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86313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183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Проект “Треугольные диаграммы”</vt:lpstr>
      <vt:lpstr>Что же такое треугольная диаграмма?</vt:lpstr>
      <vt:lpstr>Задачи проекта</vt:lpstr>
      <vt:lpstr>Интерфейс программы</vt:lpstr>
      <vt:lpstr>Дальнейшее развитие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Иванов</dc:creator>
  <cp:lastModifiedBy>Игорь Иванов</cp:lastModifiedBy>
  <cp:revision>6</cp:revision>
  <dcterms:created xsi:type="dcterms:W3CDTF">2020-04-06T07:47:18Z</dcterms:created>
  <dcterms:modified xsi:type="dcterms:W3CDTF">2020-04-06T08:39:50Z</dcterms:modified>
</cp:coreProperties>
</file>