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2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95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9" autoAdjust="0"/>
    <p:restoredTop sz="86410" autoAdjust="0"/>
  </p:normalViewPr>
  <p:slideViewPr>
    <p:cSldViewPr snapToGrid="0" snapToObjects="1">
      <p:cViewPr varScale="1">
        <p:scale>
          <a:sx n="97" d="100"/>
          <a:sy n="97" d="100"/>
        </p:scale>
        <p:origin x="10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08101-83E7-4004-8452-680017328752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41C64-5D72-40EF-9CF5-BAC76AFDED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98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841C64-5D72-40EF-9CF5-BAC76AFDED2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390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Empresas por Cidade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Número de Funcionários por Gestores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Salário por Colaboradores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logo_dio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2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60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250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56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1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11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25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6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40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53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447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7ED9C8-F09A-4D9E-BEC0-4725162E21FF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C7D807A-D3EC-4DEA-86E2-120E4093F1A6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14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hyperlink" Target="https://app.powerbi.com/groups/me/reports/37d66532-6296-41da-913e-fc506c140cb1?pbi_source=PowerPoint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37d66532-6296-41da-913e-fc506c140cb1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="" xmlns:a14="http://schemas.microsoft.com/office/drawing/2010/main" xmlns:p14="http://schemas.microsoft.com/office/powerpoint/2010/main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effectLst>
            <a:outerShdw blurRad="50800" dist="50800" dir="5400000" algn="ctr" rotWithShape="0">
              <a:srgbClr val="92D050"/>
            </a:outerShdw>
          </a:effectLst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28512" y="1500777"/>
            <a:ext cx="5219700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Dashboard</a:t>
            </a:r>
            <a:r>
              <a:rPr kumimoji="0" lang="en-US" sz="4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Corporativo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917001" y="2289015"/>
            <a:ext cx="1585722" cy="3444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n w="3175">
                  <a:noFill/>
                </a:ln>
                <a:noFill/>
                <a:hlinkClick r:id="rId5"/>
              </a:rPr>
              <a:t>View in Power BI</a:t>
            </a:r>
            <a:endParaRPr lang="en-US" dirty="0">
              <a:ln w="3175">
                <a:noFill/>
              </a:ln>
              <a:noFill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0020" y="5095958"/>
            <a:ext cx="217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 em:</a:t>
            </a:r>
            <a:endParaRPr lang="en-US" sz="12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12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23/10/2024 01:25:15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6217" y="4562327"/>
            <a:ext cx="217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Última data de atualização</a:t>
            </a:r>
            <a:r>
              <a:rPr lang="en-US" sz="12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:</a:t>
            </a:r>
            <a:endParaRPr lang="en-US" sz="12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23/10/2024 01:18:03 UTC</a:t>
            </a:r>
            <a:endParaRPr lang="en-US" sz="12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="" xmlns:a14="http://schemas.microsoft.com/office/drawing/2010/main" xmlns:p14="http://schemas.microsoft.com/office/powerpoint/2010/main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277" y="2344475"/>
            <a:ext cx="153029" cy="14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Empresas por Cidade ,Número de Funcionários por Gestores ,Salário por Colaboradores ,textbox ,logo_dio ,shape ,shape ,shape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Corporativo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76</Words>
  <Application>Microsoft Office PowerPoint</Application>
  <PresentationFormat>Widescreen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Segoe UI Semibold</vt:lpstr>
      <vt:lpstr>Tw Cen MT</vt:lpstr>
      <vt:lpstr>Tw Cen MT Condensed</vt:lpstr>
      <vt:lpstr>Wingdings 3</vt:lpstr>
      <vt:lpstr>Custom Design</vt:lpstr>
      <vt:lpstr>Integral</vt:lpstr>
      <vt:lpstr>Dashboard Corporativo</vt:lpstr>
      <vt:lpstr>Dashboard Corporativo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Igor</cp:lastModifiedBy>
  <cp:revision>11</cp:revision>
  <dcterms:created xsi:type="dcterms:W3CDTF">2016-09-04T11:54:55Z</dcterms:created>
  <dcterms:modified xsi:type="dcterms:W3CDTF">2024-10-23T02:14:14Z</dcterms:modified>
</cp:coreProperties>
</file>