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9C49-CD51-42BE-9505-A6633E537D25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B2A78-4F37-4876-8AF1-65DD3E565B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Botão - bar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-pie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por Segmento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por Período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por Produto</a:t>
            </a:r>
            <a:endParaRPr dirty="0"/>
          </a:p>
          <a:p>
            <a:r>
              <a:rPr b="0" dirty="0"/>
              <a:t>Este visual busca descrever a proporção de vendas por produtos através de um gráfico de barra clusterizado horizontal. O produto mais vendido corresponde ao Paseo. Em contrapartida o produto Carretera teve o pior desempenho.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fundo_purple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tremap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fundo_purple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Histograma - Unidades Vendidas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Vendidos x Produtos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Vendas por Semestre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V. por Semestre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V. por Meses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fundo_purple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Comparação de Vendas e Top 3 Produtos por País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3 Produtos com mais Lucros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Vendas e Unidades Vendidas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Meses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3 Máximo Vendido por País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073599f-02a5-4642-916a-69f1db08583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073599f-02a5-4642-916a-69f1db08583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073599f-02a5-4642-916a-69f1db08583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073599f-02a5-4642-916a-69f1db08583d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 Relatório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otão - bar ,Botão -pie ,clusteredBarChart ,Vendas por Segmento ,Vendas por Período ,shape ,Vendas por Produto ,image ,actionButton ,textbox ,slicer ,shape ,image ,card ,card ,card ,card ,card ,textbox ,shape ,Sales x Country ,Sales x Country ,fundo_purple ,shape ,actionButton ,actionButton ,actionButton ,image ,Botão - map ,Botão - tremap ,Sales x Country ,Sales x Count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undo_purple ,textbox ,shape ,shape ,Histograma - Unidades Vendidas ,Vendidos x Produtos ,pivotTable ,Vendas por Semestre ,clusteredColumnChart ,Botão - V. por Semestre ,Botão - V. por Meses ,image ,actionButton ,actionButton ,actionButton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Detalhes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undo_purple ,Comparação de Vendas e Top 3 Produtos por País ,Top 3 Produtos com mais Lucros ,Soma de Vendas e Unidades Vendidas ,Top 5 Meses ,Top 3 Máximo Vendido por País ,textbox ,shape ,image ,shape ,actionButton ,actionButton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Categorias e TopN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419</Words>
  <Application>Microsoft Office PowerPoint</Application>
  <PresentationFormat>Widescreen</PresentationFormat>
  <Paragraphs>189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Capa Relatório</vt:lpstr>
      <vt:lpstr>Principal</vt:lpstr>
      <vt:lpstr>Detalhes</vt:lpstr>
      <vt:lpstr>Categorias e TopN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Igor Dias Ferrer</cp:lastModifiedBy>
  <cp:revision>5</cp:revision>
  <dcterms:created xsi:type="dcterms:W3CDTF">2016-09-04T11:54:55Z</dcterms:created>
  <dcterms:modified xsi:type="dcterms:W3CDTF">2024-10-23T17:49:24Z</dcterms:modified>
</cp:coreProperties>
</file>