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2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EA2AA-F5E0-425D-A9F0-C59842C5595A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5AD96-8847-4D96-8FEE-A176F433C6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3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5AD96-8847-4D96-8FEE-A176F433C67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21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kpi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kpi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Lucro X Segmento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app.powerbi.com/groups/me/reports/b1adba3b-dfcf-4adc-851a-d58064bf3b10?pbi_source=PowerPoint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1adba3b-dfcf-4adc-851a-d58064bf3b10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sample_financial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5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14/10/2024 18:12:37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14/10/2024 17:40:57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kpi ,kpi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StackedColumnComboChart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reaChart ,pieChart ,tree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ucro X Segmento ,card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38375"/>
            <a:ext cx="3048000" cy="238125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Dica de ferramenta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 ,qna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map ,filledMap ,textbox ,tree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multiRowCard ,actionButton ,waterfallChart ,scatterChart ,slicer ,gau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filledMap ,funnel ,qna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reemap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38375"/>
            <a:ext cx="3048000" cy="238125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dica de ferramenta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keyDrivers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compositionTreeVisual ,textbox ,textbox ,qnaVisual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290</Words>
  <Application>Microsoft Office PowerPoint</Application>
  <PresentationFormat>Widescreen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sample_financial</vt:lpstr>
      <vt:lpstr>Página 1</vt:lpstr>
      <vt:lpstr>Página 2</vt:lpstr>
      <vt:lpstr>Página 3</vt:lpstr>
      <vt:lpstr>Página 4</vt:lpstr>
      <vt:lpstr>Página 5</vt:lpstr>
      <vt:lpstr>dica de ferramenta</vt:lpstr>
      <vt:lpstr>Página 6</vt:lpstr>
      <vt:lpstr>Página 7</vt:lpstr>
      <vt:lpstr>Página 8</vt:lpstr>
      <vt:lpstr>Página 9</vt:lpstr>
      <vt:lpstr>Página 10</vt:lpstr>
      <vt:lpstr>Página 11</vt:lpstr>
      <vt:lpstr>Dica de ferramenta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Igor Dias Ferrer</cp:lastModifiedBy>
  <cp:revision>5</cp:revision>
  <dcterms:created xsi:type="dcterms:W3CDTF">2016-09-04T11:54:55Z</dcterms:created>
  <dcterms:modified xsi:type="dcterms:W3CDTF">2024-10-14T18:21:51Z</dcterms:modified>
</cp:coreProperties>
</file>