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845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81" d="100"/>
          <a:sy n="81" d="100"/>
        </p:scale>
        <p:origin x="60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455E3-1FDA-4A77-B819-EED7DC6DFEE1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68A5D-F384-4565-B98A-F64F0419E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1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68A5D-F384-4565-B98A-F64F0419E40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67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logo_dio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Botão - bar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Botão -pie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x Segmento - pie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x Produto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clean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Botão - 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Botão - tremap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x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x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Fundo do Título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Título do report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decompositionTreeVisual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waterfallChart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ChicletSlicer1448559807354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RadarChart1446119667547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46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90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22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58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56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5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62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46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7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55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5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app.powerbi.com/groups/me/reports/cf3480ef-33e5-42c2-a643-ce9bf561ba32?pbi_source=PowerPoi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f3480ef-33e5-42c2-a643-ce9bf561ba32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f3480ef-33e5-42c2-a643-ce9bf561ba32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="" xmlns:a14="http://schemas.microsoft.com/office/drawing/2010/main" xmlns:p14="http://schemas.microsoft.com/office/powerpoint/2010/main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8" y="0"/>
            <a:ext cx="12192000" cy="685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923544" y="1636371"/>
            <a:ext cx="6313488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Relatório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de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Vendas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e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Lucro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927347" y="2488686"/>
            <a:ext cx="1488017" cy="2534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n>
                  <a:solidFill>
                    <a:schemeClr val="bg1"/>
                  </a:solidFill>
                </a:ln>
                <a:noFill/>
                <a:hlinkClick r:id="rId4"/>
              </a:rPr>
              <a:t>View in Power BI</a:t>
            </a:r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1150" y="5497740"/>
            <a:ext cx="2177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 </a:t>
            </a:r>
            <a:r>
              <a:rPr lang="en-US" sz="1400" b="1" i="0" dirty="0" err="1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em</a:t>
            </a:r>
            <a:r>
              <a:rPr lang="en-US" sz="14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:</a:t>
            </a:r>
            <a:endParaRPr lang="en-US" sz="14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14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16/10/2024 19:00:30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7347" y="5082099"/>
            <a:ext cx="2177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Última</a:t>
            </a:r>
            <a:r>
              <a:rPr lang="en-US" sz="14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atualização</a:t>
            </a:r>
            <a:r>
              <a:rPr lang="en-US" sz="14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:</a:t>
            </a:r>
            <a:endParaRPr lang="en-US" sz="14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16/10/2024 18:03:40 UTC</a:t>
            </a:r>
            <a:endParaRPr lang="en-US" sz="14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="" xmlns:a14="http://schemas.microsoft.com/office/drawing/2010/main" xmlns:p14="http://schemas.microsoft.com/office/powerpoint/2010/main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94" y="2578287"/>
            <a:ext cx="162027" cy="153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shape ,shape ,logo_dio ,shape ,textbox ,card ,card ,card ,card ,card ,shape ,shape ,shape ,shape ,shape ,textbox ,shape ,shape ,Botão - bar ,Botão -pie ,clusteredBarChart ,Sales x Segmento - pie ,shape ,shape ,areaChart ,Sales x Produto ,clean ,actionButton ,textbox ,slicer ,Botão - map ,Botão - tremap ,Sales x Country ,Sales x Country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shape ,shape ,image ,Fundo do Título ,Título do report ,shape ,decompositionTreeVisual ,waterfallChart ,ChicletSlicer1448559807354 ,RadarChart1446119667547 ,treemap ,actionButton ,textbox ,shape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308</Words>
  <Application>Microsoft Office PowerPoint</Application>
  <PresentationFormat>Widescreen</PresentationFormat>
  <Paragraphs>163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Segoe UI Semibold</vt:lpstr>
      <vt:lpstr>Tw Cen MT</vt:lpstr>
      <vt:lpstr>Tw Cen MT Condensed</vt:lpstr>
      <vt:lpstr>Wingdings 3</vt:lpstr>
      <vt:lpstr>Custom Design</vt:lpstr>
      <vt:lpstr>Integral</vt:lpstr>
      <vt:lpstr>Relatório de Vendas e Lucro</vt:lpstr>
      <vt:lpstr>Página 1</vt:lpstr>
      <vt:lpstr>Página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Igor Dias Ferrer</cp:lastModifiedBy>
  <cp:revision>8</cp:revision>
  <dcterms:created xsi:type="dcterms:W3CDTF">2016-09-04T11:54:55Z</dcterms:created>
  <dcterms:modified xsi:type="dcterms:W3CDTF">2024-10-17T11:07:41Z</dcterms:modified>
</cp:coreProperties>
</file>