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53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45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27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2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158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77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63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38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61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15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00DA-863E-4F64-BC3D-173B933D9C0C}" type="datetimeFigureOut">
              <a:rPr lang="en-IE" smtClean="0"/>
              <a:t>30/09/2018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35D0-60C2-401B-A8BD-0C2832C68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424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07156" y="480624"/>
            <a:ext cx="1027611" cy="82731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#1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80420" y="2803760"/>
            <a:ext cx="1027611" cy="82731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#4</a:t>
            </a:r>
            <a:endParaRPr lang="en-IE" dirty="0"/>
          </a:p>
        </p:txBody>
      </p:sp>
      <p:sp>
        <p:nvSpPr>
          <p:cNvPr id="6" name="Oval 5"/>
          <p:cNvSpPr/>
          <p:nvPr/>
        </p:nvSpPr>
        <p:spPr>
          <a:xfrm>
            <a:off x="9826336" y="2432632"/>
            <a:ext cx="1027611" cy="7924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#2</a:t>
            </a:r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4441" y="5142387"/>
            <a:ext cx="1027611" cy="82731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#5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8161092" y="3094163"/>
            <a:ext cx="1027611" cy="82731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#3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10409378" y="3881538"/>
            <a:ext cx="1027611" cy="82731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#6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7409531" y="1888347"/>
            <a:ext cx="870857" cy="54428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Tweet</a:t>
            </a:r>
            <a:endParaRPr lang="en-IE" dirty="0"/>
          </a:p>
        </p:txBody>
      </p:sp>
      <p:cxnSp>
        <p:nvCxnSpPr>
          <p:cNvPr id="15" name="Straight Arrow Connector 14"/>
          <p:cNvCxnSpPr>
            <a:stCxn id="4" idx="4"/>
            <a:endCxn id="13" idx="0"/>
          </p:cNvCxnSpPr>
          <p:nvPr/>
        </p:nvCxnSpPr>
        <p:spPr>
          <a:xfrm>
            <a:off x="7820962" y="1307938"/>
            <a:ext cx="23998" cy="58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6" idx="2"/>
          </p:cNvCxnSpPr>
          <p:nvPr/>
        </p:nvCxnSpPr>
        <p:spPr>
          <a:xfrm>
            <a:off x="8280388" y="2160490"/>
            <a:ext cx="1545948" cy="6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8" idx="1"/>
          </p:cNvCxnSpPr>
          <p:nvPr/>
        </p:nvCxnSpPr>
        <p:spPr>
          <a:xfrm>
            <a:off x="7844960" y="2432632"/>
            <a:ext cx="466622" cy="7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  <a:endCxn id="5" idx="0"/>
          </p:cNvCxnSpPr>
          <p:nvPr/>
        </p:nvCxnSpPr>
        <p:spPr>
          <a:xfrm flipH="1">
            <a:off x="7094226" y="2160490"/>
            <a:ext cx="315305" cy="6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439021" y="5241923"/>
            <a:ext cx="1027611" cy="82731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</a:t>
            </a:r>
            <a:br>
              <a:rPr lang="en-IE" dirty="0" smtClean="0"/>
            </a:br>
            <a:r>
              <a:rPr lang="en-IE" dirty="0" smtClean="0"/>
              <a:t>#7</a:t>
            </a:r>
            <a:endParaRPr lang="en-IE" dirty="0"/>
          </a:p>
        </p:txBody>
      </p:sp>
      <p:cxnSp>
        <p:nvCxnSpPr>
          <p:cNvPr id="45" name="Straight Arrow Connector 44"/>
          <p:cNvCxnSpPr>
            <a:stCxn id="8" idx="5"/>
            <a:endCxn id="44" idx="1"/>
          </p:cNvCxnSpPr>
          <p:nvPr/>
        </p:nvCxnSpPr>
        <p:spPr>
          <a:xfrm>
            <a:off x="9038213" y="3800320"/>
            <a:ext cx="551298" cy="156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6"/>
            <a:endCxn id="9" idx="1"/>
          </p:cNvCxnSpPr>
          <p:nvPr/>
        </p:nvCxnSpPr>
        <p:spPr>
          <a:xfrm>
            <a:off x="9188703" y="3507820"/>
            <a:ext cx="1371165" cy="4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3"/>
            <a:endCxn id="7" idx="0"/>
          </p:cNvCxnSpPr>
          <p:nvPr/>
        </p:nvCxnSpPr>
        <p:spPr>
          <a:xfrm flipH="1">
            <a:off x="7948247" y="3800320"/>
            <a:ext cx="363335" cy="134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62648" y="2252415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5"/>
                </a:solidFill>
              </a:rPr>
              <a:t>@RT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6914" y="2187612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5"/>
                </a:solidFill>
              </a:rPr>
              <a:t>@RT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52018" y="3786243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5"/>
                </a:solidFill>
              </a:rPr>
              <a:t>@RT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85015" y="4488895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5"/>
                </a:solidFill>
              </a:rPr>
              <a:t>@RT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80953" y="4155575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5"/>
                </a:solidFill>
              </a:rPr>
              <a:t>@RT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2881" y="670740"/>
            <a:ext cx="4832282" cy="5142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" name="Rounded Rectangle 68"/>
          <p:cNvSpPr/>
          <p:nvPr/>
        </p:nvSpPr>
        <p:spPr>
          <a:xfrm>
            <a:off x="292881" y="1785990"/>
            <a:ext cx="4832282" cy="671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User#4</a:t>
            </a:r>
            <a:r>
              <a:rPr lang="en-IE" dirty="0" smtClean="0">
                <a:solidFill>
                  <a:schemeClr val="tx1"/>
                </a:solidFill>
              </a:rPr>
              <a:t>: @RT: wow </a:t>
            </a:r>
            <a:r>
              <a:rPr lang="en-IE" b="1" dirty="0" smtClean="0">
                <a:solidFill>
                  <a:schemeClr val="accent5"/>
                </a:solidFill>
              </a:rPr>
              <a:t>#unfair #madness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1913310"/>
            <a:ext cx="498853" cy="416689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292881" y="2457319"/>
            <a:ext cx="4832282" cy="671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User#2</a:t>
            </a:r>
            <a:r>
              <a:rPr lang="en-IE" dirty="0" smtClean="0">
                <a:solidFill>
                  <a:schemeClr val="tx1"/>
                </a:solidFill>
              </a:rPr>
              <a:t>: @RT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2584639"/>
            <a:ext cx="498853" cy="416689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292881" y="3128648"/>
            <a:ext cx="4832282" cy="671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User#3</a:t>
            </a:r>
            <a:r>
              <a:rPr lang="en-IE" dirty="0" smtClean="0">
                <a:solidFill>
                  <a:schemeClr val="tx1"/>
                </a:solidFill>
              </a:rPr>
              <a:t>: @RT: so unfair, its true bro.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3255968"/>
            <a:ext cx="498853" cy="41668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771056" y="1377710"/>
            <a:ext cx="13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50000"/>
                  </a:schemeClr>
                </a:solidFill>
              </a:rPr>
              <a:t>@Tweeted</a:t>
            </a:r>
            <a:endParaRPr lang="en-I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11100" y="2684134"/>
            <a:ext cx="7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5"/>
                </a:solidFill>
              </a:rPr>
              <a:t>@RT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92881" y="3799728"/>
            <a:ext cx="4832282" cy="671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User#7</a:t>
            </a:r>
            <a:r>
              <a:rPr lang="en-IE" dirty="0" smtClean="0">
                <a:solidFill>
                  <a:schemeClr val="tx1"/>
                </a:solidFill>
              </a:rPr>
              <a:t>: @RT: </a:t>
            </a:r>
            <a:r>
              <a:rPr lang="en-IE" b="1" dirty="0" smtClean="0">
                <a:solidFill>
                  <a:schemeClr val="accent5"/>
                </a:solidFill>
              </a:rPr>
              <a:t>#unfair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3927048"/>
            <a:ext cx="498853" cy="416689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292881" y="4471057"/>
            <a:ext cx="4832282" cy="671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User#6</a:t>
            </a:r>
            <a:r>
              <a:rPr lang="en-IE" dirty="0" smtClean="0">
                <a:solidFill>
                  <a:schemeClr val="tx1"/>
                </a:solidFill>
              </a:rPr>
              <a:t>: @RT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4598377"/>
            <a:ext cx="498853" cy="416689"/>
          </a:xfrm>
          <a:prstGeom prst="rect">
            <a:avLst/>
          </a:prstGeom>
        </p:spPr>
      </p:pic>
      <p:sp>
        <p:nvSpPr>
          <p:cNvPr id="109" name="Rounded Rectangle 108"/>
          <p:cNvSpPr/>
          <p:nvPr/>
        </p:nvSpPr>
        <p:spPr>
          <a:xfrm>
            <a:off x="292881" y="5142386"/>
            <a:ext cx="4832282" cy="6713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User#5</a:t>
            </a:r>
            <a:r>
              <a:rPr lang="en-IE" dirty="0" smtClean="0">
                <a:solidFill>
                  <a:schemeClr val="tx1"/>
                </a:solidFill>
              </a:rPr>
              <a:t>: @RT: </a:t>
            </a:r>
            <a:r>
              <a:rPr lang="en-IE" b="1" i="1" dirty="0" smtClean="0">
                <a:solidFill>
                  <a:schemeClr val="tx1"/>
                </a:solidFill>
              </a:rPr>
              <a:t>User#3</a:t>
            </a:r>
            <a:r>
              <a:rPr lang="en-IE" dirty="0" smtClean="0">
                <a:solidFill>
                  <a:schemeClr val="tx1"/>
                </a:solidFill>
              </a:rPr>
              <a:t>, agree with </a:t>
            </a:r>
            <a:r>
              <a:rPr lang="en-IE" b="1" i="1" dirty="0" smtClean="0">
                <a:solidFill>
                  <a:schemeClr val="tx1"/>
                </a:solidFill>
              </a:rPr>
              <a:t>User#1</a:t>
            </a:r>
            <a:endParaRPr lang="en-IE" b="1" i="1" dirty="0">
              <a:solidFill>
                <a:schemeClr val="tx1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5269706"/>
            <a:ext cx="498853" cy="416689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292881" y="1114661"/>
            <a:ext cx="4832282" cy="665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           @</a:t>
            </a:r>
            <a:r>
              <a:rPr lang="en-IE" u="sng" dirty="0" smtClean="0">
                <a:solidFill>
                  <a:schemeClr val="tx1"/>
                </a:solidFill>
              </a:rPr>
              <a:t>User#1</a:t>
            </a:r>
            <a:r>
              <a:rPr lang="en-IE" dirty="0" smtClean="0">
                <a:solidFill>
                  <a:schemeClr val="tx1"/>
                </a:solidFill>
              </a:rPr>
              <a:t>: healthcare policy is so </a:t>
            </a:r>
            <a:r>
              <a:rPr lang="en-IE" b="1" dirty="0" smtClean="0">
                <a:solidFill>
                  <a:schemeClr val="accent5"/>
                </a:solidFill>
              </a:rPr>
              <a:t>#unfair</a:t>
            </a:r>
            <a:r>
              <a:rPr lang="en-IE" dirty="0" smtClean="0">
                <a:solidFill>
                  <a:schemeClr val="tx1"/>
                </a:solidFill>
              </a:rPr>
              <a:t>!!!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6" y="1236357"/>
            <a:ext cx="498853" cy="41668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92881" y="705464"/>
            <a:ext cx="48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i="1" dirty="0" smtClean="0"/>
              <a:t>@RT: Retweeted 6 times</a:t>
            </a:r>
            <a:endParaRPr lang="en-IE" b="1" i="1" dirty="0"/>
          </a:p>
        </p:txBody>
      </p:sp>
      <p:sp>
        <p:nvSpPr>
          <p:cNvPr id="117" name="Hexagon 116"/>
          <p:cNvSpPr/>
          <p:nvPr/>
        </p:nvSpPr>
        <p:spPr>
          <a:xfrm>
            <a:off x="9365444" y="1421717"/>
            <a:ext cx="1445756" cy="520377"/>
          </a:xfrm>
          <a:prstGeom prst="hexagon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#unfair</a:t>
            </a:r>
            <a:endParaRPr lang="en-IE" dirty="0"/>
          </a:p>
        </p:txBody>
      </p:sp>
      <p:sp>
        <p:nvSpPr>
          <p:cNvPr id="119" name="Hexagon 118"/>
          <p:cNvSpPr/>
          <p:nvPr/>
        </p:nvSpPr>
        <p:spPr>
          <a:xfrm>
            <a:off x="5939666" y="4056594"/>
            <a:ext cx="1528268" cy="520377"/>
          </a:xfrm>
          <a:prstGeom prst="hexagon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#madness</a:t>
            </a:r>
            <a:endParaRPr lang="en-IE" dirty="0"/>
          </a:p>
        </p:txBody>
      </p:sp>
      <p:sp>
        <p:nvSpPr>
          <p:cNvPr id="118" name="Arc 117"/>
          <p:cNvSpPr/>
          <p:nvPr/>
        </p:nvSpPr>
        <p:spPr>
          <a:xfrm>
            <a:off x="7530036" y="437464"/>
            <a:ext cx="2774336" cy="1145386"/>
          </a:xfrm>
          <a:prstGeom prst="arc">
            <a:avLst>
              <a:gd name="adj1" fmla="val 13101858"/>
              <a:gd name="adj2" fmla="val 93618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" name="Arc 120"/>
          <p:cNvSpPr/>
          <p:nvPr/>
        </p:nvSpPr>
        <p:spPr>
          <a:xfrm rot="8897618" flipH="1">
            <a:off x="8394098" y="2007367"/>
            <a:ext cx="3681757" cy="3592347"/>
          </a:xfrm>
          <a:prstGeom prst="arc">
            <a:avLst>
              <a:gd name="adj1" fmla="val 14825771"/>
              <a:gd name="adj2" fmla="val 23280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TextBox 140"/>
          <p:cNvSpPr txBox="1"/>
          <p:nvPr/>
        </p:nvSpPr>
        <p:spPr>
          <a:xfrm rot="21198115">
            <a:off x="6478862" y="3537162"/>
            <a:ext cx="5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>
                <a:solidFill>
                  <a:srgbClr val="7030A0"/>
                </a:solidFill>
              </a:rPr>
              <a:t>#</a:t>
            </a:r>
            <a:endParaRPr lang="en-IE" b="1" i="1" dirty="0">
              <a:solidFill>
                <a:srgbClr val="7030A0"/>
              </a:solidFill>
            </a:endParaRPr>
          </a:p>
        </p:txBody>
      </p:sp>
      <p:cxnSp>
        <p:nvCxnSpPr>
          <p:cNvPr id="126" name="Straight Arrow Connector 125"/>
          <p:cNvCxnSpPr>
            <a:stCxn id="5" idx="7"/>
          </p:cNvCxnSpPr>
          <p:nvPr/>
        </p:nvCxnSpPr>
        <p:spPr>
          <a:xfrm flipV="1">
            <a:off x="7457541" y="1942094"/>
            <a:ext cx="1856321" cy="9828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585101" y="3631073"/>
            <a:ext cx="298351" cy="3711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8185086" y="4011556"/>
            <a:ext cx="341583" cy="1130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 rot="16977518">
            <a:off x="8059839" y="4530552"/>
            <a:ext cx="99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>
                <a:solidFill>
                  <a:schemeClr val="accent2"/>
                </a:solidFill>
              </a:rPr>
              <a:t>mention</a:t>
            </a:r>
            <a:endParaRPr lang="en-IE" b="1" i="1" dirty="0">
              <a:solidFill>
                <a:schemeClr val="accent2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 rot="21198115">
            <a:off x="10359890" y="719094"/>
            <a:ext cx="5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>
                <a:solidFill>
                  <a:srgbClr val="7030A0"/>
                </a:solidFill>
              </a:rPr>
              <a:t>#</a:t>
            </a:r>
            <a:endParaRPr lang="en-IE" b="1" i="1" dirty="0">
              <a:solidFill>
                <a:srgbClr val="7030A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21198115" flipV="1">
            <a:off x="11121314" y="1904976"/>
            <a:ext cx="5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>
                <a:solidFill>
                  <a:srgbClr val="7030A0"/>
                </a:solidFill>
              </a:rPr>
              <a:t>#</a:t>
            </a:r>
            <a:endParaRPr lang="en-IE" b="1" i="1" dirty="0">
              <a:solidFill>
                <a:srgbClr val="7030A0"/>
              </a:solidFill>
            </a:endParaRPr>
          </a:p>
        </p:txBody>
      </p:sp>
      <p:sp>
        <p:nvSpPr>
          <p:cNvPr id="1039" name="Freeform 1038"/>
          <p:cNvSpPr/>
          <p:nvPr/>
        </p:nvSpPr>
        <p:spPr>
          <a:xfrm>
            <a:off x="5793746" y="1250066"/>
            <a:ext cx="1637201" cy="4155312"/>
          </a:xfrm>
          <a:custGeom>
            <a:avLst/>
            <a:gdLst>
              <a:gd name="connsiteX0" fmla="*/ 1635031 w 1635031"/>
              <a:gd name="connsiteY0" fmla="*/ 4201610 h 4201610"/>
              <a:gd name="connsiteX1" fmla="*/ 107173 w 1635031"/>
              <a:gd name="connsiteY1" fmla="*/ 3588152 h 4201610"/>
              <a:gd name="connsiteX2" fmla="*/ 269218 w 1635031"/>
              <a:gd name="connsiteY2" fmla="*/ 1435261 h 4201610"/>
              <a:gd name="connsiteX3" fmla="*/ 1403537 w 1635031"/>
              <a:gd name="connsiteY3" fmla="*/ 0 h 4201610"/>
              <a:gd name="connsiteX0" fmla="*/ 1633334 w 1633334"/>
              <a:gd name="connsiteY0" fmla="*/ 4178461 h 4178461"/>
              <a:gd name="connsiteX1" fmla="*/ 105476 w 1633334"/>
              <a:gd name="connsiteY1" fmla="*/ 3565003 h 4178461"/>
              <a:gd name="connsiteX2" fmla="*/ 267521 w 1633334"/>
              <a:gd name="connsiteY2" fmla="*/ 1412112 h 4178461"/>
              <a:gd name="connsiteX3" fmla="*/ 1355541 w 1633334"/>
              <a:gd name="connsiteY3" fmla="*/ 0 h 4178461"/>
              <a:gd name="connsiteX0" fmla="*/ 1637201 w 1637201"/>
              <a:gd name="connsiteY0" fmla="*/ 4155312 h 4155312"/>
              <a:gd name="connsiteX1" fmla="*/ 109343 w 1637201"/>
              <a:gd name="connsiteY1" fmla="*/ 3541854 h 4155312"/>
              <a:gd name="connsiteX2" fmla="*/ 271388 w 1637201"/>
              <a:gd name="connsiteY2" fmla="*/ 1388963 h 4155312"/>
              <a:gd name="connsiteX3" fmla="*/ 1463580 w 1637201"/>
              <a:gd name="connsiteY3" fmla="*/ 0 h 4155312"/>
              <a:gd name="connsiteX0" fmla="*/ 1637201 w 1637201"/>
              <a:gd name="connsiteY0" fmla="*/ 4155312 h 4155312"/>
              <a:gd name="connsiteX1" fmla="*/ 109343 w 1637201"/>
              <a:gd name="connsiteY1" fmla="*/ 3541854 h 4155312"/>
              <a:gd name="connsiteX2" fmla="*/ 271388 w 1637201"/>
              <a:gd name="connsiteY2" fmla="*/ 1388963 h 4155312"/>
              <a:gd name="connsiteX3" fmla="*/ 1463580 w 1637201"/>
              <a:gd name="connsiteY3" fmla="*/ 0 h 4155312"/>
              <a:gd name="connsiteX0" fmla="*/ 1637201 w 1637201"/>
              <a:gd name="connsiteY0" fmla="*/ 4155312 h 4155312"/>
              <a:gd name="connsiteX1" fmla="*/ 109343 w 1637201"/>
              <a:gd name="connsiteY1" fmla="*/ 3541854 h 4155312"/>
              <a:gd name="connsiteX2" fmla="*/ 271388 w 1637201"/>
              <a:gd name="connsiteY2" fmla="*/ 1388963 h 4155312"/>
              <a:gd name="connsiteX3" fmla="*/ 1463580 w 1637201"/>
              <a:gd name="connsiteY3" fmla="*/ 0 h 415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201" h="4155312">
                <a:moveTo>
                  <a:pt x="1637201" y="4155312"/>
                </a:moveTo>
                <a:cubicBezTo>
                  <a:pt x="987089" y="4079112"/>
                  <a:pt x="336978" y="4002912"/>
                  <a:pt x="109343" y="3541854"/>
                </a:cubicBezTo>
                <a:cubicBezTo>
                  <a:pt x="-118292" y="3080796"/>
                  <a:pt x="45682" y="1979272"/>
                  <a:pt x="271388" y="1388963"/>
                </a:cubicBezTo>
                <a:cubicBezTo>
                  <a:pt x="497094" y="798654"/>
                  <a:pt x="1274527" y="187124"/>
                  <a:pt x="1463580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0" name="TextBox 149"/>
          <p:cNvSpPr txBox="1"/>
          <p:nvPr/>
        </p:nvSpPr>
        <p:spPr>
          <a:xfrm rot="16977518">
            <a:off x="5293315" y="2570036"/>
            <a:ext cx="99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>
                <a:solidFill>
                  <a:schemeClr val="accent2"/>
                </a:solidFill>
              </a:rPr>
              <a:t>mention</a:t>
            </a:r>
            <a:endParaRPr lang="en-IE" b="1" i="1" dirty="0">
              <a:solidFill>
                <a:schemeClr val="accent2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21198115" flipV="1">
            <a:off x="8364320" y="1904977"/>
            <a:ext cx="5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>
                <a:solidFill>
                  <a:srgbClr val="7030A0"/>
                </a:solidFill>
              </a:rPr>
              <a:t>#</a:t>
            </a:r>
            <a:endParaRPr lang="en-IE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0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Yago</dc:creator>
  <cp:lastModifiedBy>Igor Yago</cp:lastModifiedBy>
  <cp:revision>8</cp:revision>
  <dcterms:created xsi:type="dcterms:W3CDTF">2018-09-30T14:11:51Z</dcterms:created>
  <dcterms:modified xsi:type="dcterms:W3CDTF">2018-09-30T17:07:51Z</dcterms:modified>
</cp:coreProperties>
</file>