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Robo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20" autoAdjust="0"/>
  </p:normalViewPr>
  <p:slideViewPr>
    <p:cSldViewPr snapToGrid="0">
      <p:cViewPr varScale="1">
        <p:scale>
          <a:sx n="63" d="100"/>
          <a:sy n="63" d="100"/>
        </p:scale>
        <p:origin x="77"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Fill in appropriate/key data set descriptions.</a:t>
            </a:r>
          </a:p>
          <a:p>
            <a:pPr lvl="0">
              <a:spcBef>
                <a:spcPts val="0"/>
              </a:spcBef>
              <a:buNone/>
            </a:pPr>
            <a:r>
              <a:rPr lang="en"/>
              <a:t>In your script, be sure to make clear how this is a data science story.  State in your own words YOUR opinion of why the different kinds and sources of data are so important for Eglence to be able to identify new revenue opportunities.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Assuming you have &lt;2 minutes for this slide, what is the most important thing(s) to convey from your experience with exploring the data?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Assume you have 2 minutes to present what you perceive to be the most important or remarkable points from your classification analysis.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Assume you have 2 minutes to present what you perceive to be the most important or remarkable points from your classification analysis.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Assume you have 2 minutes to present what you perceive to be the most important or remarkable points from your graph analysis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From your own viewpoint, make one recommendation/action the Eglence should follow to improve their business.  Be sure to explain your rationale.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680053"/>
            <a:ext cx="8222100" cy="1934100"/>
          </a:xfrm>
          <a:prstGeom prst="rect">
            <a:avLst/>
          </a:prstGeom>
        </p:spPr>
        <p:txBody>
          <a:bodyPr lIns="91425" tIns="91425" rIns="91425" bIns="91425" anchor="b" anchorCtr="0">
            <a:noAutofit/>
          </a:bodyPr>
          <a:lstStyle/>
          <a:p>
            <a:pPr lvl="0">
              <a:spcBef>
                <a:spcPts val="0"/>
              </a:spcBef>
              <a:buNone/>
            </a:pPr>
            <a:endParaRPr b="1"/>
          </a:p>
          <a:p>
            <a:pPr lvl="0" algn="ctr" rtl="0">
              <a:spcBef>
                <a:spcPts val="0"/>
              </a:spcBef>
              <a:buNone/>
            </a:pPr>
            <a:r>
              <a:rPr lang="en"/>
              <a:t>How can we increase revenue </a:t>
            </a:r>
          </a:p>
          <a:p>
            <a:pPr lvl="0" algn="ctr" rtl="0">
              <a:spcBef>
                <a:spcPts val="0"/>
              </a:spcBef>
              <a:buNone/>
            </a:pPr>
            <a:r>
              <a:rPr lang="en"/>
              <a:t>from</a:t>
            </a:r>
          </a:p>
          <a:p>
            <a:pPr lvl="0" algn="ctr">
              <a:spcBef>
                <a:spcPts val="0"/>
              </a:spcBef>
              <a:buNone/>
            </a:pPr>
            <a:r>
              <a:rPr lang="en"/>
              <a:t>Catch the Pink Flamingo?</a:t>
            </a:r>
          </a:p>
        </p:txBody>
      </p:sp>
      <p:sp>
        <p:nvSpPr>
          <p:cNvPr id="86" name="Shape 86"/>
          <p:cNvSpPr txBox="1">
            <a:spLocks noGrp="1"/>
          </p:cNvSpPr>
          <p:nvPr>
            <p:ph type="subTitle" idx="1"/>
          </p:nvPr>
        </p:nvSpPr>
        <p:spPr>
          <a:xfrm>
            <a:off x="598088" y="2715912"/>
            <a:ext cx="8222100" cy="432900"/>
          </a:xfrm>
          <a:prstGeom prst="rect">
            <a:avLst/>
          </a:prstGeom>
          <a:solidFill>
            <a:srgbClr val="FFFF00"/>
          </a:solidFill>
        </p:spPr>
        <p:txBody>
          <a:bodyPr lIns="91425" tIns="91425" rIns="91425" bIns="91425" anchor="t" anchorCtr="0">
            <a:noAutofit/>
          </a:bodyPr>
          <a:lstStyle/>
          <a:p>
            <a:pPr lvl="0">
              <a:spcBef>
                <a:spcPts val="0"/>
              </a:spcBef>
              <a:buNone/>
            </a:pPr>
            <a:r>
              <a:rPr lang="en" dirty="0" smtClean="0">
                <a:solidFill>
                  <a:srgbClr val="073763"/>
                </a:solidFill>
              </a:rPr>
              <a:t>IGOR F. YAGO</a:t>
            </a:r>
            <a:endParaRPr lang="en" dirty="0">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Problem Statement </a:t>
            </a:r>
          </a:p>
        </p:txBody>
      </p:sp>
      <p:sp>
        <p:nvSpPr>
          <p:cNvPr id="92" name="Shape 9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a:t>How can we use the following data sets to understand options for increasing revenue from game players?</a:t>
            </a: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Data Exploration Overview</a:t>
            </a:r>
          </a:p>
        </p:txBody>
      </p:sp>
      <p:pic>
        <p:nvPicPr>
          <p:cNvPr id="2" name="Picture 1"/>
          <p:cNvPicPr>
            <a:picLocks noChangeAspect="1"/>
          </p:cNvPicPr>
          <p:nvPr/>
        </p:nvPicPr>
        <p:blipFill>
          <a:blip r:embed="rId3"/>
          <a:stretch>
            <a:fillRect/>
          </a:stretch>
        </p:blipFill>
        <p:spPr>
          <a:xfrm>
            <a:off x="311700" y="1017800"/>
            <a:ext cx="4999706" cy="3834616"/>
          </a:xfrm>
          <a:prstGeom prst="rect">
            <a:avLst/>
          </a:prstGeom>
        </p:spPr>
      </p:pic>
      <p:sp>
        <p:nvSpPr>
          <p:cNvPr id="5" name="Shape 115"/>
          <p:cNvSpPr txBox="1">
            <a:spLocks noGrp="1"/>
          </p:cNvSpPr>
          <p:nvPr>
            <p:ph type="body" idx="1"/>
          </p:nvPr>
        </p:nvSpPr>
        <p:spPr>
          <a:xfrm>
            <a:off x="5311406" y="1146048"/>
            <a:ext cx="3520894" cy="3422827"/>
          </a:xfrm>
          <a:prstGeom prst="rect">
            <a:avLst/>
          </a:prstGeom>
        </p:spPr>
        <p:txBody>
          <a:bodyPr lIns="91425" tIns="91425" rIns="91425" bIns="91425" anchor="t" anchorCtr="0">
            <a:noAutofit/>
          </a:bodyPr>
          <a:lstStyle/>
          <a:p>
            <a:pPr lvl="0"/>
            <a:r>
              <a:rPr lang="en-US" dirty="0"/>
              <a:t>• </a:t>
            </a:r>
            <a:r>
              <a:rPr lang="en-US" dirty="0" smtClean="0"/>
              <a:t>item </a:t>
            </a:r>
            <a:r>
              <a:rPr lang="en-US" dirty="0"/>
              <a:t>“2” is the most purchased, the item “1” is the least purchased </a:t>
            </a:r>
            <a:endParaRPr lang="en-US" dirty="0" smtClean="0"/>
          </a:p>
          <a:p>
            <a:pPr lvl="0"/>
            <a:r>
              <a:rPr lang="en-US" dirty="0" smtClean="0"/>
              <a:t>• tem </a:t>
            </a:r>
            <a:r>
              <a:rPr lang="en-US" dirty="0"/>
              <a:t>“5” made the most money, and the item “1” made the least money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What have we learned from classification?</a:t>
            </a:r>
          </a:p>
        </p:txBody>
      </p:sp>
      <p:pic>
        <p:nvPicPr>
          <p:cNvPr id="2050" name="Picture 2"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99" y="1017800"/>
            <a:ext cx="6862335" cy="38711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dirty="0"/>
              <a:t>What have we learned from clustering? </a:t>
            </a:r>
          </a:p>
        </p:txBody>
      </p:sp>
      <p:pic>
        <p:nvPicPr>
          <p:cNvPr id="1026" name="Picture 2"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987000"/>
            <a:ext cx="6857196" cy="39068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From our chat graph analysis, what further exploration should we undertake?</a:t>
            </a:r>
          </a:p>
        </p:txBody>
      </p:sp>
      <p:sp>
        <p:nvSpPr>
          <p:cNvPr id="115" name="Shape 115"/>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endParaRPr lang="en-US" dirty="0" smtClean="0"/>
          </a:p>
          <a:p>
            <a:pPr lvl="0"/>
            <a:r>
              <a:rPr lang="en-US" dirty="0" smtClean="0"/>
              <a:t>Find and target all influencers:</a:t>
            </a:r>
          </a:p>
          <a:p>
            <a:pPr lvl="0"/>
            <a:r>
              <a:rPr lang="en-US" dirty="0" smtClean="0"/>
              <a:t>If </a:t>
            </a:r>
            <a:r>
              <a:rPr lang="en-US" dirty="0"/>
              <a:t>we can identify these highly interactive neighborhoods, we can potentially target some members of the neighborhood for direct </a:t>
            </a:r>
            <a:r>
              <a:rPr lang="en-US" dirty="0" smtClean="0"/>
              <a:t>advertising. These will influence the rest on buying the same products.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Recommendation</a:t>
            </a:r>
          </a:p>
        </p:txBody>
      </p:sp>
      <p:sp>
        <p:nvSpPr>
          <p:cNvPr id="121" name="Shape 12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r>
              <a:rPr lang="en-US" dirty="0"/>
              <a:t>• Offer more products to iPhone users </a:t>
            </a:r>
            <a:endParaRPr lang="en-US" dirty="0" smtClean="0"/>
          </a:p>
          <a:p>
            <a:pPr lvl="0"/>
            <a:r>
              <a:rPr lang="en-US" dirty="0" smtClean="0"/>
              <a:t>• </a:t>
            </a:r>
            <a:r>
              <a:rPr lang="en-US" dirty="0"/>
              <a:t>Provide more products to “high level spending user” </a:t>
            </a:r>
            <a:endParaRPr lang="en-US" dirty="0" smtClean="0"/>
          </a:p>
          <a:p>
            <a:pPr lvl="0"/>
            <a:r>
              <a:rPr lang="en-US" dirty="0" smtClean="0"/>
              <a:t>• </a:t>
            </a:r>
            <a:r>
              <a:rPr lang="en-US" dirty="0"/>
              <a:t>Provide some fixed pay packages or promotion to users, </a:t>
            </a:r>
            <a:br>
              <a:rPr lang="en-US" dirty="0"/>
            </a:br>
            <a:r>
              <a:rPr lang="en-US" dirty="0" smtClean="0"/>
              <a:t>especially </a:t>
            </a:r>
            <a:r>
              <a:rPr lang="en-US" dirty="0"/>
              <a:t>to “low level spending user” </a:t>
            </a:r>
            <a:endParaRPr lang="en-US" dirty="0" smtClean="0"/>
          </a:p>
          <a:p>
            <a:pPr lvl="0"/>
            <a:r>
              <a:rPr lang="en-US" dirty="0"/>
              <a:t>• </a:t>
            </a:r>
            <a:r>
              <a:rPr lang="en-US" dirty="0" smtClean="0"/>
              <a:t>Target influencers that will spread the word of our products</a:t>
            </a: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346</Words>
  <Application>Microsoft Office PowerPoint</Application>
  <PresentationFormat>On-screen Show (16:9)</PresentationFormat>
  <Paragraphs>28</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Roboto</vt:lpstr>
      <vt:lpstr>Arial</vt:lpstr>
      <vt:lpstr>geometric</vt:lpstr>
      <vt:lpstr> How can we increase revenue  from Catch the Pink Flamingo?</vt:lpstr>
      <vt:lpstr>Problem Statement </vt:lpstr>
      <vt:lpstr>Data Exploration Overview</vt:lpstr>
      <vt:lpstr>What have we learned from classification?</vt:lpstr>
      <vt:lpstr>What have we learned from clustering? </vt:lpstr>
      <vt:lpstr>From our chat graph analysis, what further exploration should we undertake?</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we increase revenue  from Catch the Pink Flamingo?</dc:title>
  <dc:creator>Igor F. Yago</dc:creator>
  <cp:lastModifiedBy>Igor F. Yago</cp:lastModifiedBy>
  <cp:revision>3</cp:revision>
  <cp:lastPrinted>2018-12-29T19:04:59Z</cp:lastPrinted>
  <dcterms:modified xsi:type="dcterms:W3CDTF">2018-12-29T19:05:02Z</dcterms:modified>
</cp:coreProperties>
</file>